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525" r:id="rId5"/>
    <p:sldId id="513" r:id="rId6"/>
    <p:sldId id="523" r:id="rId7"/>
    <p:sldId id="529" r:id="rId8"/>
    <p:sldId id="527" r:id="rId9"/>
    <p:sldId id="526" r:id="rId10"/>
    <p:sldId id="530" r:id="rId11"/>
    <p:sldId id="531" r:id="rId12"/>
    <p:sldId id="533" r:id="rId13"/>
    <p:sldId id="532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35B"/>
    <a:srgbClr val="929288"/>
    <a:srgbClr val="0099DA"/>
    <a:srgbClr val="42B38E"/>
    <a:srgbClr val="003369"/>
    <a:srgbClr val="C5C6BF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 varScale="1">
        <p:scale>
          <a:sx n="100" d="100"/>
          <a:sy n="100" d="100"/>
        </p:scale>
        <p:origin x="900" y="8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9/24/2021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335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3427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029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394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30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US" dirty="0" smtClean="0"/>
              <a:t>SUMMER </a:t>
            </a:r>
            <a:r>
              <a:rPr lang="en-GB" dirty="0" smtClean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3189" y="374075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KN Care Product </a:t>
            </a:r>
            <a:r>
              <a:rPr lang="et-EE" dirty="0" smtClean="0">
                <a:solidFill>
                  <a:schemeClr val="tx2"/>
                </a:solidFill>
              </a:rPr>
              <a:t>developed</a:t>
            </a:r>
            <a:r>
              <a:rPr lang="en-US" dirty="0" smtClean="0">
                <a:solidFill>
                  <a:schemeClr val="tx2"/>
                </a:solidFill>
              </a:rPr>
              <a:t> in Summer School</a:t>
            </a:r>
            <a:endParaRPr lang="en-GB" sz="2400" b="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3" y="1170562"/>
            <a:ext cx="10284380" cy="5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1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  <a:endParaRPr lang="en-GB" sz="3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77719" y="3190875"/>
            <a:ext cx="3095156" cy="1466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Team of trainees.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Work on KN product prototype.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Elite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4033070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184466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8719" y="4062553"/>
            <a:ext cx="1738613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Interviews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Summer School</a:t>
            </a:r>
            <a:r>
              <a:rPr lang="en-GB" sz="3600" dirty="0" smtClean="0">
                <a:solidFill>
                  <a:schemeClr val="tx2"/>
                </a:solidFill>
              </a:rPr>
              <a:t> 2021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006" y="3488339"/>
            <a:ext cx="819754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182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1216" y="3530951"/>
            <a:ext cx="581720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6</a:t>
            </a:r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31799" y="3590050"/>
            <a:ext cx="402801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9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4074389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Selected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2" descr="https://lh6.googleusercontent.com/KpwQLYaNRGfdOXQRPCX1NYFk7Arqk51tNf23dMYfdQwnFRCmYrIflVXRAXKEYdX33-seLSPClzOR6zsXTlMY-wprz5DjsW_sRL5x5vc_SUOEVrWWK6rivcqXc7qYXQJT23xRLVcpSOc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63" y="34664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RXPZl4Dc0avwiyCv1DWkOW7D379eAg6rConh2hzsCDs2r_kYN42TnnwhalYHdpw4c7KcK1GJz5thKWJCgwk0s7By1NXDDJPAIJMNOMRmigPMNXgSkSXQjdHabFaIn9Ala3PBo_srBc0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51" y="34367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lh3.googleusercontent.com/LKkh1y6xaOT0Qrq-LurYY8JUJGnKif1w6CfQlLM7zXsFad4r_trE0w-sN75TEE0BKiLxHxLXHzKR8pKDFsWdVJIiVeL8BIpk8otZ6L1JTOWyMitUk8jiSHFokFJvSnMInEjUCULU8Nk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58" y="339925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477719" y="4739642"/>
            <a:ext cx="3095156" cy="1466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0" dirty="0" smtClean="0">
                <a:solidFill>
                  <a:srgbClr val="000000"/>
                </a:solidFill>
              </a:rPr>
              <a:t>Internship Programs 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Join KN team in their working routines on production project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Workforce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4033070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184466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8719" y="4062553"/>
            <a:ext cx="1738613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Interviews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Devops</a:t>
            </a:r>
            <a:r>
              <a:rPr lang="en-US" sz="3600" dirty="0" smtClean="0">
                <a:solidFill>
                  <a:schemeClr val="tx2"/>
                </a:solidFill>
              </a:rPr>
              <a:t> internship</a:t>
            </a:r>
            <a:endParaRPr lang="en-GB" sz="24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006" y="3488339"/>
            <a:ext cx="819754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20</a:t>
            </a:r>
            <a:r>
              <a:rPr lang="et-EE" sz="3200" dirty="0" smtClean="0">
                <a:solidFill>
                  <a:schemeClr val="bg1"/>
                </a:solidFill>
              </a:rPr>
              <a:t>2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1216" y="3530951"/>
            <a:ext cx="581720" cy="543438"/>
          </a:xfrm>
        </p:spPr>
        <p:txBody>
          <a:bodyPr/>
          <a:lstStyle/>
          <a:p>
            <a:r>
              <a:rPr lang="et-EE" sz="3200" dirty="0">
                <a:solidFill>
                  <a:schemeClr val="bg1"/>
                </a:solidFill>
              </a:rPr>
              <a:t>9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31799" y="3590050"/>
            <a:ext cx="402801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4074389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Selected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2" descr="https://lh6.googleusercontent.com/KpwQLYaNRGfdOXQRPCX1NYFk7Arqk51tNf23dMYfdQwnFRCmYrIflVXRAXKEYdX33-seLSPClzOR6zsXTlMY-wprz5DjsW_sRL5x5vc_SUOEVrWWK6rivcqXc7qYXQJT23xRLVcpSOc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63" y="34664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RXPZl4Dc0avwiyCv1DWkOW7D379eAg6rConh2hzsCDs2r_kYN42TnnwhalYHdpw4c7KcK1GJz5thKWJCgwk0s7By1NXDDJPAIJMNOMRmigPMNXgSkSXQjdHabFaIn9Ala3PBo_srBc0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51" y="34367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lh3.googleusercontent.com/LKkh1y6xaOT0Qrq-LurYY8JUJGnKif1w6CfQlLM7zXsFad4r_trE0w-sN75TEE0BKiLxHxLXHzKR8pKDFsWdVJIiVeL8BIpk8otZ6L1JTOWyMitUk8jiSHFokFJvSnMInEjUCULU8Nk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58" y="339925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3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384166"/>
            <a:ext cx="5239436" cy="514365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45633" y="1562878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Backend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200" dirty="0" smtClean="0">
                <a:solidFill>
                  <a:schemeClr val="tx2"/>
                </a:solidFill>
              </a:rPr>
              <a:t>Skills </a:t>
            </a:r>
            <a:r>
              <a:rPr lang="et-EE" sz="3200" dirty="0" smtClean="0">
                <a:solidFill>
                  <a:schemeClr val="tx2"/>
                </a:solidFill>
              </a:rPr>
              <a:t>developed</a:t>
            </a:r>
            <a:r>
              <a:rPr lang="en-US" sz="3200" dirty="0" smtClean="0">
                <a:solidFill>
                  <a:schemeClr val="tx2"/>
                </a:solidFill>
              </a:rPr>
              <a:t> in Summer School</a:t>
            </a:r>
            <a:endParaRPr lang="en-GB" b="0" dirty="0">
              <a:solidFill>
                <a:schemeClr val="tx2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5677454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8180" y="2363329"/>
            <a:ext cx="330130" cy="543438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3" name="Rechteck 3"/>
          <p:cNvSpPr>
            <a:spLocks noChangeAspect="1"/>
          </p:cNvSpPr>
          <p:nvPr/>
        </p:nvSpPr>
        <p:spPr>
          <a:xfrm>
            <a:off x="5949047" y="1384166"/>
            <a:ext cx="5890528" cy="5156655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11350" y="1558710"/>
            <a:ext cx="2438552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Frontend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83835" y="2737745"/>
            <a:ext cx="3114545" cy="251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React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Axios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Middlewares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React-Thunk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3978" y="2743816"/>
            <a:ext cx="4288358" cy="24373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Spring auto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Json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Mapstruct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JPQL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Dynamic Queries (Criteria)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1800" dirty="0" smtClean="0">
                <a:solidFill>
                  <a:schemeClr val="bg1"/>
                </a:solidFill>
              </a:rPr>
              <a:t>Liquibase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21" y="1389107"/>
            <a:ext cx="8819279" cy="4716417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3189" y="374075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KN Care Product </a:t>
            </a:r>
            <a:r>
              <a:rPr lang="et-EE" dirty="0" smtClean="0">
                <a:solidFill>
                  <a:schemeClr val="tx2"/>
                </a:solidFill>
              </a:rPr>
              <a:t>developed</a:t>
            </a:r>
            <a:r>
              <a:rPr lang="en-US" dirty="0" smtClean="0">
                <a:solidFill>
                  <a:schemeClr val="tx2"/>
                </a:solidFill>
              </a:rPr>
              <a:t> in Summer School</a:t>
            </a:r>
            <a:endParaRPr lang="en-GB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3189" y="374075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KN Care Product </a:t>
            </a:r>
            <a:r>
              <a:rPr lang="et-EE" dirty="0" smtClean="0">
                <a:solidFill>
                  <a:schemeClr val="tx2"/>
                </a:solidFill>
              </a:rPr>
              <a:t>developed</a:t>
            </a:r>
            <a:r>
              <a:rPr lang="en-US" dirty="0" smtClean="0">
                <a:solidFill>
                  <a:schemeClr val="tx2"/>
                </a:solidFill>
              </a:rPr>
              <a:t> in Summer School</a:t>
            </a:r>
            <a:endParaRPr lang="en-GB" sz="2400" b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9" y="1471941"/>
            <a:ext cx="9410700" cy="50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9929</TotalTime>
  <Words>395</Words>
  <Application>Microsoft Office PowerPoint</Application>
  <PresentationFormat>Widescreen</PresentationFormat>
  <Paragraphs>106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746</cp:revision>
  <dcterms:created xsi:type="dcterms:W3CDTF">2020-02-26T10:04:23Z</dcterms:created>
  <dcterms:modified xsi:type="dcterms:W3CDTF">2021-09-24T07:02:59Z</dcterms:modified>
</cp:coreProperties>
</file>