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402" r:id="rId3"/>
    <p:sldId id="403" r:id="rId4"/>
    <p:sldId id="404" r:id="rId5"/>
    <p:sldId id="405" r:id="rId6"/>
    <p:sldId id="406" r:id="rId7"/>
    <p:sldId id="407" r:id="rId8"/>
  </p:sldIdLst>
  <p:sldSz cx="9144000" cy="5143500" type="screen16x9"/>
  <p:notesSz cx="6858000" cy="9144000"/>
  <p:embeddedFontLst>
    <p:embeddedFont>
      <p:font typeface="Bahnschrift Light" pitchFamily="34" charset="0"/>
      <p:regular r:id="rId10"/>
    </p:embeddedFont>
    <p:embeddedFont>
      <p:font typeface="Raleway SemiBold" charset="0"/>
      <p:regular r:id="rId11"/>
      <p:bold r:id="rId12"/>
      <p:italic r:id="rId13"/>
      <p:boldItalic r:id="rId14"/>
    </p:embeddedFont>
    <p:embeddedFont>
      <p:font typeface="Barlow Light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melab.com/admin-on-rest-dem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commun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doo" TargetMode="External"/><Relationship Id="rId5" Type="http://schemas.openxmlformats.org/officeDocument/2006/relationships/hyperlink" Target="https://demo5.odoo.com/web#cids=1&amp;home" TargetMode="External"/><Relationship Id="rId4" Type="http://schemas.openxmlformats.org/officeDocument/2006/relationships/hyperlink" Target="https://www.odoo.com/documentation/user/1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8727_01/nav/scm.htm" TargetMode="External"/><Relationship Id="rId7" Type="http://schemas.openxmlformats.org/officeDocument/2006/relationships/hyperlink" Target="https://github.com/openboxes/openbox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o.openboxes.com/openboxes/auth/login" TargetMode="External"/><Relationship Id="rId5" Type="http://schemas.openxmlformats.org/officeDocument/2006/relationships/hyperlink" Target="https://openboxes.com/tutorials/" TargetMode="External"/><Relationship Id="rId4" Type="http://schemas.openxmlformats.org/officeDocument/2006/relationships/hyperlink" Target="https://docs.oracle.com/cloud/latest/netsuitecs_gs/docs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irms.co/blog/best-free-open-source-procurement-softwa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dfirms.co/blog/best-free-open-source-Warehouse-Management-Software" TargetMode="External"/><Relationship Id="rId4" Type="http://schemas.openxmlformats.org/officeDocument/2006/relationships/hyperlink" Target="https://www.goodfirms.co/blog/best-free-open-source-inventory-management-software-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787774"/>
            <a:ext cx="5322640" cy="5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>
                <a:solidFill>
                  <a:srgbClr val="435A72"/>
                </a:solidFill>
              </a:rPr>
              <a:t>YOU</a:t>
            </a:r>
            <a:r>
              <a:rPr lang="en-US" sz="4400" dirty="0" err="1"/>
              <a:t>nicorn</a:t>
            </a:r>
            <a:endParaRPr lang="et-EE" sz="4400" dirty="0"/>
          </a:p>
          <a:p>
            <a:pPr algn="ctr"/>
            <a:r>
              <a:rPr lang="en-US" sz="2800" dirty="0" smtClean="0"/>
              <a:t>Project </a:t>
            </a:r>
            <a:r>
              <a:rPr lang="en-US" sz="2800" dirty="0" smtClean="0"/>
              <a:t>Ideas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uehne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Easy Level Projects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Library Management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427734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Company books are available for employees.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Employee can borrow a max number of books.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Books are searchable by name, title, category.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When a book is returned late borrower receives a warning. On the 3</a:t>
            </a:r>
            <a:r>
              <a:rPr lang="en-US" sz="1400" baseline="300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rd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warning employee account is disabled.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293569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293179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Home Office Management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2776021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211544" y="3939902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Company equipment are available for employees to borrow.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Employee can borrow IT equipment (Screen, keyboards,..).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.Reservation of equipment and return have to be managed by the software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79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Easy Level Projects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Home Budget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319648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Track expenses.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Assign a budget for each category.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Check how much budget is still available before spending.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Statistics and forecasting.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293569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293179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Quiz and Interviews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2776021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213308" y="419185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Quiz for technical Interviews.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Assign score for each question and score threshold to pass the interview.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Manage time necessary to finalize test.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Roles as candidate and administrator.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Possibility to run the quiz in learning mode: (it is possible to check correct answer on demand with explanation).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837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Intermediate Projects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Emulator Basic ERP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87020" y="203161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https://marmelab.com/admin-on-rest-demo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This is an </a:t>
            </a:r>
            <a:r>
              <a:rPr lang="en-US" sz="1400" dirty="0" err="1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erp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for a fictional poster printing business.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Design similar product for another type of business.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250364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2499742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Human Resources Management System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2343973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997;p32"/>
          <p:cNvSpPr txBox="1">
            <a:spLocks/>
          </p:cNvSpPr>
          <p:nvPr/>
        </p:nvSpPr>
        <p:spPr>
          <a:xfrm>
            <a:off x="1259632" y="347177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Track Employees data.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Working reports.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Holidays. </a:t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Selection and recruitment. 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916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Advanced Projects (Emulators)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Odoo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(Open Source software suite for Supply Chain)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3183744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www.odoo.com/page/community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400" b="1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Manuals: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https://www.odoo.com/documentation/user/13.0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Demo:</a:t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://demo5.odoo.com/web#cids=1&amp;home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=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Code 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github.com/odoo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  (Python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)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084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170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Advanced Projects (Emulators)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166630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Oracle Supply Chain Suite (choose a product)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010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643758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400" b="1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Manuals: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docs.oracle.com/cd/E18727_01/nav/scm.htm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docs.oracle.com/cloud/latest/netsuitecs_gs/docs.htm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" name="Google Shape;6158;p67"/>
          <p:cNvSpPr/>
          <p:nvPr/>
        </p:nvSpPr>
        <p:spPr>
          <a:xfrm>
            <a:off x="1213308" y="2826718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97;p32"/>
          <p:cNvSpPr txBox="1">
            <a:spLocks/>
          </p:cNvSpPr>
          <p:nvPr/>
        </p:nvSpPr>
        <p:spPr>
          <a:xfrm>
            <a:off x="1259632" y="2822814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OpenBoxes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ERP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2" name="Google Shape;6159;p67"/>
          <p:cNvGrpSpPr/>
          <p:nvPr/>
        </p:nvGrpSpPr>
        <p:grpSpPr>
          <a:xfrm rot="16200000">
            <a:off x="554171" y="2667045"/>
            <a:ext cx="394142" cy="711412"/>
            <a:chOff x="3314125" y="1799775"/>
            <a:chExt cx="117575" cy="208475"/>
          </a:xfrm>
        </p:grpSpPr>
        <p:sp>
          <p:nvSpPr>
            <p:cNvPr id="1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997;p32"/>
          <p:cNvSpPr txBox="1">
            <a:spLocks/>
          </p:cNvSpPr>
          <p:nvPr/>
        </p:nvSpPr>
        <p:spPr>
          <a:xfrm>
            <a:off x="1211544" y="491193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400" b="1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Manuals: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https://openboxes.com/tutorials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Demo:</a:t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6"/>
              </a:rPr>
              <a:t>demo.openboxes.com/openboxes/auth/login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Code:</a:t>
            </a:r>
            <a:br>
              <a:rPr lang="en-US" sz="1400" b="1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7"/>
              </a:rPr>
              <a:t>https</a:t>
            </a: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7"/>
              </a:rPr>
              <a:t>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7"/>
              </a:rPr>
              <a:t>github.com/openboxes/openboxes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</a:b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610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062448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Open Source review at </a:t>
            </a: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Goodfirms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058544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PROCUREMENT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902775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1671576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3"/>
              </a:rPr>
              <a:t>www.goodfirms.co/blog/best-free-open-source-procurement-software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" name="Google Shape;6158;p67"/>
          <p:cNvSpPr/>
          <p:nvPr/>
        </p:nvSpPr>
        <p:spPr>
          <a:xfrm>
            <a:off x="1213309" y="181949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97;p32"/>
          <p:cNvSpPr txBox="1">
            <a:spLocks/>
          </p:cNvSpPr>
          <p:nvPr/>
        </p:nvSpPr>
        <p:spPr>
          <a:xfrm>
            <a:off x="1259633" y="1815592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INVENTORY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19" name="Google Shape;6159;p67"/>
          <p:cNvGrpSpPr/>
          <p:nvPr/>
        </p:nvGrpSpPr>
        <p:grpSpPr>
          <a:xfrm rot="16200000">
            <a:off x="554172" y="1659823"/>
            <a:ext cx="394142" cy="711412"/>
            <a:chOff x="3314125" y="1799775"/>
            <a:chExt cx="117575" cy="208475"/>
          </a:xfrm>
        </p:grpSpPr>
        <p:sp>
          <p:nvSpPr>
            <p:cNvPr id="2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997;p32"/>
          <p:cNvSpPr txBox="1">
            <a:spLocks/>
          </p:cNvSpPr>
          <p:nvPr/>
        </p:nvSpPr>
        <p:spPr>
          <a:xfrm>
            <a:off x="1211545" y="2500632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4"/>
              </a:rPr>
              <a:t>www.goodfirms.co/blog/best-free-open-source-inventory-management-software-systems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4" name="Google Shape;6158;p67"/>
          <p:cNvSpPr/>
          <p:nvPr/>
        </p:nvSpPr>
        <p:spPr>
          <a:xfrm>
            <a:off x="1213308" y="275560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997;p32"/>
          <p:cNvSpPr txBox="1">
            <a:spLocks/>
          </p:cNvSpPr>
          <p:nvPr/>
        </p:nvSpPr>
        <p:spPr>
          <a:xfrm>
            <a:off x="1259632" y="2751696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TRANSPORT MANAGEMENT SYSTEM: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6" name="Google Shape;6159;p67"/>
          <p:cNvGrpSpPr/>
          <p:nvPr/>
        </p:nvGrpSpPr>
        <p:grpSpPr>
          <a:xfrm rot="16200000">
            <a:off x="554171" y="2595927"/>
            <a:ext cx="394142" cy="711412"/>
            <a:chOff x="3314125" y="1799775"/>
            <a:chExt cx="117575" cy="208475"/>
          </a:xfrm>
        </p:grpSpPr>
        <p:sp>
          <p:nvSpPr>
            <p:cNvPr id="2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997;p32"/>
          <p:cNvSpPr txBox="1">
            <a:spLocks/>
          </p:cNvSpPr>
          <p:nvPr/>
        </p:nvSpPr>
        <p:spPr>
          <a:xfrm>
            <a:off x="1211544" y="3183744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</a:rPr>
              <a:t>https://www.goodfirms.co/blog/the-top-9-free-and-open-source-freight-software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58376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579862"/>
            <a:ext cx="6840760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WAREHOUSE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MANAGEMENT SOFTWARE: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1" y="3424093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211544" y="4300832"/>
            <a:ext cx="7032864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Raleway SemiBold" charset="0"/>
                <a:ea typeface="Raleway SemiBold"/>
                <a:cs typeface="Raleway SemiBold"/>
                <a:sym typeface="Raleway SemiBold"/>
                <a:hlinkClick r:id="rId5"/>
              </a:rPr>
              <a:t>www.goodfirms.co/blog/best-free-open-source-Warehouse-Management-Software</a:t>
            </a:r>
            <a:endParaRPr lang="en-US" sz="1400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04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227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Raleway SemiBold</vt:lpstr>
      <vt:lpstr>Barlow Light</vt:lpstr>
      <vt:lpstr>Gaoler template</vt:lpstr>
      <vt:lpstr>PowerPoint Presentation</vt:lpstr>
      <vt:lpstr>Younicorn Project Easy Level Projects</vt:lpstr>
      <vt:lpstr>Younicorn Project Easy Level Projects</vt:lpstr>
      <vt:lpstr>Younicorn Project Intermediate Projects</vt:lpstr>
      <vt:lpstr>Younicorn Project Advanced Projects (Emulators)</vt:lpstr>
      <vt:lpstr>Younicorn Project Advanced Projects (Emulators)</vt:lpstr>
      <vt:lpstr>Younicorn Project Open Source review at Goodfirms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358</cp:revision>
  <dcterms:modified xsi:type="dcterms:W3CDTF">2020-08-19T08:06:23Z</dcterms:modified>
</cp:coreProperties>
</file>