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47"/>
  </p:notesMasterIdLst>
  <p:sldIdLst>
    <p:sldId id="257" r:id="rId2"/>
    <p:sldId id="447" r:id="rId3"/>
    <p:sldId id="454" r:id="rId4"/>
    <p:sldId id="452" r:id="rId5"/>
    <p:sldId id="530" r:id="rId6"/>
    <p:sldId id="463" r:id="rId7"/>
    <p:sldId id="531" r:id="rId8"/>
    <p:sldId id="465" r:id="rId9"/>
    <p:sldId id="534" r:id="rId10"/>
    <p:sldId id="532" r:id="rId11"/>
    <p:sldId id="535" r:id="rId12"/>
    <p:sldId id="438" r:id="rId13"/>
    <p:sldId id="521" r:id="rId14"/>
    <p:sldId id="480" r:id="rId15"/>
    <p:sldId id="482" r:id="rId16"/>
    <p:sldId id="483" r:id="rId17"/>
    <p:sldId id="484" r:id="rId18"/>
    <p:sldId id="498" r:id="rId19"/>
    <p:sldId id="496" r:id="rId20"/>
    <p:sldId id="499" r:id="rId21"/>
    <p:sldId id="491" r:id="rId22"/>
    <p:sldId id="492" r:id="rId23"/>
    <p:sldId id="500" r:id="rId24"/>
    <p:sldId id="501" r:id="rId25"/>
    <p:sldId id="493" r:id="rId26"/>
    <p:sldId id="506" r:id="rId27"/>
    <p:sldId id="522" r:id="rId28"/>
    <p:sldId id="507" r:id="rId29"/>
    <p:sldId id="481" r:id="rId30"/>
    <p:sldId id="515" r:id="rId31"/>
    <p:sldId id="502" r:id="rId32"/>
    <p:sldId id="514" r:id="rId33"/>
    <p:sldId id="512" r:id="rId34"/>
    <p:sldId id="516" r:id="rId35"/>
    <p:sldId id="508" r:id="rId36"/>
    <p:sldId id="517" r:id="rId37"/>
    <p:sldId id="523" r:id="rId38"/>
    <p:sldId id="518" r:id="rId39"/>
    <p:sldId id="527" r:id="rId40"/>
    <p:sldId id="524" r:id="rId41"/>
    <p:sldId id="525" r:id="rId42"/>
    <p:sldId id="519" r:id="rId43"/>
    <p:sldId id="528" r:id="rId44"/>
    <p:sldId id="520" r:id="rId45"/>
    <p:sldId id="449" r:id="rId46"/>
  </p:sldIdLst>
  <p:sldSz cx="9144000" cy="5143500" type="screen16x9"/>
  <p:notesSz cx="6858000" cy="9144000"/>
  <p:embeddedFontLst>
    <p:embeddedFont>
      <p:font typeface="Pontano Sans" charset="0"/>
      <p:regular r:id="rId48"/>
    </p:embeddedFont>
    <p:embeddedFont>
      <p:font typeface="Fira Sans Extra Condensed Medium" charset="0"/>
      <p:regular r:id="rId49"/>
      <p:bold r:id="rId50"/>
      <p:italic r:id="rId51"/>
      <p:boldItalic r:id="rId52"/>
    </p:embeddedFont>
    <p:embeddedFont>
      <p:font typeface="Poppins SemiBold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9E47"/>
    <a:srgbClr val="993300"/>
    <a:srgbClr val="CC6600"/>
    <a:srgbClr val="609D9E"/>
    <a:srgbClr val="5CB6B8"/>
    <a:srgbClr val="4F482F"/>
    <a:srgbClr val="ED5E53"/>
    <a:srgbClr val="A4B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151BFD9-B673-4575-9619-315F247D540B}">
  <a:tblStyle styleId="{5151BFD9-B673-4575-9619-315F247D540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>
        <p:scale>
          <a:sx n="150" d="100"/>
          <a:sy n="150" d="100"/>
        </p:scale>
        <p:origin x="-684" y="-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93703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2e0371d4f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52e0371d4f_2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fad1c2b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fad1c2b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3fad1c2b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3fad1c2b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3fad1c2b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3fad1c2b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3fad1c2b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3fad1c2b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3fad1c2b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3fad1c2b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2055300" y="1015425"/>
            <a:ext cx="5033401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2496850" y="2749201"/>
            <a:ext cx="41505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5" name="Picture 35" descr="kn_both_pos_anke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935" y="80953"/>
            <a:ext cx="53657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ctrTitle"/>
          </p:nvPr>
        </p:nvSpPr>
        <p:spPr>
          <a:xfrm>
            <a:off x="1908037" y="2565888"/>
            <a:ext cx="22518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ubTitle" idx="1"/>
          </p:nvPr>
        </p:nvSpPr>
        <p:spPr>
          <a:xfrm>
            <a:off x="2080688" y="2980936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title" idx="2"/>
          </p:nvPr>
        </p:nvSpPr>
        <p:spPr>
          <a:xfrm>
            <a:off x="2358639" y="997200"/>
            <a:ext cx="13506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ctrTitle" idx="3"/>
          </p:nvPr>
        </p:nvSpPr>
        <p:spPr>
          <a:xfrm>
            <a:off x="3444738" y="3436733"/>
            <a:ext cx="22518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ubTitle" idx="4"/>
          </p:nvPr>
        </p:nvSpPr>
        <p:spPr>
          <a:xfrm>
            <a:off x="3582288" y="3849890"/>
            <a:ext cx="19767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title" idx="5"/>
          </p:nvPr>
        </p:nvSpPr>
        <p:spPr>
          <a:xfrm>
            <a:off x="3895338" y="1868046"/>
            <a:ext cx="13506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ctrTitle" idx="6"/>
          </p:nvPr>
        </p:nvSpPr>
        <p:spPr>
          <a:xfrm>
            <a:off x="4983036" y="2565913"/>
            <a:ext cx="22518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7"/>
          </p:nvPr>
        </p:nvSpPr>
        <p:spPr>
          <a:xfrm>
            <a:off x="5155687" y="2979061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 idx="8"/>
          </p:nvPr>
        </p:nvSpPr>
        <p:spPr>
          <a:xfrm>
            <a:off x="5433638" y="997211"/>
            <a:ext cx="13506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ctrTitle" idx="9"/>
          </p:nvPr>
        </p:nvSpPr>
        <p:spPr>
          <a:xfrm>
            <a:off x="6501310" y="3440318"/>
            <a:ext cx="22518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13"/>
          </p:nvPr>
        </p:nvSpPr>
        <p:spPr>
          <a:xfrm>
            <a:off x="6673961" y="3855366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 idx="14"/>
          </p:nvPr>
        </p:nvSpPr>
        <p:spPr>
          <a:xfrm>
            <a:off x="6951912" y="1871631"/>
            <a:ext cx="13506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ctrTitle" idx="15"/>
          </p:nvPr>
        </p:nvSpPr>
        <p:spPr>
          <a:xfrm>
            <a:off x="622796" y="388836"/>
            <a:ext cx="1675801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points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>
            <a:off x="2380500" y="1982400"/>
            <a:ext cx="4383001" cy="1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82" name="Google Shape;82;p19"/>
          <p:cNvSpPr txBox="1">
            <a:spLocks noGrp="1"/>
          </p:cNvSpPr>
          <p:nvPr>
            <p:ph type="ctrTitle"/>
          </p:nvPr>
        </p:nvSpPr>
        <p:spPr>
          <a:xfrm>
            <a:off x="613367" y="390106"/>
            <a:ext cx="1675801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4" name="Picture 35" descr="kn_both_pos_anke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272" y="57656"/>
            <a:ext cx="53657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5" descr="kn_both_pos_anke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396" y="278976"/>
            <a:ext cx="53657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preserve="1" userDrawn="1">
  <p:cSld name="1_Background">
    <p:bg>
      <p:bgPr>
        <a:solidFill>
          <a:srgbClr val="5CB6B8">
            <a:alpha val="96000"/>
          </a:srgbClr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5" descr="kn_both_pos_ank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396" y="278976"/>
            <a:ext cx="53657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Google Shape;81;p19"/>
          <p:cNvSpPr txBox="1">
            <a:spLocks noGrp="1"/>
          </p:cNvSpPr>
          <p:nvPr>
            <p:ph type="body" idx="1"/>
          </p:nvPr>
        </p:nvSpPr>
        <p:spPr>
          <a:xfrm>
            <a:off x="2380500" y="1982400"/>
            <a:ext cx="4383001" cy="1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4" name="Google Shape;82;p19"/>
          <p:cNvSpPr txBox="1">
            <a:spLocks noGrp="1"/>
          </p:cNvSpPr>
          <p:nvPr>
            <p:ph type="ctrTitle"/>
          </p:nvPr>
        </p:nvSpPr>
        <p:spPr>
          <a:xfrm>
            <a:off x="613367" y="390106"/>
            <a:ext cx="1675801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96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28">
    <p:bg>
      <p:bgPr>
        <a:noFill/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5" descr="kn_both_pos_ank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396" y="278976"/>
            <a:ext cx="53657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2867175" y="1946250"/>
            <a:ext cx="34095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50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4" r:id="rId3"/>
    <p:sldLayoutId id="2147483677" r:id="rId4"/>
    <p:sldLayoutId id="2147483687" r:id="rId5"/>
    <p:sldLayoutId id="2147483678" r:id="rId6"/>
    <p:sldLayoutId id="214748368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7"/>
          <p:cNvSpPr/>
          <p:nvPr/>
        </p:nvSpPr>
        <p:spPr>
          <a:xfrm>
            <a:off x="2195737" y="3003799"/>
            <a:ext cx="5184576" cy="43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7"/>
          <p:cNvSpPr txBox="1">
            <a:spLocks noGrp="1"/>
          </p:cNvSpPr>
          <p:nvPr>
            <p:ph type="subTitle" idx="1"/>
          </p:nvPr>
        </p:nvSpPr>
        <p:spPr>
          <a:xfrm>
            <a:off x="2339754" y="3003798"/>
            <a:ext cx="5040560" cy="424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 dirty="0" smtClean="0"/>
              <a:t>Talent Pool internship programs </a:t>
            </a:r>
            <a:endParaRPr sz="1400" dirty="0"/>
          </a:p>
        </p:txBody>
      </p:sp>
      <p:sp>
        <p:nvSpPr>
          <p:cNvPr id="171" name="Google Shape;171;p37"/>
          <p:cNvSpPr txBox="1">
            <a:spLocks noGrp="1"/>
          </p:cNvSpPr>
          <p:nvPr>
            <p:ph type="ctrTitle"/>
          </p:nvPr>
        </p:nvSpPr>
        <p:spPr>
          <a:xfrm>
            <a:off x="2195735" y="2627377"/>
            <a:ext cx="5033401" cy="89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 smtClean="0"/>
              <a:t>KNITS</a:t>
            </a:r>
            <a:br>
              <a:rPr lang="en-US" dirty="0" smtClean="0"/>
            </a:br>
            <a:r>
              <a:rPr lang="en-US" dirty="0" smtClean="0"/>
              <a:t>Talent Pool</a:t>
            </a:r>
            <a:br>
              <a:rPr lang="en-US" dirty="0" smtClean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165;p69"/>
          <p:cNvSpPr txBox="1">
            <a:spLocks noGrp="1"/>
          </p:cNvSpPr>
          <p:nvPr>
            <p:ph type="ctrTitle"/>
          </p:nvPr>
        </p:nvSpPr>
        <p:spPr>
          <a:xfrm>
            <a:off x="377521" y="129570"/>
            <a:ext cx="3042338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Talent Network</a:t>
            </a:r>
            <a:endParaRPr dirty="0"/>
          </a:p>
        </p:txBody>
      </p:sp>
      <p:sp>
        <p:nvSpPr>
          <p:cNvPr id="48" name="Google Shape;2177;p69"/>
          <p:cNvSpPr/>
          <p:nvPr/>
        </p:nvSpPr>
        <p:spPr>
          <a:xfrm>
            <a:off x="455856" y="528907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657;p46"/>
          <p:cNvSpPr txBox="1">
            <a:spLocks/>
          </p:cNvSpPr>
          <p:nvPr/>
        </p:nvSpPr>
        <p:spPr>
          <a:xfrm>
            <a:off x="996742" y="2383133"/>
            <a:ext cx="1818000" cy="569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ctr">
              <a:buFont typeface="Pontano Sans"/>
              <a:buNone/>
            </a:pPr>
            <a:r>
              <a:rPr lang="en" dirty="0" smtClean="0"/>
              <a:t>Accuracy, Reliability</a:t>
            </a:r>
          </a:p>
          <a:p>
            <a:pPr marL="0" indent="0" algn="ctr">
              <a:buFont typeface="Pontano Sans"/>
              <a:buNone/>
            </a:pPr>
            <a:r>
              <a:rPr lang="en" dirty="0" smtClean="0"/>
              <a:t>Potential of growth</a:t>
            </a:r>
          </a:p>
        </p:txBody>
      </p:sp>
      <p:sp>
        <p:nvSpPr>
          <p:cNvPr id="50" name="Google Shape;657;p46"/>
          <p:cNvSpPr txBox="1">
            <a:spLocks/>
          </p:cNvSpPr>
          <p:nvPr/>
        </p:nvSpPr>
        <p:spPr>
          <a:xfrm>
            <a:off x="3215069" y="2412851"/>
            <a:ext cx="1818000" cy="52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ctr">
              <a:buFont typeface="Pontano Sans"/>
              <a:buNone/>
            </a:pPr>
            <a:r>
              <a:rPr lang="en-US" dirty="0" err="1" smtClean="0"/>
              <a:t>Kuehne</a:t>
            </a:r>
            <a:r>
              <a:rPr lang="en-US" dirty="0" smtClean="0"/>
              <a:t> Nagel is among </a:t>
            </a:r>
            <a:br>
              <a:rPr lang="en-US" dirty="0" smtClean="0"/>
            </a:br>
            <a:r>
              <a:rPr lang="en-US" dirty="0" smtClean="0"/>
              <a:t>their favorite employer</a:t>
            </a:r>
            <a:endParaRPr lang="en" dirty="0" smtClean="0"/>
          </a:p>
        </p:txBody>
      </p:sp>
      <p:sp>
        <p:nvSpPr>
          <p:cNvPr id="51" name="Google Shape;660;p46"/>
          <p:cNvSpPr txBox="1">
            <a:spLocks/>
          </p:cNvSpPr>
          <p:nvPr/>
        </p:nvSpPr>
        <p:spPr>
          <a:xfrm>
            <a:off x="2776369" y="2226291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1520223" y="1481190"/>
            <a:ext cx="723600" cy="657300"/>
            <a:chOff x="1539273" y="1392290"/>
            <a:chExt cx="723600" cy="657300"/>
          </a:xfrm>
        </p:grpSpPr>
        <p:sp>
          <p:nvSpPr>
            <p:cNvPr id="49" name="Google Shape;667;p46"/>
            <p:cNvSpPr/>
            <p:nvPr/>
          </p:nvSpPr>
          <p:spPr>
            <a:xfrm>
              <a:off x="1539273" y="1392290"/>
              <a:ext cx="723600" cy="657300"/>
            </a:xfrm>
            <a:prstGeom prst="roundRect">
              <a:avLst>
                <a:gd name="adj" fmla="val 27765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6" name="Picture 2" descr="https://lh4.googleusercontent.com/dMNS1_cwFfUYfWKTDE-y0_DOkKb4XbPqieTHpTIVEDXTVMpHJugp7-ZYK77kRR-2zhSZgwgif00jphIuJRUApTjhRAAZCPM44L84AgBtkB-tMccJ39kILiM6lIyS2_Vikp3PzA-IJHQ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0637" y="1530502"/>
              <a:ext cx="380873" cy="380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3" name="Group 132"/>
          <p:cNvGrpSpPr/>
          <p:nvPr/>
        </p:nvGrpSpPr>
        <p:grpSpPr>
          <a:xfrm>
            <a:off x="3757651" y="1500240"/>
            <a:ext cx="723600" cy="657300"/>
            <a:chOff x="3719551" y="1392290"/>
            <a:chExt cx="723600" cy="657300"/>
          </a:xfrm>
        </p:grpSpPr>
        <p:sp>
          <p:nvSpPr>
            <p:cNvPr id="52" name="Google Shape;667;p46"/>
            <p:cNvSpPr/>
            <p:nvPr/>
          </p:nvSpPr>
          <p:spPr>
            <a:xfrm>
              <a:off x="3719551" y="1392290"/>
              <a:ext cx="723600" cy="657300"/>
            </a:xfrm>
            <a:prstGeom prst="roundRect">
              <a:avLst>
                <a:gd name="adj" fmla="val 27765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7" name="Picture 4" descr="https://lh6.googleusercontent.com/nwApcw7w8F_Sncczf7oSdzuLLUiOymAoQYkSoufBJMcA93lAwUCpo31CZXGhZOYASsIhUdZNPSxPQADmqmnBm34uPCcb0pHBKlHhSu4yDzVg91alsx2WNWXxiWnnnXzNAQv7XaiBt6U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0719" y="1533867"/>
              <a:ext cx="421259" cy="42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Google Shape;660;p46"/>
          <p:cNvSpPr txBox="1">
            <a:spLocks/>
          </p:cNvSpPr>
          <p:nvPr/>
        </p:nvSpPr>
        <p:spPr>
          <a:xfrm>
            <a:off x="596092" y="2194287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ctr"/>
            <a:r>
              <a:rPr lang="en-US" dirty="0" smtClean="0"/>
              <a:t>Personality</a:t>
            </a:r>
            <a:endParaRPr lang="en-US" dirty="0"/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3579356" y="3682493"/>
            <a:ext cx="1061217" cy="1317709"/>
            <a:chOff x="2706400" y="1509855"/>
            <a:chExt cx="2661559" cy="3304849"/>
          </a:xfrm>
        </p:grpSpPr>
        <p:grpSp>
          <p:nvGrpSpPr>
            <p:cNvPr id="17" name="Group 16"/>
            <p:cNvGrpSpPr/>
            <p:nvPr/>
          </p:nvGrpSpPr>
          <p:grpSpPr>
            <a:xfrm>
              <a:off x="3899071" y="2089991"/>
              <a:ext cx="546440" cy="541014"/>
              <a:chOff x="2465040" y="3407664"/>
              <a:chExt cx="546440" cy="541014"/>
            </a:xfrm>
          </p:grpSpPr>
          <p:pic>
            <p:nvPicPr>
              <p:cNvPr id="80" name="Google Shape;365;p3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373384" y="1522047"/>
              <a:ext cx="546440" cy="541014"/>
              <a:chOff x="1548217" y="1823899"/>
              <a:chExt cx="546440" cy="541014"/>
            </a:xfrm>
          </p:grpSpPr>
          <p:pic>
            <p:nvPicPr>
              <p:cNvPr id="78" name="Google Shape;364;p3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669037" y="192981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8217" y="1823899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706400" y="3179950"/>
              <a:ext cx="546440" cy="541014"/>
              <a:chOff x="1548217" y="1823899"/>
              <a:chExt cx="546440" cy="541014"/>
            </a:xfrm>
          </p:grpSpPr>
          <p:pic>
            <p:nvPicPr>
              <p:cNvPr id="76" name="Google Shape;364;p3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669037" y="192981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8217" y="1823899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429907" y="1509855"/>
              <a:ext cx="546440" cy="541014"/>
              <a:chOff x="1548217" y="1823899"/>
              <a:chExt cx="546440" cy="541014"/>
            </a:xfrm>
          </p:grpSpPr>
          <p:pic>
            <p:nvPicPr>
              <p:cNvPr id="74" name="Google Shape;364;p3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669037" y="192981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8217" y="1823899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587248" y="3619698"/>
              <a:ext cx="546440" cy="541014"/>
              <a:chOff x="1548217" y="1823899"/>
              <a:chExt cx="546440" cy="541014"/>
            </a:xfrm>
          </p:grpSpPr>
          <p:pic>
            <p:nvPicPr>
              <p:cNvPr id="72" name="Google Shape;364;p3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669037" y="192981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8217" y="1823899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974201" y="2855308"/>
              <a:ext cx="546440" cy="541014"/>
              <a:chOff x="1548217" y="1823899"/>
              <a:chExt cx="546440" cy="541014"/>
            </a:xfrm>
          </p:grpSpPr>
          <p:pic>
            <p:nvPicPr>
              <p:cNvPr id="70" name="Google Shape;364;p3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669037" y="192981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8217" y="1823899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739648" y="2805034"/>
              <a:ext cx="546440" cy="541014"/>
              <a:chOff x="2465040" y="3407664"/>
              <a:chExt cx="546440" cy="541014"/>
            </a:xfrm>
          </p:grpSpPr>
          <p:pic>
            <p:nvPicPr>
              <p:cNvPr id="68" name="Google Shape;365;p3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821519" y="2083895"/>
              <a:ext cx="546440" cy="541014"/>
              <a:chOff x="2465040" y="3407664"/>
              <a:chExt cx="546440" cy="541014"/>
            </a:xfrm>
          </p:grpSpPr>
          <p:pic>
            <p:nvPicPr>
              <p:cNvPr id="66" name="Google Shape;365;p3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861395" y="3522832"/>
              <a:ext cx="546440" cy="541014"/>
              <a:chOff x="2465040" y="3407664"/>
              <a:chExt cx="546440" cy="541014"/>
            </a:xfrm>
          </p:grpSpPr>
          <p:pic>
            <p:nvPicPr>
              <p:cNvPr id="64" name="Google Shape;365;p3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715347" y="2314294"/>
              <a:ext cx="546440" cy="541014"/>
              <a:chOff x="2465040" y="3407664"/>
              <a:chExt cx="546440" cy="541014"/>
            </a:xfrm>
          </p:grpSpPr>
          <p:pic>
            <p:nvPicPr>
              <p:cNvPr id="62" name="Google Shape;365;p3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293367" y="2693023"/>
              <a:ext cx="546440" cy="541014"/>
              <a:chOff x="2465040" y="3407664"/>
              <a:chExt cx="546440" cy="541014"/>
            </a:xfrm>
          </p:grpSpPr>
          <p:pic>
            <p:nvPicPr>
              <p:cNvPr id="60" name="Google Shape;365;p3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147063" y="3714198"/>
              <a:ext cx="546440" cy="541014"/>
              <a:chOff x="2465040" y="3407664"/>
              <a:chExt cx="546440" cy="541014"/>
            </a:xfrm>
          </p:grpSpPr>
          <p:pic>
            <p:nvPicPr>
              <p:cNvPr id="44" name="Google Shape;365;p3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3907145" y="4273690"/>
              <a:ext cx="546440" cy="541014"/>
              <a:chOff x="2465040" y="3407664"/>
              <a:chExt cx="546440" cy="541014"/>
            </a:xfrm>
          </p:grpSpPr>
          <p:pic>
            <p:nvPicPr>
              <p:cNvPr id="42" name="Google Shape;365;p3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591956" y="3513579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cxnSp>
          <p:nvCxnSpPr>
            <p:cNvPr id="30" name="Google Shape;341;p32"/>
            <p:cNvCxnSpPr>
              <a:stCxn id="79" idx="3"/>
              <a:endCxn id="63" idx="7"/>
            </p:cNvCxnSpPr>
            <p:nvPr/>
          </p:nvCxnSpPr>
          <p:spPr>
            <a:xfrm flipH="1">
              <a:off x="3181763" y="1983831"/>
              <a:ext cx="271645" cy="40969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" name="Google Shape;341;p32"/>
            <p:cNvCxnSpPr>
              <a:stCxn id="79" idx="5"/>
              <a:endCxn id="81" idx="1"/>
            </p:cNvCxnSpPr>
            <p:nvPr/>
          </p:nvCxnSpPr>
          <p:spPr>
            <a:xfrm>
              <a:off x="3839800" y="1983831"/>
              <a:ext cx="139295" cy="18539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" name="Google Shape;341;p32"/>
            <p:cNvCxnSpPr>
              <a:stCxn id="81" idx="3"/>
              <a:endCxn id="61" idx="7"/>
            </p:cNvCxnSpPr>
            <p:nvPr/>
          </p:nvCxnSpPr>
          <p:spPr>
            <a:xfrm flipH="1">
              <a:off x="3759783" y="2551775"/>
              <a:ext cx="219312" cy="220478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" name="Google Shape;341;p32"/>
            <p:cNvCxnSpPr>
              <a:stCxn id="63" idx="4"/>
              <a:endCxn id="77" idx="0"/>
            </p:cNvCxnSpPr>
            <p:nvPr/>
          </p:nvCxnSpPr>
          <p:spPr>
            <a:xfrm flipH="1">
              <a:off x="2979620" y="2855308"/>
              <a:ext cx="8947" cy="32464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341;p32"/>
            <p:cNvCxnSpPr>
              <a:endCxn id="45" idx="0"/>
            </p:cNvCxnSpPr>
            <p:nvPr/>
          </p:nvCxnSpPr>
          <p:spPr>
            <a:xfrm flipH="1">
              <a:off x="3420283" y="3234037"/>
              <a:ext cx="146305" cy="48016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41;p32"/>
            <p:cNvCxnSpPr>
              <a:stCxn id="81" idx="4"/>
              <a:endCxn id="71" idx="0"/>
            </p:cNvCxnSpPr>
            <p:nvPr/>
          </p:nvCxnSpPr>
          <p:spPr>
            <a:xfrm>
              <a:off x="4172291" y="2631005"/>
              <a:ext cx="75130" cy="22430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" name="Google Shape;341;p32"/>
            <p:cNvCxnSpPr>
              <a:stCxn id="81" idx="6"/>
              <a:endCxn id="67" idx="2"/>
            </p:cNvCxnSpPr>
            <p:nvPr/>
          </p:nvCxnSpPr>
          <p:spPr>
            <a:xfrm flipV="1">
              <a:off x="4445511" y="2354402"/>
              <a:ext cx="376008" cy="609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" name="Google Shape;341;p32"/>
            <p:cNvCxnSpPr>
              <a:stCxn id="67" idx="4"/>
              <a:endCxn id="69" idx="0"/>
            </p:cNvCxnSpPr>
            <p:nvPr/>
          </p:nvCxnSpPr>
          <p:spPr>
            <a:xfrm flipH="1">
              <a:off x="5012868" y="2624909"/>
              <a:ext cx="81871" cy="18012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41;p32"/>
            <p:cNvCxnSpPr>
              <a:endCxn id="73" idx="1"/>
            </p:cNvCxnSpPr>
            <p:nvPr/>
          </p:nvCxnSpPr>
          <p:spPr>
            <a:xfrm>
              <a:off x="4453585" y="3346048"/>
              <a:ext cx="213687" cy="35288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41;p32"/>
            <p:cNvCxnSpPr>
              <a:stCxn id="65" idx="4"/>
              <a:endCxn id="43" idx="0"/>
            </p:cNvCxnSpPr>
            <p:nvPr/>
          </p:nvCxnSpPr>
          <p:spPr>
            <a:xfrm>
              <a:off x="4134615" y="4063846"/>
              <a:ext cx="45750" cy="209844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341;p32"/>
            <p:cNvCxnSpPr>
              <a:stCxn id="73" idx="3"/>
              <a:endCxn id="43" idx="7"/>
            </p:cNvCxnSpPr>
            <p:nvPr/>
          </p:nvCxnSpPr>
          <p:spPr>
            <a:xfrm flipH="1">
              <a:off x="4373561" y="4081482"/>
              <a:ext cx="293711" cy="271438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341;p32"/>
            <p:cNvCxnSpPr>
              <a:stCxn id="81" idx="7"/>
              <a:endCxn id="75" idx="3"/>
            </p:cNvCxnSpPr>
            <p:nvPr/>
          </p:nvCxnSpPr>
          <p:spPr>
            <a:xfrm flipV="1">
              <a:off x="4365487" y="1971639"/>
              <a:ext cx="144444" cy="19758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82" name="Google Shape;341;p32"/>
          <p:cNvCxnSpPr/>
          <p:nvPr/>
        </p:nvCxnSpPr>
        <p:spPr>
          <a:xfrm flipH="1">
            <a:off x="1863038" y="4066333"/>
            <a:ext cx="1562914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341;p32"/>
          <p:cNvCxnSpPr/>
          <p:nvPr/>
        </p:nvCxnSpPr>
        <p:spPr>
          <a:xfrm flipH="1">
            <a:off x="1863037" y="3003550"/>
            <a:ext cx="1" cy="106278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8" name="Google Shape;341;p32"/>
          <p:cNvCxnSpPr>
            <a:stCxn id="50" idx="2"/>
            <a:endCxn id="98" idx="0"/>
          </p:cNvCxnSpPr>
          <p:nvPr/>
        </p:nvCxnSpPr>
        <p:spPr>
          <a:xfrm flipH="1">
            <a:off x="4114800" y="2933700"/>
            <a:ext cx="9269" cy="63010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Rectangle 97"/>
          <p:cNvSpPr/>
          <p:nvPr/>
        </p:nvSpPr>
        <p:spPr>
          <a:xfrm>
            <a:off x="3468624" y="3563802"/>
            <a:ext cx="1292352" cy="15382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8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165;p69"/>
          <p:cNvSpPr txBox="1">
            <a:spLocks noGrp="1"/>
          </p:cNvSpPr>
          <p:nvPr>
            <p:ph type="ctrTitle"/>
          </p:nvPr>
        </p:nvSpPr>
        <p:spPr>
          <a:xfrm>
            <a:off x="377521" y="129570"/>
            <a:ext cx="3042338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Talent Network</a:t>
            </a:r>
            <a:endParaRPr dirty="0"/>
          </a:p>
        </p:txBody>
      </p:sp>
      <p:sp>
        <p:nvSpPr>
          <p:cNvPr id="48" name="Google Shape;2177;p69"/>
          <p:cNvSpPr/>
          <p:nvPr/>
        </p:nvSpPr>
        <p:spPr>
          <a:xfrm>
            <a:off x="455856" y="528907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657;p46"/>
          <p:cNvSpPr txBox="1">
            <a:spLocks/>
          </p:cNvSpPr>
          <p:nvPr/>
        </p:nvSpPr>
        <p:spPr>
          <a:xfrm>
            <a:off x="996742" y="2383133"/>
            <a:ext cx="1818000" cy="569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ctr">
              <a:buFont typeface="Pontano Sans"/>
              <a:buNone/>
            </a:pPr>
            <a:r>
              <a:rPr lang="en" dirty="0" smtClean="0"/>
              <a:t>Accuracy, Reliability</a:t>
            </a:r>
          </a:p>
          <a:p>
            <a:pPr marL="0" indent="0" algn="ctr">
              <a:buFont typeface="Pontano Sans"/>
              <a:buNone/>
            </a:pPr>
            <a:r>
              <a:rPr lang="en" dirty="0" smtClean="0"/>
              <a:t>Potential of growth</a:t>
            </a:r>
          </a:p>
        </p:txBody>
      </p:sp>
      <p:sp>
        <p:nvSpPr>
          <p:cNvPr id="50" name="Google Shape;657;p46"/>
          <p:cNvSpPr txBox="1">
            <a:spLocks/>
          </p:cNvSpPr>
          <p:nvPr/>
        </p:nvSpPr>
        <p:spPr>
          <a:xfrm>
            <a:off x="3215069" y="2412851"/>
            <a:ext cx="1818000" cy="52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ctr">
              <a:buFont typeface="Pontano Sans"/>
              <a:buNone/>
            </a:pPr>
            <a:r>
              <a:rPr lang="en-US" dirty="0" err="1" smtClean="0"/>
              <a:t>Kuehne</a:t>
            </a:r>
            <a:r>
              <a:rPr lang="en-US" dirty="0" smtClean="0"/>
              <a:t> Nagel is among </a:t>
            </a:r>
            <a:br>
              <a:rPr lang="en-US" dirty="0" smtClean="0"/>
            </a:br>
            <a:r>
              <a:rPr lang="en-US" dirty="0" smtClean="0"/>
              <a:t>their favorite employer</a:t>
            </a:r>
            <a:endParaRPr lang="en" dirty="0" smtClean="0"/>
          </a:p>
        </p:txBody>
      </p:sp>
      <p:sp>
        <p:nvSpPr>
          <p:cNvPr id="51" name="Google Shape;660;p46"/>
          <p:cNvSpPr txBox="1">
            <a:spLocks/>
          </p:cNvSpPr>
          <p:nvPr/>
        </p:nvSpPr>
        <p:spPr>
          <a:xfrm>
            <a:off x="2776369" y="2226291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3" name="Google Shape;657;p46"/>
          <p:cNvSpPr txBox="1">
            <a:spLocks/>
          </p:cNvSpPr>
          <p:nvPr/>
        </p:nvSpPr>
        <p:spPr>
          <a:xfrm>
            <a:off x="5697018" y="2406501"/>
            <a:ext cx="1818000" cy="57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ctr">
              <a:buFont typeface="Pontano Sans"/>
              <a:buNone/>
            </a:pPr>
            <a:r>
              <a:rPr lang="en-US" dirty="0" smtClean="0"/>
              <a:t>Logistics is among </a:t>
            </a:r>
            <a:br>
              <a:rPr lang="en-US" dirty="0" smtClean="0"/>
            </a:br>
            <a:r>
              <a:rPr lang="en-US" dirty="0" smtClean="0"/>
              <a:t>their favorite business</a:t>
            </a:r>
            <a:endParaRPr lang="en" dirty="0" smtClean="0"/>
          </a:p>
        </p:txBody>
      </p:sp>
      <p:sp>
        <p:nvSpPr>
          <p:cNvPr id="54" name="Google Shape;660;p46"/>
          <p:cNvSpPr txBox="1">
            <a:spLocks/>
          </p:cNvSpPr>
          <p:nvPr/>
        </p:nvSpPr>
        <p:spPr>
          <a:xfrm>
            <a:off x="5436116" y="2213591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ctr"/>
            <a:r>
              <a:rPr lang="en-US" dirty="0" smtClean="0"/>
              <a:t>Passion for logistics</a:t>
            </a:r>
            <a:endParaRPr lang="en-US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1520223" y="1481190"/>
            <a:ext cx="723600" cy="657300"/>
            <a:chOff x="1539273" y="1392290"/>
            <a:chExt cx="723600" cy="657300"/>
          </a:xfrm>
        </p:grpSpPr>
        <p:sp>
          <p:nvSpPr>
            <p:cNvPr id="49" name="Google Shape;667;p46"/>
            <p:cNvSpPr/>
            <p:nvPr/>
          </p:nvSpPr>
          <p:spPr>
            <a:xfrm>
              <a:off x="1539273" y="1392290"/>
              <a:ext cx="723600" cy="657300"/>
            </a:xfrm>
            <a:prstGeom prst="roundRect">
              <a:avLst>
                <a:gd name="adj" fmla="val 27765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6" name="Picture 2" descr="https://lh4.googleusercontent.com/dMNS1_cwFfUYfWKTDE-y0_DOkKb4XbPqieTHpTIVEDXTVMpHJugp7-ZYK77kRR-2zhSZgwgif00jphIuJRUApTjhRAAZCPM44L84AgBtkB-tMccJ39kILiM6lIyS2_Vikp3PzA-IJHQ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0637" y="1530502"/>
              <a:ext cx="380873" cy="380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3" name="Group 132"/>
          <p:cNvGrpSpPr/>
          <p:nvPr/>
        </p:nvGrpSpPr>
        <p:grpSpPr>
          <a:xfrm>
            <a:off x="3757651" y="1500240"/>
            <a:ext cx="723600" cy="657300"/>
            <a:chOff x="3719551" y="1392290"/>
            <a:chExt cx="723600" cy="657300"/>
          </a:xfrm>
        </p:grpSpPr>
        <p:sp>
          <p:nvSpPr>
            <p:cNvPr id="52" name="Google Shape;667;p46"/>
            <p:cNvSpPr/>
            <p:nvPr/>
          </p:nvSpPr>
          <p:spPr>
            <a:xfrm>
              <a:off x="3719551" y="1392290"/>
              <a:ext cx="723600" cy="657300"/>
            </a:xfrm>
            <a:prstGeom prst="roundRect">
              <a:avLst>
                <a:gd name="adj" fmla="val 27765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7" name="Picture 4" descr="https://lh6.googleusercontent.com/nwApcw7w8F_Sncczf7oSdzuLLUiOymAoQYkSoufBJMcA93lAwUCpo31CZXGhZOYASsIhUdZNPSxPQADmqmnBm34uPCcb0pHBKlHhSu4yDzVg91alsx2WNWXxiWnnnXzNAQv7XaiBt6U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0719" y="1533867"/>
              <a:ext cx="421259" cy="42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4" name="Group 133"/>
          <p:cNvGrpSpPr/>
          <p:nvPr/>
        </p:nvGrpSpPr>
        <p:grpSpPr>
          <a:xfrm>
            <a:off x="6277697" y="1512940"/>
            <a:ext cx="723600" cy="657300"/>
            <a:chOff x="6049097" y="1392290"/>
            <a:chExt cx="723600" cy="657300"/>
          </a:xfrm>
        </p:grpSpPr>
        <p:sp>
          <p:nvSpPr>
            <p:cNvPr id="55" name="Google Shape;667;p46"/>
            <p:cNvSpPr/>
            <p:nvPr/>
          </p:nvSpPr>
          <p:spPr>
            <a:xfrm>
              <a:off x="6049097" y="1392290"/>
              <a:ext cx="723600" cy="657300"/>
            </a:xfrm>
            <a:prstGeom prst="roundRect">
              <a:avLst>
                <a:gd name="adj" fmla="val 27765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8" name="Picture 6" descr="https://lh4.googleusercontent.com/mKuD7dT3K1-g9EcNOJhnU1FQL_Oynxo541s1TJxtBh2t76LbH3rUCmOEUW0rLXXO8dLHP4T893youBxeio5UfbWJ419lqhdOSBkPtjSI6zCXw3BGNnIvCH6VmKUTq1OdrNuxqhRVoa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3888" y="1541107"/>
              <a:ext cx="414018" cy="414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Google Shape;660;p46"/>
          <p:cNvSpPr txBox="1">
            <a:spLocks/>
          </p:cNvSpPr>
          <p:nvPr/>
        </p:nvSpPr>
        <p:spPr>
          <a:xfrm>
            <a:off x="596092" y="2194287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ctr"/>
            <a:r>
              <a:rPr lang="en-US" dirty="0" smtClean="0"/>
              <a:t>Personality</a:t>
            </a:r>
            <a:endParaRPr lang="en-US" dirty="0"/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3579356" y="3682493"/>
            <a:ext cx="1061217" cy="1317709"/>
            <a:chOff x="2706400" y="1509855"/>
            <a:chExt cx="2661559" cy="3304849"/>
          </a:xfrm>
        </p:grpSpPr>
        <p:grpSp>
          <p:nvGrpSpPr>
            <p:cNvPr id="17" name="Group 16"/>
            <p:cNvGrpSpPr/>
            <p:nvPr/>
          </p:nvGrpSpPr>
          <p:grpSpPr>
            <a:xfrm>
              <a:off x="3899071" y="2089991"/>
              <a:ext cx="546440" cy="541014"/>
              <a:chOff x="2465040" y="3407664"/>
              <a:chExt cx="546440" cy="541014"/>
            </a:xfrm>
          </p:grpSpPr>
          <p:pic>
            <p:nvPicPr>
              <p:cNvPr id="80" name="Google Shape;365;p3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373384" y="1522047"/>
              <a:ext cx="546440" cy="541014"/>
              <a:chOff x="1548217" y="1823899"/>
              <a:chExt cx="546440" cy="541014"/>
            </a:xfrm>
          </p:grpSpPr>
          <p:pic>
            <p:nvPicPr>
              <p:cNvPr id="78" name="Google Shape;364;p33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669037" y="192981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8217" y="1823899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706400" y="3179950"/>
              <a:ext cx="546440" cy="541014"/>
              <a:chOff x="1548217" y="1823899"/>
              <a:chExt cx="546440" cy="541014"/>
            </a:xfrm>
          </p:grpSpPr>
          <p:pic>
            <p:nvPicPr>
              <p:cNvPr id="76" name="Google Shape;364;p33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669037" y="192981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8217" y="1823899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429907" y="1509855"/>
              <a:ext cx="546440" cy="541014"/>
              <a:chOff x="1548217" y="1823899"/>
              <a:chExt cx="546440" cy="541014"/>
            </a:xfrm>
          </p:grpSpPr>
          <p:pic>
            <p:nvPicPr>
              <p:cNvPr id="74" name="Google Shape;364;p33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669037" y="192981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8217" y="1823899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587248" y="3619698"/>
              <a:ext cx="546440" cy="541014"/>
              <a:chOff x="1548217" y="1823899"/>
              <a:chExt cx="546440" cy="541014"/>
            </a:xfrm>
          </p:grpSpPr>
          <p:pic>
            <p:nvPicPr>
              <p:cNvPr id="72" name="Google Shape;364;p33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669037" y="192981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8217" y="1823899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974201" y="2855308"/>
              <a:ext cx="546440" cy="541014"/>
              <a:chOff x="1548217" y="1823899"/>
              <a:chExt cx="546440" cy="541014"/>
            </a:xfrm>
          </p:grpSpPr>
          <p:pic>
            <p:nvPicPr>
              <p:cNvPr id="70" name="Google Shape;364;p33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669037" y="192981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8217" y="1823899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739648" y="2805034"/>
              <a:ext cx="546440" cy="541014"/>
              <a:chOff x="2465040" y="3407664"/>
              <a:chExt cx="546440" cy="541014"/>
            </a:xfrm>
          </p:grpSpPr>
          <p:pic>
            <p:nvPicPr>
              <p:cNvPr id="68" name="Google Shape;365;p3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821519" y="2083895"/>
              <a:ext cx="546440" cy="541014"/>
              <a:chOff x="2465040" y="3407664"/>
              <a:chExt cx="546440" cy="541014"/>
            </a:xfrm>
          </p:grpSpPr>
          <p:pic>
            <p:nvPicPr>
              <p:cNvPr id="66" name="Google Shape;365;p3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861395" y="3522832"/>
              <a:ext cx="546440" cy="541014"/>
              <a:chOff x="2465040" y="3407664"/>
              <a:chExt cx="546440" cy="541014"/>
            </a:xfrm>
          </p:grpSpPr>
          <p:pic>
            <p:nvPicPr>
              <p:cNvPr id="64" name="Google Shape;365;p3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715347" y="2314294"/>
              <a:ext cx="546440" cy="541014"/>
              <a:chOff x="2465040" y="3407664"/>
              <a:chExt cx="546440" cy="541014"/>
            </a:xfrm>
          </p:grpSpPr>
          <p:pic>
            <p:nvPicPr>
              <p:cNvPr id="62" name="Google Shape;365;p3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293367" y="2693023"/>
              <a:ext cx="546440" cy="541014"/>
              <a:chOff x="2465040" y="3407664"/>
              <a:chExt cx="546440" cy="541014"/>
            </a:xfrm>
          </p:grpSpPr>
          <p:pic>
            <p:nvPicPr>
              <p:cNvPr id="60" name="Google Shape;365;p3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147063" y="3714198"/>
              <a:ext cx="546440" cy="541014"/>
              <a:chOff x="2465040" y="3407664"/>
              <a:chExt cx="546440" cy="541014"/>
            </a:xfrm>
          </p:grpSpPr>
          <p:pic>
            <p:nvPicPr>
              <p:cNvPr id="44" name="Google Shape;365;p3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3907145" y="4273690"/>
              <a:ext cx="546440" cy="541014"/>
              <a:chOff x="2465040" y="3407664"/>
              <a:chExt cx="546440" cy="541014"/>
            </a:xfrm>
          </p:grpSpPr>
          <p:pic>
            <p:nvPicPr>
              <p:cNvPr id="42" name="Google Shape;365;p3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591956" y="3513579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cxnSp>
          <p:nvCxnSpPr>
            <p:cNvPr id="30" name="Google Shape;341;p32"/>
            <p:cNvCxnSpPr>
              <a:stCxn id="79" idx="3"/>
              <a:endCxn id="63" idx="7"/>
            </p:cNvCxnSpPr>
            <p:nvPr/>
          </p:nvCxnSpPr>
          <p:spPr>
            <a:xfrm flipH="1">
              <a:off x="3181763" y="1983831"/>
              <a:ext cx="271645" cy="40969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" name="Google Shape;341;p32"/>
            <p:cNvCxnSpPr>
              <a:stCxn id="79" idx="5"/>
              <a:endCxn id="81" idx="1"/>
            </p:cNvCxnSpPr>
            <p:nvPr/>
          </p:nvCxnSpPr>
          <p:spPr>
            <a:xfrm>
              <a:off x="3839800" y="1983831"/>
              <a:ext cx="139295" cy="18539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" name="Google Shape;341;p32"/>
            <p:cNvCxnSpPr>
              <a:stCxn id="81" idx="3"/>
              <a:endCxn id="61" idx="7"/>
            </p:cNvCxnSpPr>
            <p:nvPr/>
          </p:nvCxnSpPr>
          <p:spPr>
            <a:xfrm flipH="1">
              <a:off x="3759783" y="2551775"/>
              <a:ext cx="219312" cy="220478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" name="Google Shape;341;p32"/>
            <p:cNvCxnSpPr>
              <a:stCxn id="63" idx="4"/>
              <a:endCxn id="77" idx="0"/>
            </p:cNvCxnSpPr>
            <p:nvPr/>
          </p:nvCxnSpPr>
          <p:spPr>
            <a:xfrm flipH="1">
              <a:off x="2979620" y="2855308"/>
              <a:ext cx="8947" cy="32464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341;p32"/>
            <p:cNvCxnSpPr>
              <a:endCxn id="45" idx="0"/>
            </p:cNvCxnSpPr>
            <p:nvPr/>
          </p:nvCxnSpPr>
          <p:spPr>
            <a:xfrm flipH="1">
              <a:off x="3420283" y="3234037"/>
              <a:ext cx="146305" cy="48016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41;p32"/>
            <p:cNvCxnSpPr>
              <a:stCxn id="81" idx="4"/>
              <a:endCxn id="71" idx="0"/>
            </p:cNvCxnSpPr>
            <p:nvPr/>
          </p:nvCxnSpPr>
          <p:spPr>
            <a:xfrm>
              <a:off x="4172291" y="2631005"/>
              <a:ext cx="75130" cy="22430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" name="Google Shape;341;p32"/>
            <p:cNvCxnSpPr>
              <a:stCxn id="81" idx="6"/>
              <a:endCxn id="67" idx="2"/>
            </p:cNvCxnSpPr>
            <p:nvPr/>
          </p:nvCxnSpPr>
          <p:spPr>
            <a:xfrm flipV="1">
              <a:off x="4445511" y="2354402"/>
              <a:ext cx="376008" cy="609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" name="Google Shape;341;p32"/>
            <p:cNvCxnSpPr>
              <a:stCxn id="67" idx="4"/>
              <a:endCxn id="69" idx="0"/>
            </p:cNvCxnSpPr>
            <p:nvPr/>
          </p:nvCxnSpPr>
          <p:spPr>
            <a:xfrm flipH="1">
              <a:off x="5012868" y="2624909"/>
              <a:ext cx="81871" cy="18012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41;p32"/>
            <p:cNvCxnSpPr>
              <a:endCxn id="73" idx="1"/>
            </p:cNvCxnSpPr>
            <p:nvPr/>
          </p:nvCxnSpPr>
          <p:spPr>
            <a:xfrm>
              <a:off x="4453585" y="3346048"/>
              <a:ext cx="213687" cy="35288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41;p32"/>
            <p:cNvCxnSpPr>
              <a:stCxn id="65" idx="4"/>
              <a:endCxn id="43" idx="0"/>
            </p:cNvCxnSpPr>
            <p:nvPr/>
          </p:nvCxnSpPr>
          <p:spPr>
            <a:xfrm>
              <a:off x="4134615" y="4063846"/>
              <a:ext cx="45750" cy="209844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341;p32"/>
            <p:cNvCxnSpPr>
              <a:stCxn id="73" idx="3"/>
              <a:endCxn id="43" idx="7"/>
            </p:cNvCxnSpPr>
            <p:nvPr/>
          </p:nvCxnSpPr>
          <p:spPr>
            <a:xfrm flipH="1">
              <a:off x="4373561" y="4081482"/>
              <a:ext cx="293711" cy="271438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341;p32"/>
            <p:cNvCxnSpPr>
              <a:stCxn id="81" idx="7"/>
              <a:endCxn id="75" idx="3"/>
            </p:cNvCxnSpPr>
            <p:nvPr/>
          </p:nvCxnSpPr>
          <p:spPr>
            <a:xfrm flipV="1">
              <a:off x="4365487" y="1971639"/>
              <a:ext cx="144444" cy="19758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82" name="Google Shape;341;p32"/>
          <p:cNvCxnSpPr/>
          <p:nvPr/>
        </p:nvCxnSpPr>
        <p:spPr>
          <a:xfrm flipH="1">
            <a:off x="1863038" y="4066333"/>
            <a:ext cx="1562914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3" name="Google Shape;341;p32"/>
          <p:cNvCxnSpPr/>
          <p:nvPr/>
        </p:nvCxnSpPr>
        <p:spPr>
          <a:xfrm flipH="1">
            <a:off x="4824886" y="4033553"/>
            <a:ext cx="1768432" cy="344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341;p32"/>
          <p:cNvCxnSpPr/>
          <p:nvPr/>
        </p:nvCxnSpPr>
        <p:spPr>
          <a:xfrm flipH="1">
            <a:off x="1863037" y="3003550"/>
            <a:ext cx="1" cy="106278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" name="Google Shape;341;p32"/>
          <p:cNvCxnSpPr>
            <a:stCxn id="53" idx="2"/>
          </p:cNvCxnSpPr>
          <p:nvPr/>
        </p:nvCxnSpPr>
        <p:spPr>
          <a:xfrm flipH="1">
            <a:off x="6593318" y="2978151"/>
            <a:ext cx="12700" cy="1069749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8" name="Google Shape;341;p32"/>
          <p:cNvCxnSpPr>
            <a:stCxn id="50" idx="2"/>
            <a:endCxn id="98" idx="0"/>
          </p:cNvCxnSpPr>
          <p:nvPr/>
        </p:nvCxnSpPr>
        <p:spPr>
          <a:xfrm flipH="1">
            <a:off x="4114800" y="2933700"/>
            <a:ext cx="9269" cy="63010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Rectangle 97"/>
          <p:cNvSpPr/>
          <p:nvPr/>
        </p:nvSpPr>
        <p:spPr>
          <a:xfrm>
            <a:off x="3468624" y="3563802"/>
            <a:ext cx="1292352" cy="15382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3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1"/>
          <p:cNvSpPr txBox="1">
            <a:spLocks noGrp="1"/>
          </p:cNvSpPr>
          <p:nvPr>
            <p:ph type="ctrTitle"/>
          </p:nvPr>
        </p:nvSpPr>
        <p:spPr>
          <a:xfrm>
            <a:off x="2514301" y="2801856"/>
            <a:ext cx="4179801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</a:t>
            </a:r>
            <a:endParaRPr dirty="0"/>
          </a:p>
        </p:txBody>
      </p:sp>
      <p:sp>
        <p:nvSpPr>
          <p:cNvPr id="565" name="Google Shape;565;p41"/>
          <p:cNvSpPr/>
          <p:nvPr/>
        </p:nvSpPr>
        <p:spPr>
          <a:xfrm>
            <a:off x="2956213" y="2789664"/>
            <a:ext cx="3417900" cy="117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45;p38"/>
          <p:cNvSpPr txBox="1">
            <a:spLocks/>
          </p:cNvSpPr>
          <p:nvPr/>
        </p:nvSpPr>
        <p:spPr>
          <a:xfrm>
            <a:off x="3690726" y="2162780"/>
            <a:ext cx="1753801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 smtClean="0">
                <a:solidFill>
                  <a:schemeClr val="bg1"/>
                </a:solidFill>
                <a:latin typeface="Poppins SemiBold" charset="0"/>
                <a:cs typeface="Poppins SemiBold" charset="0"/>
              </a:rPr>
              <a:t>02</a:t>
            </a:r>
            <a:endParaRPr lang="en" sz="6000" dirty="0">
              <a:solidFill>
                <a:schemeClr val="bg1"/>
              </a:solidFill>
              <a:latin typeface="Poppins SemiBold" charset="0"/>
              <a:cs typeface="Poppi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4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18631"/>
            <a:ext cx="4460262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t-EE" sz="2800" dirty="0" smtClean="0"/>
              <a:t>Legal Framework</a:t>
            </a:r>
            <a:endParaRPr sz="40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914835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248" y="1305668"/>
            <a:ext cx="829679" cy="3418731"/>
          </a:xfrm>
          <a:prstGeom prst="rect">
            <a:avLst/>
          </a:prstGeom>
          <a:solidFill>
            <a:srgbClr val="60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" name="Group 4"/>
          <p:cNvGrpSpPr/>
          <p:nvPr/>
        </p:nvGrpSpPr>
        <p:grpSpPr>
          <a:xfrm>
            <a:off x="119973" y="3326516"/>
            <a:ext cx="788954" cy="447924"/>
            <a:chOff x="119973" y="3308228"/>
            <a:chExt cx="788954" cy="447924"/>
          </a:xfrm>
        </p:grpSpPr>
        <p:pic>
          <p:nvPicPr>
            <p:cNvPr id="63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546" y="3308228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Google Shape;350;p32"/>
            <p:cNvSpPr txBox="1">
              <a:spLocks/>
            </p:cNvSpPr>
            <p:nvPr/>
          </p:nvSpPr>
          <p:spPr>
            <a:xfrm>
              <a:off x="119973" y="3483252"/>
              <a:ext cx="788954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Budget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2136" y="2628608"/>
            <a:ext cx="591483" cy="434805"/>
            <a:chOff x="212136" y="2659088"/>
            <a:chExt cx="591483" cy="434805"/>
          </a:xfrm>
        </p:grpSpPr>
        <p:pic>
          <p:nvPicPr>
            <p:cNvPr id="61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05" y="2659088"/>
              <a:ext cx="256032" cy="256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350;p32"/>
            <p:cNvSpPr txBox="1">
              <a:spLocks/>
            </p:cNvSpPr>
            <p:nvPr/>
          </p:nvSpPr>
          <p:spPr>
            <a:xfrm>
              <a:off x="212136" y="2820993"/>
              <a:ext cx="591483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0715" y="1921023"/>
            <a:ext cx="717589" cy="427217"/>
            <a:chOff x="190715" y="1921023"/>
            <a:chExt cx="717589" cy="427217"/>
          </a:xfrm>
        </p:grpSpPr>
        <p:pic>
          <p:nvPicPr>
            <p:cNvPr id="68" name="Picture 2" descr="https://lh6.googleusercontent.com/FFaFjjrlbZBvb7QVxJWTJQSKavkxumZZvT6YQ9TnfuPuiu8e4ODM6Bls4uNSmi21D-MAr58F-Uv9ePzOwZrModql_gSFluxRzldmWUYUXFOHHnBe8qCORBFTbmO0NWrAAXGWLiqDpe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5" y="1921023"/>
              <a:ext cx="243840" cy="243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Google Shape;350;p32"/>
            <p:cNvSpPr txBox="1">
              <a:spLocks/>
            </p:cNvSpPr>
            <p:nvPr/>
          </p:nvSpPr>
          <p:spPr>
            <a:xfrm>
              <a:off x="190715" y="2075340"/>
              <a:ext cx="717589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Target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628" y="4035887"/>
            <a:ext cx="965116" cy="475153"/>
            <a:chOff x="34628" y="3963751"/>
            <a:chExt cx="965116" cy="475153"/>
          </a:xfrm>
        </p:grpSpPr>
        <p:pic>
          <p:nvPicPr>
            <p:cNvPr id="57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59" y="3963751"/>
              <a:ext cx="292608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Google Shape;350;p32"/>
            <p:cNvSpPr txBox="1">
              <a:spLocks/>
            </p:cNvSpPr>
            <p:nvPr/>
          </p:nvSpPr>
          <p:spPr>
            <a:xfrm>
              <a:off x="34628" y="4166004"/>
              <a:ext cx="965116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sz="1100" dirty="0" smtClean="0">
                  <a:latin typeface="Poppins SemiBold" charset="0"/>
                  <a:cs typeface="Poppins SemiBold" charset="0"/>
                </a:rPr>
                <a:t>Ownership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/>
              </a:r>
              <a:br>
                <a:rPr lang="en-US" dirty="0" smtClean="0">
                  <a:latin typeface="Poppins SemiBold" charset="0"/>
                  <a:cs typeface="Poppins SemiBold" charset="0"/>
                </a:rPr>
              </a:b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7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248" y="1305668"/>
            <a:ext cx="829679" cy="3418731"/>
          </a:xfrm>
          <a:prstGeom prst="rect">
            <a:avLst/>
          </a:prstGeom>
          <a:solidFill>
            <a:srgbClr val="60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" name="Group 4"/>
          <p:cNvGrpSpPr/>
          <p:nvPr/>
        </p:nvGrpSpPr>
        <p:grpSpPr>
          <a:xfrm>
            <a:off x="119973" y="3326516"/>
            <a:ext cx="788954" cy="447924"/>
            <a:chOff x="119973" y="3308228"/>
            <a:chExt cx="788954" cy="447924"/>
          </a:xfrm>
        </p:grpSpPr>
        <p:pic>
          <p:nvPicPr>
            <p:cNvPr id="63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546" y="3308228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Google Shape;350;p32"/>
            <p:cNvSpPr txBox="1">
              <a:spLocks/>
            </p:cNvSpPr>
            <p:nvPr/>
          </p:nvSpPr>
          <p:spPr>
            <a:xfrm>
              <a:off x="119973" y="3483252"/>
              <a:ext cx="788954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Budget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51856" y="1993155"/>
            <a:ext cx="1878184" cy="355016"/>
            <a:chOff x="1085057" y="1944387"/>
            <a:chExt cx="1878184" cy="355016"/>
          </a:xfrm>
        </p:grpSpPr>
        <p:sp>
          <p:nvSpPr>
            <p:cNvPr id="36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50;p32"/>
            <p:cNvSpPr txBox="1">
              <a:spLocks/>
            </p:cNvSpPr>
            <p:nvPr/>
          </p:nvSpPr>
          <p:spPr>
            <a:xfrm>
              <a:off x="1516775" y="1948959"/>
              <a:ext cx="1093499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Universities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2136" y="2628608"/>
            <a:ext cx="591483" cy="434805"/>
            <a:chOff x="212136" y="2659088"/>
            <a:chExt cx="591483" cy="434805"/>
          </a:xfrm>
        </p:grpSpPr>
        <p:pic>
          <p:nvPicPr>
            <p:cNvPr id="61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05" y="2659088"/>
              <a:ext cx="256032" cy="256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350;p32"/>
            <p:cNvSpPr txBox="1">
              <a:spLocks/>
            </p:cNvSpPr>
            <p:nvPr/>
          </p:nvSpPr>
          <p:spPr>
            <a:xfrm>
              <a:off x="212136" y="2820993"/>
              <a:ext cx="591483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0715" y="1921023"/>
            <a:ext cx="717589" cy="427217"/>
            <a:chOff x="190715" y="1921023"/>
            <a:chExt cx="717589" cy="427217"/>
          </a:xfrm>
        </p:grpSpPr>
        <p:pic>
          <p:nvPicPr>
            <p:cNvPr id="68" name="Picture 2" descr="https://lh6.googleusercontent.com/FFaFjjrlbZBvb7QVxJWTJQSKavkxumZZvT6YQ9TnfuPuiu8e4ODM6Bls4uNSmi21D-MAr58F-Uv9ePzOwZrModql_gSFluxRzldmWUYUXFOHHnBe8qCORBFTbmO0NWrAAXGWLiqDpe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5" y="1921023"/>
              <a:ext cx="243840" cy="243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Google Shape;350;p32"/>
            <p:cNvSpPr txBox="1">
              <a:spLocks/>
            </p:cNvSpPr>
            <p:nvPr/>
          </p:nvSpPr>
          <p:spPr>
            <a:xfrm>
              <a:off x="190715" y="2075340"/>
              <a:ext cx="717589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Target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628" y="4035887"/>
            <a:ext cx="965116" cy="475153"/>
            <a:chOff x="34628" y="3963751"/>
            <a:chExt cx="965116" cy="475153"/>
          </a:xfrm>
        </p:grpSpPr>
        <p:pic>
          <p:nvPicPr>
            <p:cNvPr id="57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59" y="3963751"/>
              <a:ext cx="292608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Google Shape;350;p32"/>
            <p:cNvSpPr txBox="1">
              <a:spLocks/>
            </p:cNvSpPr>
            <p:nvPr/>
          </p:nvSpPr>
          <p:spPr>
            <a:xfrm>
              <a:off x="34628" y="4166004"/>
              <a:ext cx="965116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sz="1100" dirty="0" smtClean="0">
                  <a:latin typeface="Poppins SemiBold" charset="0"/>
                  <a:cs typeface="Poppins SemiBold" charset="0"/>
                </a:rPr>
                <a:t>Ownership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/>
              </a:r>
              <a:br>
                <a:rPr lang="en-US" dirty="0" smtClean="0">
                  <a:latin typeface="Poppins SemiBold" charset="0"/>
                  <a:cs typeface="Poppins SemiBold" charset="0"/>
                </a:rPr>
              </a:b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sp>
        <p:nvSpPr>
          <p:cNvPr id="34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18631"/>
            <a:ext cx="4460262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t-EE" sz="2800" dirty="0" smtClean="0"/>
              <a:t>Legal Framework</a:t>
            </a:r>
            <a:endParaRPr sz="4000" dirty="0"/>
          </a:p>
        </p:txBody>
      </p:sp>
      <p:sp>
        <p:nvSpPr>
          <p:cNvPr id="39" name="Google Shape;2177;p69"/>
          <p:cNvSpPr/>
          <p:nvPr/>
        </p:nvSpPr>
        <p:spPr>
          <a:xfrm>
            <a:off x="307915" y="645429"/>
            <a:ext cx="3914835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758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248" y="1305668"/>
            <a:ext cx="829679" cy="3418731"/>
          </a:xfrm>
          <a:prstGeom prst="rect">
            <a:avLst/>
          </a:prstGeom>
          <a:solidFill>
            <a:srgbClr val="60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" name="Group 4"/>
          <p:cNvGrpSpPr/>
          <p:nvPr/>
        </p:nvGrpSpPr>
        <p:grpSpPr>
          <a:xfrm>
            <a:off x="119973" y="3326516"/>
            <a:ext cx="788954" cy="447924"/>
            <a:chOff x="119973" y="3308228"/>
            <a:chExt cx="788954" cy="447924"/>
          </a:xfrm>
        </p:grpSpPr>
        <p:pic>
          <p:nvPicPr>
            <p:cNvPr id="63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546" y="3308228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Google Shape;350;p32"/>
            <p:cNvSpPr txBox="1">
              <a:spLocks/>
            </p:cNvSpPr>
            <p:nvPr/>
          </p:nvSpPr>
          <p:spPr>
            <a:xfrm>
              <a:off x="119973" y="3483252"/>
              <a:ext cx="788954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Budget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51856" y="1993155"/>
            <a:ext cx="1878184" cy="355016"/>
            <a:chOff x="1085057" y="1944387"/>
            <a:chExt cx="1878184" cy="355016"/>
          </a:xfrm>
        </p:grpSpPr>
        <p:sp>
          <p:nvSpPr>
            <p:cNvPr id="36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50;p32"/>
            <p:cNvSpPr txBox="1">
              <a:spLocks/>
            </p:cNvSpPr>
            <p:nvPr/>
          </p:nvSpPr>
          <p:spPr>
            <a:xfrm>
              <a:off x="1516775" y="1948959"/>
              <a:ext cx="1093499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Universities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51856" y="2708397"/>
            <a:ext cx="1878184" cy="355016"/>
            <a:chOff x="1072865" y="1944387"/>
            <a:chExt cx="1878184" cy="355016"/>
          </a:xfrm>
        </p:grpSpPr>
        <p:sp>
          <p:nvSpPr>
            <p:cNvPr id="4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2136" y="2628608"/>
            <a:ext cx="591483" cy="434805"/>
            <a:chOff x="212136" y="2659088"/>
            <a:chExt cx="591483" cy="434805"/>
          </a:xfrm>
        </p:grpSpPr>
        <p:pic>
          <p:nvPicPr>
            <p:cNvPr id="61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05" y="2659088"/>
              <a:ext cx="256032" cy="256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350;p32"/>
            <p:cNvSpPr txBox="1">
              <a:spLocks/>
            </p:cNvSpPr>
            <p:nvPr/>
          </p:nvSpPr>
          <p:spPr>
            <a:xfrm>
              <a:off x="212136" y="2820993"/>
              <a:ext cx="591483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0715" y="1921023"/>
            <a:ext cx="717589" cy="427217"/>
            <a:chOff x="190715" y="1921023"/>
            <a:chExt cx="717589" cy="427217"/>
          </a:xfrm>
        </p:grpSpPr>
        <p:pic>
          <p:nvPicPr>
            <p:cNvPr id="68" name="Picture 2" descr="https://lh6.googleusercontent.com/FFaFjjrlbZBvb7QVxJWTJQSKavkxumZZvT6YQ9TnfuPuiu8e4ODM6Bls4uNSmi21D-MAr58F-Uv9ePzOwZrModql_gSFluxRzldmWUYUXFOHHnBe8qCORBFTbmO0NWrAAXGWLiqDpe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5" y="1921023"/>
              <a:ext cx="243840" cy="243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Google Shape;350;p32"/>
            <p:cNvSpPr txBox="1">
              <a:spLocks/>
            </p:cNvSpPr>
            <p:nvPr/>
          </p:nvSpPr>
          <p:spPr>
            <a:xfrm>
              <a:off x="190715" y="2075340"/>
              <a:ext cx="717589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Target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628" y="4035887"/>
            <a:ext cx="965116" cy="475153"/>
            <a:chOff x="34628" y="3963751"/>
            <a:chExt cx="965116" cy="475153"/>
          </a:xfrm>
        </p:grpSpPr>
        <p:pic>
          <p:nvPicPr>
            <p:cNvPr id="57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59" y="3963751"/>
              <a:ext cx="292608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Google Shape;350;p32"/>
            <p:cNvSpPr txBox="1">
              <a:spLocks/>
            </p:cNvSpPr>
            <p:nvPr/>
          </p:nvSpPr>
          <p:spPr>
            <a:xfrm>
              <a:off x="34628" y="4166004"/>
              <a:ext cx="965116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sz="1100" dirty="0" smtClean="0">
                  <a:latin typeface="Poppins SemiBold" charset="0"/>
                  <a:cs typeface="Poppins SemiBold" charset="0"/>
                </a:rPr>
                <a:t>Ownership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/>
              </a:r>
              <a:br>
                <a:rPr lang="en-US" dirty="0" smtClean="0">
                  <a:latin typeface="Poppins SemiBold" charset="0"/>
                  <a:cs typeface="Poppins SemiBold" charset="0"/>
                </a:rPr>
              </a:b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sp>
        <p:nvSpPr>
          <p:cNvPr id="45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18631"/>
            <a:ext cx="4460262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t-EE" sz="2800" dirty="0" smtClean="0"/>
              <a:t>Legal Framework</a:t>
            </a:r>
            <a:endParaRPr sz="4000" dirty="0"/>
          </a:p>
        </p:txBody>
      </p:sp>
      <p:sp>
        <p:nvSpPr>
          <p:cNvPr id="46" name="Google Shape;2177;p69"/>
          <p:cNvSpPr/>
          <p:nvPr/>
        </p:nvSpPr>
        <p:spPr>
          <a:xfrm>
            <a:off x="307915" y="645429"/>
            <a:ext cx="3914835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774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248" y="1305668"/>
            <a:ext cx="829679" cy="3418731"/>
          </a:xfrm>
          <a:prstGeom prst="rect">
            <a:avLst/>
          </a:prstGeom>
          <a:solidFill>
            <a:srgbClr val="60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" name="Group 4"/>
          <p:cNvGrpSpPr/>
          <p:nvPr/>
        </p:nvGrpSpPr>
        <p:grpSpPr>
          <a:xfrm>
            <a:off x="119973" y="3326516"/>
            <a:ext cx="788954" cy="447924"/>
            <a:chOff x="119973" y="3308228"/>
            <a:chExt cx="788954" cy="447924"/>
          </a:xfrm>
        </p:grpSpPr>
        <p:pic>
          <p:nvPicPr>
            <p:cNvPr id="63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546" y="3308228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Google Shape;350;p32"/>
            <p:cNvSpPr txBox="1">
              <a:spLocks/>
            </p:cNvSpPr>
            <p:nvPr/>
          </p:nvSpPr>
          <p:spPr>
            <a:xfrm>
              <a:off x="119973" y="3483252"/>
              <a:ext cx="788954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Budget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51856" y="1993155"/>
            <a:ext cx="1878184" cy="355016"/>
            <a:chOff x="1085057" y="1944387"/>
            <a:chExt cx="1878184" cy="355016"/>
          </a:xfrm>
        </p:grpSpPr>
        <p:sp>
          <p:nvSpPr>
            <p:cNvPr id="36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50;p32"/>
            <p:cNvSpPr txBox="1">
              <a:spLocks/>
            </p:cNvSpPr>
            <p:nvPr/>
          </p:nvSpPr>
          <p:spPr>
            <a:xfrm>
              <a:off x="1516775" y="1948959"/>
              <a:ext cx="1093499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Universities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51856" y="2708397"/>
            <a:ext cx="1878184" cy="355016"/>
            <a:chOff x="1072865" y="1944387"/>
            <a:chExt cx="1878184" cy="355016"/>
          </a:xfrm>
        </p:grpSpPr>
        <p:sp>
          <p:nvSpPr>
            <p:cNvPr id="4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351856" y="3419424"/>
            <a:ext cx="1878184" cy="355016"/>
            <a:chOff x="1072865" y="1944387"/>
            <a:chExt cx="1878184" cy="355016"/>
          </a:xfrm>
        </p:grpSpPr>
        <p:sp>
          <p:nvSpPr>
            <p:cNvPr id="45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50;p32"/>
            <p:cNvSpPr txBox="1">
              <a:spLocks/>
            </p:cNvSpPr>
            <p:nvPr/>
          </p:nvSpPr>
          <p:spPr>
            <a:xfrm>
              <a:off x="1717943" y="1948959"/>
              <a:ext cx="54615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Zero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2136" y="2628608"/>
            <a:ext cx="591483" cy="434805"/>
            <a:chOff x="212136" y="2659088"/>
            <a:chExt cx="591483" cy="434805"/>
          </a:xfrm>
        </p:grpSpPr>
        <p:pic>
          <p:nvPicPr>
            <p:cNvPr id="61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05" y="2659088"/>
              <a:ext cx="256032" cy="256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350;p32"/>
            <p:cNvSpPr txBox="1">
              <a:spLocks/>
            </p:cNvSpPr>
            <p:nvPr/>
          </p:nvSpPr>
          <p:spPr>
            <a:xfrm>
              <a:off x="212136" y="2820993"/>
              <a:ext cx="591483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0715" y="1921023"/>
            <a:ext cx="717589" cy="427217"/>
            <a:chOff x="190715" y="1921023"/>
            <a:chExt cx="717589" cy="427217"/>
          </a:xfrm>
        </p:grpSpPr>
        <p:pic>
          <p:nvPicPr>
            <p:cNvPr id="68" name="Picture 2" descr="https://lh6.googleusercontent.com/FFaFjjrlbZBvb7QVxJWTJQSKavkxumZZvT6YQ9TnfuPuiu8e4ODM6Bls4uNSmi21D-MAr58F-Uv9ePzOwZrModql_gSFluxRzldmWUYUXFOHHnBe8qCORBFTbmO0NWrAAXGWLiqDpe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5" y="1921023"/>
              <a:ext cx="243840" cy="243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Google Shape;350;p32"/>
            <p:cNvSpPr txBox="1">
              <a:spLocks/>
            </p:cNvSpPr>
            <p:nvPr/>
          </p:nvSpPr>
          <p:spPr>
            <a:xfrm>
              <a:off x="190715" y="2075340"/>
              <a:ext cx="717589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Target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628" y="4035887"/>
            <a:ext cx="965116" cy="475153"/>
            <a:chOff x="34628" y="3963751"/>
            <a:chExt cx="965116" cy="475153"/>
          </a:xfrm>
        </p:grpSpPr>
        <p:pic>
          <p:nvPicPr>
            <p:cNvPr id="57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59" y="3963751"/>
              <a:ext cx="292608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Google Shape;350;p32"/>
            <p:cNvSpPr txBox="1">
              <a:spLocks/>
            </p:cNvSpPr>
            <p:nvPr/>
          </p:nvSpPr>
          <p:spPr>
            <a:xfrm>
              <a:off x="34628" y="4166004"/>
              <a:ext cx="965116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sz="1100" dirty="0" smtClean="0">
                  <a:latin typeface="Poppins SemiBold" charset="0"/>
                  <a:cs typeface="Poppins SemiBold" charset="0"/>
                </a:rPr>
                <a:t>Ownership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/>
              </a:r>
              <a:br>
                <a:rPr lang="en-US" dirty="0" smtClean="0">
                  <a:latin typeface="Poppins SemiBold" charset="0"/>
                  <a:cs typeface="Poppins SemiBold" charset="0"/>
                </a:rPr>
              </a:b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sp>
        <p:nvSpPr>
          <p:cNvPr id="4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18631"/>
            <a:ext cx="4460262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t-EE" sz="2800" dirty="0" smtClean="0"/>
              <a:t>Legal Framework</a:t>
            </a:r>
            <a:endParaRPr sz="4000" dirty="0"/>
          </a:p>
        </p:txBody>
      </p:sp>
      <p:sp>
        <p:nvSpPr>
          <p:cNvPr id="50" name="Google Shape;2177;p69"/>
          <p:cNvSpPr/>
          <p:nvPr/>
        </p:nvSpPr>
        <p:spPr>
          <a:xfrm>
            <a:off x="307915" y="645429"/>
            <a:ext cx="3914835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774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248" y="1305668"/>
            <a:ext cx="829679" cy="3418731"/>
          </a:xfrm>
          <a:prstGeom prst="rect">
            <a:avLst/>
          </a:prstGeom>
          <a:solidFill>
            <a:srgbClr val="60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" name="Group 4"/>
          <p:cNvGrpSpPr/>
          <p:nvPr/>
        </p:nvGrpSpPr>
        <p:grpSpPr>
          <a:xfrm>
            <a:off x="119973" y="3326516"/>
            <a:ext cx="788954" cy="447924"/>
            <a:chOff x="119973" y="3308228"/>
            <a:chExt cx="788954" cy="447924"/>
          </a:xfrm>
        </p:grpSpPr>
        <p:pic>
          <p:nvPicPr>
            <p:cNvPr id="63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546" y="3308228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Google Shape;350;p32"/>
            <p:cNvSpPr txBox="1">
              <a:spLocks/>
            </p:cNvSpPr>
            <p:nvPr/>
          </p:nvSpPr>
          <p:spPr>
            <a:xfrm>
              <a:off x="119973" y="3483252"/>
              <a:ext cx="788954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Budget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51856" y="1993155"/>
            <a:ext cx="1878184" cy="355016"/>
            <a:chOff x="1085057" y="1944387"/>
            <a:chExt cx="1878184" cy="355016"/>
          </a:xfrm>
        </p:grpSpPr>
        <p:sp>
          <p:nvSpPr>
            <p:cNvPr id="36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50;p32"/>
            <p:cNvSpPr txBox="1">
              <a:spLocks/>
            </p:cNvSpPr>
            <p:nvPr/>
          </p:nvSpPr>
          <p:spPr>
            <a:xfrm>
              <a:off x="1516775" y="1948959"/>
              <a:ext cx="1093499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Universities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51856" y="2708397"/>
            <a:ext cx="1878184" cy="355016"/>
            <a:chOff x="1072865" y="1944387"/>
            <a:chExt cx="1878184" cy="355016"/>
          </a:xfrm>
        </p:grpSpPr>
        <p:sp>
          <p:nvSpPr>
            <p:cNvPr id="4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351856" y="3419424"/>
            <a:ext cx="1878184" cy="355016"/>
            <a:chOff x="1072865" y="1944387"/>
            <a:chExt cx="1878184" cy="355016"/>
          </a:xfrm>
        </p:grpSpPr>
        <p:sp>
          <p:nvSpPr>
            <p:cNvPr id="45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50;p32"/>
            <p:cNvSpPr txBox="1">
              <a:spLocks/>
            </p:cNvSpPr>
            <p:nvPr/>
          </p:nvSpPr>
          <p:spPr>
            <a:xfrm>
              <a:off x="1717943" y="1948959"/>
              <a:ext cx="54615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Zero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51856" y="4153279"/>
            <a:ext cx="1878184" cy="357761"/>
            <a:chOff x="1072865" y="1941642"/>
            <a:chExt cx="1878184" cy="357761"/>
          </a:xfrm>
        </p:grpSpPr>
        <p:sp>
          <p:nvSpPr>
            <p:cNvPr id="5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50;p32"/>
            <p:cNvSpPr txBox="1">
              <a:spLocks/>
            </p:cNvSpPr>
            <p:nvPr/>
          </p:nvSpPr>
          <p:spPr>
            <a:xfrm>
              <a:off x="1605167" y="1941642"/>
              <a:ext cx="80912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Trainee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2136" y="2628608"/>
            <a:ext cx="591483" cy="434805"/>
            <a:chOff x="212136" y="2659088"/>
            <a:chExt cx="591483" cy="434805"/>
          </a:xfrm>
        </p:grpSpPr>
        <p:pic>
          <p:nvPicPr>
            <p:cNvPr id="61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05" y="2659088"/>
              <a:ext cx="256032" cy="256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350;p32"/>
            <p:cNvSpPr txBox="1">
              <a:spLocks/>
            </p:cNvSpPr>
            <p:nvPr/>
          </p:nvSpPr>
          <p:spPr>
            <a:xfrm>
              <a:off x="212136" y="2820993"/>
              <a:ext cx="591483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0715" y="1921023"/>
            <a:ext cx="717589" cy="427217"/>
            <a:chOff x="190715" y="1921023"/>
            <a:chExt cx="717589" cy="427217"/>
          </a:xfrm>
        </p:grpSpPr>
        <p:pic>
          <p:nvPicPr>
            <p:cNvPr id="68" name="Picture 2" descr="https://lh6.googleusercontent.com/FFaFjjrlbZBvb7QVxJWTJQSKavkxumZZvT6YQ9TnfuPuiu8e4ODM6Bls4uNSmi21D-MAr58F-Uv9ePzOwZrModql_gSFluxRzldmWUYUXFOHHnBe8qCORBFTbmO0NWrAAXGWLiqDpe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5" y="1921023"/>
              <a:ext cx="243840" cy="243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Google Shape;350;p32"/>
            <p:cNvSpPr txBox="1">
              <a:spLocks/>
            </p:cNvSpPr>
            <p:nvPr/>
          </p:nvSpPr>
          <p:spPr>
            <a:xfrm>
              <a:off x="190715" y="2075340"/>
              <a:ext cx="717589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Target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628" y="4035887"/>
            <a:ext cx="965116" cy="475153"/>
            <a:chOff x="34628" y="3963751"/>
            <a:chExt cx="965116" cy="475153"/>
          </a:xfrm>
        </p:grpSpPr>
        <p:pic>
          <p:nvPicPr>
            <p:cNvPr id="57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59" y="3963751"/>
              <a:ext cx="292608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Google Shape;350;p32"/>
            <p:cNvSpPr txBox="1">
              <a:spLocks/>
            </p:cNvSpPr>
            <p:nvPr/>
          </p:nvSpPr>
          <p:spPr>
            <a:xfrm>
              <a:off x="34628" y="4166004"/>
              <a:ext cx="965116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sz="1100" dirty="0" smtClean="0">
                  <a:latin typeface="Poppins SemiBold" charset="0"/>
                  <a:cs typeface="Poppins SemiBold" charset="0"/>
                </a:rPr>
                <a:t>Ownership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/>
              </a:r>
              <a:br>
                <a:rPr lang="en-US" dirty="0" smtClean="0">
                  <a:latin typeface="Poppins SemiBold" charset="0"/>
                  <a:cs typeface="Poppins SemiBold" charset="0"/>
                </a:rPr>
              </a:b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sp>
        <p:nvSpPr>
          <p:cNvPr id="5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18631"/>
            <a:ext cx="4460262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t-EE" sz="2800" dirty="0" smtClean="0"/>
              <a:t>Legal Framework</a:t>
            </a:r>
            <a:endParaRPr sz="4000" dirty="0"/>
          </a:p>
        </p:txBody>
      </p:sp>
      <p:sp>
        <p:nvSpPr>
          <p:cNvPr id="60" name="Google Shape;2177;p69"/>
          <p:cNvSpPr/>
          <p:nvPr/>
        </p:nvSpPr>
        <p:spPr>
          <a:xfrm>
            <a:off x="307915" y="645429"/>
            <a:ext cx="3914835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774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248" y="1305668"/>
            <a:ext cx="829679" cy="3418731"/>
          </a:xfrm>
          <a:prstGeom prst="rect">
            <a:avLst/>
          </a:prstGeom>
          <a:solidFill>
            <a:srgbClr val="60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" name="Group 4"/>
          <p:cNvGrpSpPr/>
          <p:nvPr/>
        </p:nvGrpSpPr>
        <p:grpSpPr>
          <a:xfrm>
            <a:off x="119973" y="3326516"/>
            <a:ext cx="788954" cy="447924"/>
            <a:chOff x="119973" y="3308228"/>
            <a:chExt cx="788954" cy="447924"/>
          </a:xfrm>
        </p:grpSpPr>
        <p:pic>
          <p:nvPicPr>
            <p:cNvPr id="63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546" y="3308228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Google Shape;350;p32"/>
            <p:cNvSpPr txBox="1">
              <a:spLocks/>
            </p:cNvSpPr>
            <p:nvPr/>
          </p:nvSpPr>
          <p:spPr>
            <a:xfrm>
              <a:off x="119973" y="3483252"/>
              <a:ext cx="788954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Budget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51856" y="1993155"/>
            <a:ext cx="1878184" cy="355016"/>
            <a:chOff x="1085057" y="1944387"/>
            <a:chExt cx="1878184" cy="355016"/>
          </a:xfrm>
        </p:grpSpPr>
        <p:sp>
          <p:nvSpPr>
            <p:cNvPr id="36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50;p32"/>
            <p:cNvSpPr txBox="1">
              <a:spLocks/>
            </p:cNvSpPr>
            <p:nvPr/>
          </p:nvSpPr>
          <p:spPr>
            <a:xfrm>
              <a:off x="1516775" y="1948959"/>
              <a:ext cx="1093499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Universities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51856" y="2708397"/>
            <a:ext cx="1878184" cy="355016"/>
            <a:chOff x="1072865" y="1944387"/>
            <a:chExt cx="1878184" cy="355016"/>
          </a:xfrm>
        </p:grpSpPr>
        <p:sp>
          <p:nvSpPr>
            <p:cNvPr id="4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351856" y="3419424"/>
            <a:ext cx="1878184" cy="355016"/>
            <a:chOff x="1072865" y="1944387"/>
            <a:chExt cx="1878184" cy="355016"/>
          </a:xfrm>
        </p:grpSpPr>
        <p:sp>
          <p:nvSpPr>
            <p:cNvPr id="45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50;p32"/>
            <p:cNvSpPr txBox="1">
              <a:spLocks/>
            </p:cNvSpPr>
            <p:nvPr/>
          </p:nvSpPr>
          <p:spPr>
            <a:xfrm>
              <a:off x="1717943" y="1948959"/>
              <a:ext cx="54615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Zero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51856" y="4153279"/>
            <a:ext cx="1878184" cy="357761"/>
            <a:chOff x="1072865" y="1941642"/>
            <a:chExt cx="1878184" cy="357761"/>
          </a:xfrm>
        </p:grpSpPr>
        <p:sp>
          <p:nvSpPr>
            <p:cNvPr id="5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50;p32"/>
            <p:cNvSpPr txBox="1">
              <a:spLocks/>
            </p:cNvSpPr>
            <p:nvPr/>
          </p:nvSpPr>
          <p:spPr>
            <a:xfrm>
              <a:off x="1605167" y="1941642"/>
              <a:ext cx="80912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Trainee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2136" y="2628608"/>
            <a:ext cx="591483" cy="434805"/>
            <a:chOff x="212136" y="2659088"/>
            <a:chExt cx="591483" cy="434805"/>
          </a:xfrm>
        </p:grpSpPr>
        <p:pic>
          <p:nvPicPr>
            <p:cNvPr id="61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05" y="2659088"/>
              <a:ext cx="256032" cy="256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350;p32"/>
            <p:cNvSpPr txBox="1">
              <a:spLocks/>
            </p:cNvSpPr>
            <p:nvPr/>
          </p:nvSpPr>
          <p:spPr>
            <a:xfrm>
              <a:off x="212136" y="2820993"/>
              <a:ext cx="591483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0715" y="1921023"/>
            <a:ext cx="717589" cy="427217"/>
            <a:chOff x="190715" y="1921023"/>
            <a:chExt cx="717589" cy="427217"/>
          </a:xfrm>
        </p:grpSpPr>
        <p:pic>
          <p:nvPicPr>
            <p:cNvPr id="68" name="Picture 2" descr="https://lh6.googleusercontent.com/FFaFjjrlbZBvb7QVxJWTJQSKavkxumZZvT6YQ9TnfuPuiu8e4ODM6Bls4uNSmi21D-MAr58F-Uv9ePzOwZrModql_gSFluxRzldmWUYUXFOHHnBe8qCORBFTbmO0NWrAAXGWLiqDpe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5" y="1921023"/>
              <a:ext cx="243840" cy="243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Google Shape;350;p32"/>
            <p:cNvSpPr txBox="1">
              <a:spLocks/>
            </p:cNvSpPr>
            <p:nvPr/>
          </p:nvSpPr>
          <p:spPr>
            <a:xfrm>
              <a:off x="190715" y="2075340"/>
              <a:ext cx="717589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Target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628" y="4035887"/>
            <a:ext cx="965116" cy="475153"/>
            <a:chOff x="34628" y="3963751"/>
            <a:chExt cx="965116" cy="475153"/>
          </a:xfrm>
        </p:grpSpPr>
        <p:pic>
          <p:nvPicPr>
            <p:cNvPr id="57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59" y="3963751"/>
              <a:ext cx="292608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Google Shape;350;p32"/>
            <p:cNvSpPr txBox="1">
              <a:spLocks/>
            </p:cNvSpPr>
            <p:nvPr/>
          </p:nvSpPr>
          <p:spPr>
            <a:xfrm>
              <a:off x="34628" y="4166004"/>
              <a:ext cx="965116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sz="1100" dirty="0" smtClean="0">
                  <a:latin typeface="Poppins SemiBold" charset="0"/>
                  <a:cs typeface="Poppins SemiBold" charset="0"/>
                </a:rPr>
                <a:t>Ownership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/>
              </a:r>
              <a:br>
                <a:rPr lang="en-US" dirty="0" smtClean="0">
                  <a:latin typeface="Poppins SemiBold" charset="0"/>
                  <a:cs typeface="Poppins SemiBold" charset="0"/>
                </a:rPr>
              </a:b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3840" y="1970295"/>
            <a:ext cx="1878184" cy="355016"/>
            <a:chOff x="1085057" y="1944387"/>
            <a:chExt cx="1878184" cy="355016"/>
          </a:xfrm>
        </p:grpSpPr>
        <p:sp>
          <p:nvSpPr>
            <p:cNvPr id="60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50;p32"/>
            <p:cNvSpPr txBox="1">
              <a:spLocks/>
            </p:cNvSpPr>
            <p:nvPr/>
          </p:nvSpPr>
          <p:spPr>
            <a:xfrm>
              <a:off x="1614312" y="1948959"/>
              <a:ext cx="866730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Junior IT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053840" y="2708397"/>
            <a:ext cx="1878184" cy="355016"/>
            <a:chOff x="1072865" y="1944387"/>
            <a:chExt cx="1878184" cy="355016"/>
          </a:xfrm>
        </p:grpSpPr>
        <p:sp>
          <p:nvSpPr>
            <p:cNvPr id="7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sp>
        <p:nvSpPr>
          <p:cNvPr id="79" name="Google Shape;2177;p69"/>
          <p:cNvSpPr/>
          <p:nvPr/>
        </p:nvSpPr>
        <p:spPr>
          <a:xfrm>
            <a:off x="4053840" y="3419424"/>
            <a:ext cx="1878184" cy="355016"/>
          </a:xfrm>
          <a:prstGeom prst="roundRect">
            <a:avLst>
              <a:gd name="adj" fmla="val 50000"/>
            </a:avLst>
          </a:prstGeom>
          <a:solidFill>
            <a:srgbClr val="609D9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350;p32"/>
          <p:cNvSpPr txBox="1">
            <a:spLocks/>
          </p:cNvSpPr>
          <p:nvPr/>
        </p:nvSpPr>
        <p:spPr>
          <a:xfrm>
            <a:off x="4698918" y="3393370"/>
            <a:ext cx="54615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Zero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4032904" y="4153279"/>
            <a:ext cx="1878184" cy="357761"/>
            <a:chOff x="1072865" y="1941642"/>
            <a:chExt cx="1878184" cy="357761"/>
          </a:xfrm>
        </p:grpSpPr>
        <p:sp>
          <p:nvSpPr>
            <p:cNvPr id="86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50;p32"/>
            <p:cNvSpPr txBox="1">
              <a:spLocks/>
            </p:cNvSpPr>
            <p:nvPr/>
          </p:nvSpPr>
          <p:spPr>
            <a:xfrm>
              <a:off x="1441273" y="1941642"/>
              <a:ext cx="133406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Open Source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sp>
        <p:nvSpPr>
          <p:cNvPr id="64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18631"/>
            <a:ext cx="4460262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t-EE" sz="2800" dirty="0" smtClean="0"/>
              <a:t>Legal Framework</a:t>
            </a:r>
            <a:endParaRPr sz="4000" dirty="0"/>
          </a:p>
        </p:txBody>
      </p:sp>
      <p:sp>
        <p:nvSpPr>
          <p:cNvPr id="65" name="Google Shape;2177;p69"/>
          <p:cNvSpPr/>
          <p:nvPr/>
        </p:nvSpPr>
        <p:spPr>
          <a:xfrm>
            <a:off x="307915" y="645429"/>
            <a:ext cx="3914835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380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248" y="1305668"/>
            <a:ext cx="829679" cy="3418731"/>
          </a:xfrm>
          <a:prstGeom prst="rect">
            <a:avLst/>
          </a:prstGeom>
          <a:solidFill>
            <a:srgbClr val="60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" name="Group 4"/>
          <p:cNvGrpSpPr/>
          <p:nvPr/>
        </p:nvGrpSpPr>
        <p:grpSpPr>
          <a:xfrm>
            <a:off x="119973" y="3326516"/>
            <a:ext cx="788954" cy="447924"/>
            <a:chOff x="119973" y="3308228"/>
            <a:chExt cx="788954" cy="447924"/>
          </a:xfrm>
        </p:grpSpPr>
        <p:pic>
          <p:nvPicPr>
            <p:cNvPr id="63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546" y="3308228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Google Shape;350;p32"/>
            <p:cNvSpPr txBox="1">
              <a:spLocks/>
            </p:cNvSpPr>
            <p:nvPr/>
          </p:nvSpPr>
          <p:spPr>
            <a:xfrm>
              <a:off x="119973" y="3483252"/>
              <a:ext cx="788954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Budget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51856" y="1993155"/>
            <a:ext cx="1878184" cy="355016"/>
            <a:chOff x="1085057" y="1944387"/>
            <a:chExt cx="1878184" cy="355016"/>
          </a:xfrm>
        </p:grpSpPr>
        <p:sp>
          <p:nvSpPr>
            <p:cNvPr id="36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50;p32"/>
            <p:cNvSpPr txBox="1">
              <a:spLocks/>
            </p:cNvSpPr>
            <p:nvPr/>
          </p:nvSpPr>
          <p:spPr>
            <a:xfrm>
              <a:off x="1516775" y="1948959"/>
              <a:ext cx="1093499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Universities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51856" y="2708397"/>
            <a:ext cx="1878184" cy="355016"/>
            <a:chOff x="1072865" y="1944387"/>
            <a:chExt cx="1878184" cy="355016"/>
          </a:xfrm>
        </p:grpSpPr>
        <p:sp>
          <p:nvSpPr>
            <p:cNvPr id="4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351856" y="3419424"/>
            <a:ext cx="1878184" cy="355016"/>
            <a:chOff x="1072865" y="1944387"/>
            <a:chExt cx="1878184" cy="355016"/>
          </a:xfrm>
        </p:grpSpPr>
        <p:sp>
          <p:nvSpPr>
            <p:cNvPr id="45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50;p32"/>
            <p:cNvSpPr txBox="1">
              <a:spLocks/>
            </p:cNvSpPr>
            <p:nvPr/>
          </p:nvSpPr>
          <p:spPr>
            <a:xfrm>
              <a:off x="1717943" y="1948959"/>
              <a:ext cx="54615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Zero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51856" y="4153279"/>
            <a:ext cx="1878184" cy="357761"/>
            <a:chOff x="1072865" y="1941642"/>
            <a:chExt cx="1878184" cy="357761"/>
          </a:xfrm>
        </p:grpSpPr>
        <p:sp>
          <p:nvSpPr>
            <p:cNvPr id="5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50;p32"/>
            <p:cNvSpPr txBox="1">
              <a:spLocks/>
            </p:cNvSpPr>
            <p:nvPr/>
          </p:nvSpPr>
          <p:spPr>
            <a:xfrm>
              <a:off x="1605167" y="1941642"/>
              <a:ext cx="80912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Trainee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2136" y="2628608"/>
            <a:ext cx="591483" cy="434805"/>
            <a:chOff x="212136" y="2659088"/>
            <a:chExt cx="591483" cy="434805"/>
          </a:xfrm>
        </p:grpSpPr>
        <p:pic>
          <p:nvPicPr>
            <p:cNvPr id="61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05" y="2659088"/>
              <a:ext cx="256032" cy="256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350;p32"/>
            <p:cNvSpPr txBox="1">
              <a:spLocks/>
            </p:cNvSpPr>
            <p:nvPr/>
          </p:nvSpPr>
          <p:spPr>
            <a:xfrm>
              <a:off x="212136" y="2820993"/>
              <a:ext cx="591483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0715" y="1921023"/>
            <a:ext cx="717589" cy="427217"/>
            <a:chOff x="190715" y="1921023"/>
            <a:chExt cx="717589" cy="427217"/>
          </a:xfrm>
        </p:grpSpPr>
        <p:pic>
          <p:nvPicPr>
            <p:cNvPr id="68" name="Picture 2" descr="https://lh6.googleusercontent.com/FFaFjjrlbZBvb7QVxJWTJQSKavkxumZZvT6YQ9TnfuPuiu8e4ODM6Bls4uNSmi21D-MAr58F-Uv9ePzOwZrModql_gSFluxRzldmWUYUXFOHHnBe8qCORBFTbmO0NWrAAXGWLiqDpe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5" y="1921023"/>
              <a:ext cx="243840" cy="243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Google Shape;350;p32"/>
            <p:cNvSpPr txBox="1">
              <a:spLocks/>
            </p:cNvSpPr>
            <p:nvPr/>
          </p:nvSpPr>
          <p:spPr>
            <a:xfrm>
              <a:off x="190715" y="2075340"/>
              <a:ext cx="717589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Target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628" y="4035887"/>
            <a:ext cx="965116" cy="475153"/>
            <a:chOff x="34628" y="3963751"/>
            <a:chExt cx="965116" cy="475153"/>
          </a:xfrm>
        </p:grpSpPr>
        <p:pic>
          <p:nvPicPr>
            <p:cNvPr id="57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59" y="3963751"/>
              <a:ext cx="292608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Google Shape;350;p32"/>
            <p:cNvSpPr txBox="1">
              <a:spLocks/>
            </p:cNvSpPr>
            <p:nvPr/>
          </p:nvSpPr>
          <p:spPr>
            <a:xfrm>
              <a:off x="34628" y="4166004"/>
              <a:ext cx="965116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sz="1100" dirty="0" smtClean="0">
                  <a:latin typeface="Poppins SemiBold" charset="0"/>
                  <a:cs typeface="Poppins SemiBold" charset="0"/>
                </a:rPr>
                <a:t>Ownership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/>
              </a:r>
              <a:br>
                <a:rPr lang="en-US" dirty="0" smtClean="0">
                  <a:latin typeface="Poppins SemiBold" charset="0"/>
                  <a:cs typeface="Poppins SemiBold" charset="0"/>
                </a:rPr>
              </a:b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sp>
        <p:nvSpPr>
          <p:cNvPr id="60" name="Google Shape;2177;p69"/>
          <p:cNvSpPr/>
          <p:nvPr/>
        </p:nvSpPr>
        <p:spPr>
          <a:xfrm>
            <a:off x="4053840" y="1970295"/>
            <a:ext cx="1878184" cy="355016"/>
          </a:xfrm>
          <a:prstGeom prst="roundRect">
            <a:avLst>
              <a:gd name="adj" fmla="val 50000"/>
            </a:avLst>
          </a:prstGeom>
          <a:solidFill>
            <a:srgbClr val="609D9E"/>
          </a:solidFill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350;p32"/>
          <p:cNvSpPr txBox="1">
            <a:spLocks/>
          </p:cNvSpPr>
          <p:nvPr/>
        </p:nvSpPr>
        <p:spPr>
          <a:xfrm>
            <a:off x="4583095" y="1974867"/>
            <a:ext cx="866730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Junior IT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4053840" y="2708397"/>
            <a:ext cx="1878184" cy="355016"/>
            <a:chOff x="1072865" y="1944387"/>
            <a:chExt cx="1878184" cy="355016"/>
          </a:xfrm>
        </p:grpSpPr>
        <p:sp>
          <p:nvSpPr>
            <p:cNvPr id="7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sp>
        <p:nvSpPr>
          <p:cNvPr id="79" name="Google Shape;2177;p69"/>
          <p:cNvSpPr/>
          <p:nvPr/>
        </p:nvSpPr>
        <p:spPr>
          <a:xfrm>
            <a:off x="4053840" y="3419424"/>
            <a:ext cx="1878184" cy="355016"/>
          </a:xfrm>
          <a:prstGeom prst="roundRect">
            <a:avLst>
              <a:gd name="adj" fmla="val 50000"/>
            </a:avLst>
          </a:prstGeom>
          <a:solidFill>
            <a:srgbClr val="609D9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350;p32"/>
          <p:cNvSpPr txBox="1">
            <a:spLocks/>
          </p:cNvSpPr>
          <p:nvPr/>
        </p:nvSpPr>
        <p:spPr>
          <a:xfrm>
            <a:off x="4698918" y="3393370"/>
            <a:ext cx="54615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Zero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86" name="Google Shape;2177;p69"/>
          <p:cNvSpPr/>
          <p:nvPr/>
        </p:nvSpPr>
        <p:spPr>
          <a:xfrm>
            <a:off x="4032904" y="4156024"/>
            <a:ext cx="1878184" cy="355016"/>
          </a:xfrm>
          <a:prstGeom prst="roundRect">
            <a:avLst>
              <a:gd name="adj" fmla="val 50000"/>
            </a:avLst>
          </a:prstGeom>
          <a:solidFill>
            <a:srgbClr val="609D9E"/>
          </a:solidFill>
          <a:ln w="9525" cap="flat" cmpd="sng">
            <a:solidFill>
              <a:srgbClr val="C99E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350;p32"/>
          <p:cNvSpPr txBox="1">
            <a:spLocks/>
          </p:cNvSpPr>
          <p:nvPr/>
        </p:nvSpPr>
        <p:spPr>
          <a:xfrm>
            <a:off x="4401312" y="4153279"/>
            <a:ext cx="133406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Open Source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5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18631"/>
            <a:ext cx="4460262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t-EE" sz="2800" dirty="0" smtClean="0"/>
              <a:t>Legal Framework</a:t>
            </a:r>
            <a:endParaRPr sz="4000" dirty="0"/>
          </a:p>
        </p:txBody>
      </p:sp>
      <p:sp>
        <p:nvSpPr>
          <p:cNvPr id="64" name="Google Shape;2177;p69"/>
          <p:cNvSpPr/>
          <p:nvPr/>
        </p:nvSpPr>
        <p:spPr>
          <a:xfrm>
            <a:off x="307915" y="645429"/>
            <a:ext cx="3914835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00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ctrTitle" idx="15"/>
          </p:nvPr>
        </p:nvSpPr>
        <p:spPr>
          <a:xfrm>
            <a:off x="622796" y="388836"/>
            <a:ext cx="1675801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sz="3600" dirty="0"/>
          </a:p>
        </p:txBody>
      </p:sp>
      <p:sp>
        <p:nvSpPr>
          <p:cNvPr id="167" name="Google Shape;167;p28"/>
          <p:cNvSpPr txBox="1">
            <a:spLocks noGrp="1"/>
          </p:cNvSpPr>
          <p:nvPr>
            <p:ph type="ctrTitle" idx="6"/>
          </p:nvPr>
        </p:nvSpPr>
        <p:spPr>
          <a:xfrm>
            <a:off x="4983036" y="2565913"/>
            <a:ext cx="225180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WHEN</a:t>
            </a:r>
            <a:endParaRPr dirty="0"/>
          </a:p>
        </p:txBody>
      </p:sp>
      <p:sp>
        <p:nvSpPr>
          <p:cNvPr id="168" name="Google Shape;168;p28"/>
          <p:cNvSpPr txBox="1">
            <a:spLocks noGrp="1"/>
          </p:cNvSpPr>
          <p:nvPr>
            <p:ph type="subTitle" idx="7"/>
          </p:nvPr>
        </p:nvSpPr>
        <p:spPr>
          <a:xfrm>
            <a:off x="5155687" y="297906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Where we are now.</a:t>
            </a:r>
            <a:br>
              <a:rPr lang="en" dirty="0" smtClean="0"/>
            </a:br>
            <a:r>
              <a:rPr lang="en" dirty="0" smtClean="0"/>
              <a:t>Where we will be next year</a:t>
            </a:r>
            <a:endParaRPr dirty="0"/>
          </a:p>
        </p:txBody>
      </p:sp>
      <p:sp>
        <p:nvSpPr>
          <p:cNvPr id="169" name="Google Shape;169;p28"/>
          <p:cNvSpPr txBox="1">
            <a:spLocks noGrp="1"/>
          </p:cNvSpPr>
          <p:nvPr>
            <p:ph type="title" idx="8"/>
          </p:nvPr>
        </p:nvSpPr>
        <p:spPr>
          <a:xfrm>
            <a:off x="5433638" y="997211"/>
            <a:ext cx="1350601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ctrTitle"/>
          </p:nvPr>
        </p:nvSpPr>
        <p:spPr>
          <a:xfrm>
            <a:off x="1908037" y="2565888"/>
            <a:ext cx="225180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GOALS</a:t>
            </a:r>
            <a:endParaRPr sz="1800" dirty="0"/>
          </a:p>
        </p:txBody>
      </p:sp>
      <p:sp>
        <p:nvSpPr>
          <p:cNvPr id="171" name="Google Shape;171;p28"/>
          <p:cNvSpPr txBox="1">
            <a:spLocks noGrp="1"/>
          </p:cNvSpPr>
          <p:nvPr>
            <p:ph type="subTitle" idx="1"/>
          </p:nvPr>
        </p:nvSpPr>
        <p:spPr>
          <a:xfrm>
            <a:off x="2080688" y="2980936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Overview of general goals and introduction to talent network </a:t>
            </a:r>
            <a:endParaRPr dirty="0"/>
          </a:p>
        </p:txBody>
      </p:sp>
      <p:sp>
        <p:nvSpPr>
          <p:cNvPr id="172" name="Google Shape;172;p28"/>
          <p:cNvSpPr txBox="1">
            <a:spLocks noGrp="1"/>
          </p:cNvSpPr>
          <p:nvPr>
            <p:ph type="title" idx="2"/>
          </p:nvPr>
        </p:nvSpPr>
        <p:spPr>
          <a:xfrm>
            <a:off x="2358639" y="997200"/>
            <a:ext cx="1350601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ctrTitle" idx="3"/>
          </p:nvPr>
        </p:nvSpPr>
        <p:spPr>
          <a:xfrm>
            <a:off x="3444738" y="3436733"/>
            <a:ext cx="225180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HOW</a:t>
            </a:r>
            <a:endParaRPr dirty="0"/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4"/>
          </p:nvPr>
        </p:nvSpPr>
        <p:spPr>
          <a:xfrm>
            <a:off x="3661621" y="3849900"/>
            <a:ext cx="1715052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we can select and cultivate our talent network</a:t>
            </a:r>
            <a:endParaRPr dirty="0"/>
          </a:p>
        </p:txBody>
      </p:sp>
      <p:sp>
        <p:nvSpPr>
          <p:cNvPr id="175" name="Google Shape;175;p28"/>
          <p:cNvSpPr txBox="1">
            <a:spLocks noGrp="1"/>
          </p:cNvSpPr>
          <p:nvPr>
            <p:ph type="title" idx="5"/>
          </p:nvPr>
        </p:nvSpPr>
        <p:spPr>
          <a:xfrm>
            <a:off x="3895338" y="1868046"/>
            <a:ext cx="1350601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179" name="Google Shape;179;p28"/>
          <p:cNvCxnSpPr/>
          <p:nvPr/>
        </p:nvCxnSpPr>
        <p:spPr>
          <a:xfrm>
            <a:off x="3033950" y="1756825"/>
            <a:ext cx="0" cy="951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28"/>
          <p:cNvCxnSpPr/>
          <p:nvPr/>
        </p:nvCxnSpPr>
        <p:spPr>
          <a:xfrm>
            <a:off x="6108949" y="1756825"/>
            <a:ext cx="0" cy="951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8"/>
          <p:cNvCxnSpPr/>
          <p:nvPr/>
        </p:nvCxnSpPr>
        <p:spPr>
          <a:xfrm>
            <a:off x="4574350" y="2601425"/>
            <a:ext cx="0" cy="951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" name="Google Shape;183;p28"/>
          <p:cNvSpPr/>
          <p:nvPr/>
        </p:nvSpPr>
        <p:spPr>
          <a:xfrm>
            <a:off x="672326" y="776758"/>
            <a:ext cx="1021500" cy="45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16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248" y="1305668"/>
            <a:ext cx="829679" cy="3418731"/>
          </a:xfrm>
          <a:prstGeom prst="rect">
            <a:avLst/>
          </a:prstGeom>
          <a:solidFill>
            <a:srgbClr val="60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" name="Group 4"/>
          <p:cNvGrpSpPr/>
          <p:nvPr/>
        </p:nvGrpSpPr>
        <p:grpSpPr>
          <a:xfrm>
            <a:off x="119973" y="3326516"/>
            <a:ext cx="788954" cy="447924"/>
            <a:chOff x="119973" y="3308228"/>
            <a:chExt cx="788954" cy="447924"/>
          </a:xfrm>
        </p:grpSpPr>
        <p:pic>
          <p:nvPicPr>
            <p:cNvPr id="63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546" y="3308228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Google Shape;350;p32"/>
            <p:cNvSpPr txBox="1">
              <a:spLocks/>
            </p:cNvSpPr>
            <p:nvPr/>
          </p:nvSpPr>
          <p:spPr>
            <a:xfrm>
              <a:off x="119973" y="3483252"/>
              <a:ext cx="788954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Budget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51856" y="1993155"/>
            <a:ext cx="1878184" cy="355016"/>
            <a:chOff x="1085057" y="1944387"/>
            <a:chExt cx="1878184" cy="355016"/>
          </a:xfrm>
        </p:grpSpPr>
        <p:sp>
          <p:nvSpPr>
            <p:cNvPr id="36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50;p32"/>
            <p:cNvSpPr txBox="1">
              <a:spLocks/>
            </p:cNvSpPr>
            <p:nvPr/>
          </p:nvSpPr>
          <p:spPr>
            <a:xfrm>
              <a:off x="1516775" y="1948959"/>
              <a:ext cx="1093499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Universities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51856" y="2708397"/>
            <a:ext cx="1878184" cy="355016"/>
            <a:chOff x="1072865" y="1944387"/>
            <a:chExt cx="1878184" cy="355016"/>
          </a:xfrm>
        </p:grpSpPr>
        <p:sp>
          <p:nvSpPr>
            <p:cNvPr id="4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351856" y="3419424"/>
            <a:ext cx="1878184" cy="355016"/>
            <a:chOff x="1072865" y="1944387"/>
            <a:chExt cx="1878184" cy="355016"/>
          </a:xfrm>
        </p:grpSpPr>
        <p:sp>
          <p:nvSpPr>
            <p:cNvPr id="45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50;p32"/>
            <p:cNvSpPr txBox="1">
              <a:spLocks/>
            </p:cNvSpPr>
            <p:nvPr/>
          </p:nvSpPr>
          <p:spPr>
            <a:xfrm>
              <a:off x="1717943" y="1948959"/>
              <a:ext cx="54615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Zero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51856" y="4153279"/>
            <a:ext cx="1878184" cy="357761"/>
            <a:chOff x="1072865" y="1941642"/>
            <a:chExt cx="1878184" cy="357761"/>
          </a:xfrm>
        </p:grpSpPr>
        <p:sp>
          <p:nvSpPr>
            <p:cNvPr id="5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50;p32"/>
            <p:cNvSpPr txBox="1">
              <a:spLocks/>
            </p:cNvSpPr>
            <p:nvPr/>
          </p:nvSpPr>
          <p:spPr>
            <a:xfrm>
              <a:off x="1605167" y="1941642"/>
              <a:ext cx="80912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Trainee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2136" y="2628608"/>
            <a:ext cx="591483" cy="434805"/>
            <a:chOff x="212136" y="2659088"/>
            <a:chExt cx="591483" cy="434805"/>
          </a:xfrm>
        </p:grpSpPr>
        <p:pic>
          <p:nvPicPr>
            <p:cNvPr id="61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05" y="2659088"/>
              <a:ext cx="256032" cy="256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350;p32"/>
            <p:cNvSpPr txBox="1">
              <a:spLocks/>
            </p:cNvSpPr>
            <p:nvPr/>
          </p:nvSpPr>
          <p:spPr>
            <a:xfrm>
              <a:off x="212136" y="2820993"/>
              <a:ext cx="591483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0715" y="1921023"/>
            <a:ext cx="717589" cy="427217"/>
            <a:chOff x="190715" y="1921023"/>
            <a:chExt cx="717589" cy="427217"/>
          </a:xfrm>
        </p:grpSpPr>
        <p:pic>
          <p:nvPicPr>
            <p:cNvPr id="68" name="Picture 2" descr="https://lh6.googleusercontent.com/FFaFjjrlbZBvb7QVxJWTJQSKavkxumZZvT6YQ9TnfuPuiu8e4ODM6Bls4uNSmi21D-MAr58F-Uv9ePzOwZrModql_gSFluxRzldmWUYUXFOHHnBe8qCORBFTbmO0NWrAAXGWLiqDpe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5" y="1921023"/>
              <a:ext cx="243840" cy="243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Google Shape;350;p32"/>
            <p:cNvSpPr txBox="1">
              <a:spLocks/>
            </p:cNvSpPr>
            <p:nvPr/>
          </p:nvSpPr>
          <p:spPr>
            <a:xfrm>
              <a:off x="190715" y="2075340"/>
              <a:ext cx="717589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Target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628" y="4035887"/>
            <a:ext cx="965116" cy="475153"/>
            <a:chOff x="34628" y="3963751"/>
            <a:chExt cx="965116" cy="475153"/>
          </a:xfrm>
        </p:grpSpPr>
        <p:pic>
          <p:nvPicPr>
            <p:cNvPr id="57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59" y="3963751"/>
              <a:ext cx="292608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Google Shape;350;p32"/>
            <p:cNvSpPr txBox="1">
              <a:spLocks/>
            </p:cNvSpPr>
            <p:nvPr/>
          </p:nvSpPr>
          <p:spPr>
            <a:xfrm>
              <a:off x="34628" y="4166004"/>
              <a:ext cx="965116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sz="1100" dirty="0" smtClean="0">
                  <a:latin typeface="Poppins SemiBold" charset="0"/>
                  <a:cs typeface="Poppins SemiBold" charset="0"/>
                </a:rPr>
                <a:t>Ownership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/>
              </a:r>
              <a:br>
                <a:rPr lang="en-US" dirty="0" smtClean="0">
                  <a:latin typeface="Poppins SemiBold" charset="0"/>
                  <a:cs typeface="Poppins SemiBold" charset="0"/>
                </a:rPr>
              </a:b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3840" y="1970295"/>
            <a:ext cx="1878184" cy="355016"/>
            <a:chOff x="1085057" y="1944387"/>
            <a:chExt cx="1878184" cy="355016"/>
          </a:xfrm>
        </p:grpSpPr>
        <p:sp>
          <p:nvSpPr>
            <p:cNvPr id="60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50;p32"/>
            <p:cNvSpPr txBox="1">
              <a:spLocks/>
            </p:cNvSpPr>
            <p:nvPr/>
          </p:nvSpPr>
          <p:spPr>
            <a:xfrm>
              <a:off x="1614312" y="1948959"/>
              <a:ext cx="866730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Junior IT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053840" y="2708397"/>
            <a:ext cx="1878184" cy="355016"/>
            <a:chOff x="1072865" y="1944387"/>
            <a:chExt cx="1878184" cy="355016"/>
          </a:xfrm>
        </p:grpSpPr>
        <p:sp>
          <p:nvSpPr>
            <p:cNvPr id="7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sp>
        <p:nvSpPr>
          <p:cNvPr id="79" name="Google Shape;2177;p69"/>
          <p:cNvSpPr/>
          <p:nvPr/>
        </p:nvSpPr>
        <p:spPr>
          <a:xfrm>
            <a:off x="4053840" y="3419424"/>
            <a:ext cx="1878184" cy="355016"/>
          </a:xfrm>
          <a:prstGeom prst="roundRect">
            <a:avLst>
              <a:gd name="adj" fmla="val 50000"/>
            </a:avLst>
          </a:prstGeom>
          <a:solidFill>
            <a:srgbClr val="609D9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350;p32"/>
          <p:cNvSpPr txBox="1">
            <a:spLocks/>
          </p:cNvSpPr>
          <p:nvPr/>
        </p:nvSpPr>
        <p:spPr>
          <a:xfrm>
            <a:off x="4698918" y="3393370"/>
            <a:ext cx="54615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Zero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4032904" y="4153279"/>
            <a:ext cx="1878184" cy="357761"/>
            <a:chOff x="1072865" y="1941642"/>
            <a:chExt cx="1878184" cy="357761"/>
          </a:xfrm>
        </p:grpSpPr>
        <p:sp>
          <p:nvSpPr>
            <p:cNvPr id="86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50;p32"/>
            <p:cNvSpPr txBox="1">
              <a:spLocks/>
            </p:cNvSpPr>
            <p:nvPr/>
          </p:nvSpPr>
          <p:spPr>
            <a:xfrm>
              <a:off x="1441273" y="1941642"/>
              <a:ext cx="133406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Open Source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sp>
        <p:nvSpPr>
          <p:cNvPr id="64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18631"/>
            <a:ext cx="4460262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t-EE" sz="2800" dirty="0" smtClean="0"/>
              <a:t>Legal Framework</a:t>
            </a:r>
            <a:endParaRPr sz="4000" dirty="0"/>
          </a:p>
        </p:txBody>
      </p:sp>
      <p:sp>
        <p:nvSpPr>
          <p:cNvPr id="65" name="Google Shape;2177;p69"/>
          <p:cNvSpPr/>
          <p:nvPr/>
        </p:nvSpPr>
        <p:spPr>
          <a:xfrm>
            <a:off x="307915" y="645429"/>
            <a:ext cx="3914835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315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248" y="1305668"/>
            <a:ext cx="829679" cy="3418731"/>
          </a:xfrm>
          <a:prstGeom prst="rect">
            <a:avLst/>
          </a:prstGeom>
          <a:solidFill>
            <a:srgbClr val="60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" name="Group 4"/>
          <p:cNvGrpSpPr/>
          <p:nvPr/>
        </p:nvGrpSpPr>
        <p:grpSpPr>
          <a:xfrm>
            <a:off x="119973" y="3326516"/>
            <a:ext cx="788954" cy="447924"/>
            <a:chOff x="119973" y="3308228"/>
            <a:chExt cx="788954" cy="447924"/>
          </a:xfrm>
        </p:grpSpPr>
        <p:pic>
          <p:nvPicPr>
            <p:cNvPr id="63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546" y="3308228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Google Shape;350;p32"/>
            <p:cNvSpPr txBox="1">
              <a:spLocks/>
            </p:cNvSpPr>
            <p:nvPr/>
          </p:nvSpPr>
          <p:spPr>
            <a:xfrm>
              <a:off x="119973" y="3483252"/>
              <a:ext cx="788954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Budget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51856" y="1993155"/>
            <a:ext cx="1878184" cy="355016"/>
            <a:chOff x="1085057" y="1944387"/>
            <a:chExt cx="1878184" cy="355016"/>
          </a:xfrm>
        </p:grpSpPr>
        <p:sp>
          <p:nvSpPr>
            <p:cNvPr id="36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50;p32"/>
            <p:cNvSpPr txBox="1">
              <a:spLocks/>
            </p:cNvSpPr>
            <p:nvPr/>
          </p:nvSpPr>
          <p:spPr>
            <a:xfrm>
              <a:off x="1516775" y="1948959"/>
              <a:ext cx="1093499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Universities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51856" y="2708397"/>
            <a:ext cx="1878184" cy="355016"/>
            <a:chOff x="1072865" y="1944387"/>
            <a:chExt cx="1878184" cy="355016"/>
          </a:xfrm>
        </p:grpSpPr>
        <p:sp>
          <p:nvSpPr>
            <p:cNvPr id="4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351856" y="3419424"/>
            <a:ext cx="1878184" cy="355016"/>
            <a:chOff x="1072865" y="1944387"/>
            <a:chExt cx="1878184" cy="355016"/>
          </a:xfrm>
        </p:grpSpPr>
        <p:sp>
          <p:nvSpPr>
            <p:cNvPr id="45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50;p32"/>
            <p:cNvSpPr txBox="1">
              <a:spLocks/>
            </p:cNvSpPr>
            <p:nvPr/>
          </p:nvSpPr>
          <p:spPr>
            <a:xfrm>
              <a:off x="1717943" y="1948959"/>
              <a:ext cx="54615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Zero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51856" y="4153279"/>
            <a:ext cx="1878184" cy="357761"/>
            <a:chOff x="1072865" y="1941642"/>
            <a:chExt cx="1878184" cy="357761"/>
          </a:xfrm>
        </p:grpSpPr>
        <p:sp>
          <p:nvSpPr>
            <p:cNvPr id="5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50;p32"/>
            <p:cNvSpPr txBox="1">
              <a:spLocks/>
            </p:cNvSpPr>
            <p:nvPr/>
          </p:nvSpPr>
          <p:spPr>
            <a:xfrm>
              <a:off x="1605167" y="1941642"/>
              <a:ext cx="80912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Trainee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2136" y="2628608"/>
            <a:ext cx="591483" cy="434805"/>
            <a:chOff x="212136" y="2659088"/>
            <a:chExt cx="591483" cy="434805"/>
          </a:xfrm>
        </p:grpSpPr>
        <p:pic>
          <p:nvPicPr>
            <p:cNvPr id="61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05" y="2659088"/>
              <a:ext cx="256032" cy="256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350;p32"/>
            <p:cNvSpPr txBox="1">
              <a:spLocks/>
            </p:cNvSpPr>
            <p:nvPr/>
          </p:nvSpPr>
          <p:spPr>
            <a:xfrm>
              <a:off x="212136" y="2820993"/>
              <a:ext cx="591483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0715" y="1921023"/>
            <a:ext cx="717589" cy="427217"/>
            <a:chOff x="190715" y="1921023"/>
            <a:chExt cx="717589" cy="427217"/>
          </a:xfrm>
        </p:grpSpPr>
        <p:pic>
          <p:nvPicPr>
            <p:cNvPr id="68" name="Picture 2" descr="https://lh6.googleusercontent.com/FFaFjjrlbZBvb7QVxJWTJQSKavkxumZZvT6YQ9TnfuPuiu8e4ODM6Bls4uNSmi21D-MAr58F-Uv9ePzOwZrModql_gSFluxRzldmWUYUXFOHHnBe8qCORBFTbmO0NWrAAXGWLiqDpe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5" y="1921023"/>
              <a:ext cx="243840" cy="243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Google Shape;350;p32"/>
            <p:cNvSpPr txBox="1">
              <a:spLocks/>
            </p:cNvSpPr>
            <p:nvPr/>
          </p:nvSpPr>
          <p:spPr>
            <a:xfrm>
              <a:off x="190715" y="2075340"/>
              <a:ext cx="717589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Target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628" y="4035887"/>
            <a:ext cx="965116" cy="475153"/>
            <a:chOff x="34628" y="3963751"/>
            <a:chExt cx="965116" cy="475153"/>
          </a:xfrm>
        </p:grpSpPr>
        <p:pic>
          <p:nvPicPr>
            <p:cNvPr id="57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59" y="3963751"/>
              <a:ext cx="292608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Google Shape;350;p32"/>
            <p:cNvSpPr txBox="1">
              <a:spLocks/>
            </p:cNvSpPr>
            <p:nvPr/>
          </p:nvSpPr>
          <p:spPr>
            <a:xfrm>
              <a:off x="34628" y="4166004"/>
              <a:ext cx="965116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sz="1100" dirty="0" smtClean="0">
                  <a:latin typeface="Poppins SemiBold" charset="0"/>
                  <a:cs typeface="Poppins SemiBold" charset="0"/>
                </a:rPr>
                <a:t>Ownership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/>
              </a:r>
              <a:br>
                <a:rPr lang="en-US" dirty="0" smtClean="0">
                  <a:latin typeface="Poppins SemiBold" charset="0"/>
                  <a:cs typeface="Poppins SemiBold" charset="0"/>
                </a:rPr>
              </a:b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3840" y="1970295"/>
            <a:ext cx="1878184" cy="355016"/>
            <a:chOff x="1085057" y="1944387"/>
            <a:chExt cx="1878184" cy="355016"/>
          </a:xfrm>
        </p:grpSpPr>
        <p:sp>
          <p:nvSpPr>
            <p:cNvPr id="60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50;p32"/>
            <p:cNvSpPr txBox="1">
              <a:spLocks/>
            </p:cNvSpPr>
            <p:nvPr/>
          </p:nvSpPr>
          <p:spPr>
            <a:xfrm>
              <a:off x="1614312" y="1948959"/>
              <a:ext cx="866730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Junior IT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27520" y="1958103"/>
            <a:ext cx="1878184" cy="361112"/>
            <a:chOff x="6827520" y="1958103"/>
            <a:chExt cx="1878184" cy="361112"/>
          </a:xfrm>
        </p:grpSpPr>
        <p:sp>
          <p:nvSpPr>
            <p:cNvPr id="65" name="Google Shape;2177;p69"/>
            <p:cNvSpPr/>
            <p:nvPr/>
          </p:nvSpPr>
          <p:spPr>
            <a:xfrm>
              <a:off x="6827520" y="1958103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50;p32"/>
            <p:cNvSpPr txBox="1">
              <a:spLocks/>
            </p:cNvSpPr>
            <p:nvPr/>
          </p:nvSpPr>
          <p:spPr>
            <a:xfrm>
              <a:off x="7356775" y="1968771"/>
              <a:ext cx="866730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Junior IT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053840" y="2708397"/>
            <a:ext cx="1878184" cy="355016"/>
            <a:chOff x="1072865" y="1944387"/>
            <a:chExt cx="1878184" cy="355016"/>
          </a:xfrm>
        </p:grpSpPr>
        <p:sp>
          <p:nvSpPr>
            <p:cNvPr id="7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827520" y="2708397"/>
            <a:ext cx="1878184" cy="355016"/>
            <a:chOff x="1072865" y="1944387"/>
            <a:chExt cx="1878184" cy="355016"/>
          </a:xfrm>
        </p:grpSpPr>
        <p:sp>
          <p:nvSpPr>
            <p:cNvPr id="74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Full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sp>
        <p:nvSpPr>
          <p:cNvPr id="79" name="Google Shape;2177;p69"/>
          <p:cNvSpPr/>
          <p:nvPr/>
        </p:nvSpPr>
        <p:spPr>
          <a:xfrm>
            <a:off x="4053840" y="3419424"/>
            <a:ext cx="1878184" cy="355016"/>
          </a:xfrm>
          <a:prstGeom prst="roundRect">
            <a:avLst>
              <a:gd name="adj" fmla="val 50000"/>
            </a:avLst>
          </a:prstGeom>
          <a:solidFill>
            <a:srgbClr val="609D9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350;p32"/>
          <p:cNvSpPr txBox="1">
            <a:spLocks/>
          </p:cNvSpPr>
          <p:nvPr/>
        </p:nvSpPr>
        <p:spPr>
          <a:xfrm>
            <a:off x="4698918" y="3393370"/>
            <a:ext cx="54615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Zero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6827520" y="3419424"/>
            <a:ext cx="1878184" cy="355016"/>
            <a:chOff x="1072865" y="1944387"/>
            <a:chExt cx="1878184" cy="355016"/>
          </a:xfrm>
        </p:grpSpPr>
        <p:sp>
          <p:nvSpPr>
            <p:cNvPr id="83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50;p32"/>
            <p:cNvSpPr txBox="1">
              <a:spLocks/>
            </p:cNvSpPr>
            <p:nvPr/>
          </p:nvSpPr>
          <p:spPr>
            <a:xfrm>
              <a:off x="1552509" y="1948959"/>
              <a:ext cx="116627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IA (Wage)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032904" y="4153279"/>
            <a:ext cx="1878184" cy="357761"/>
            <a:chOff x="1072865" y="1941642"/>
            <a:chExt cx="1878184" cy="357761"/>
          </a:xfrm>
        </p:grpSpPr>
        <p:sp>
          <p:nvSpPr>
            <p:cNvPr id="86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50;p32"/>
            <p:cNvSpPr txBox="1">
              <a:spLocks/>
            </p:cNvSpPr>
            <p:nvPr/>
          </p:nvSpPr>
          <p:spPr>
            <a:xfrm>
              <a:off x="1441273" y="1941642"/>
              <a:ext cx="133406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Open Source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827520" y="4153279"/>
            <a:ext cx="1878184" cy="357761"/>
            <a:chOff x="1072865" y="1941642"/>
            <a:chExt cx="1878184" cy="357761"/>
          </a:xfrm>
        </p:grpSpPr>
        <p:sp>
          <p:nvSpPr>
            <p:cNvPr id="89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50;p32"/>
            <p:cNvSpPr txBox="1">
              <a:spLocks/>
            </p:cNvSpPr>
            <p:nvPr/>
          </p:nvSpPr>
          <p:spPr>
            <a:xfrm>
              <a:off x="1441273" y="1941642"/>
              <a:ext cx="133406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err="1" smtClean="0">
                  <a:latin typeface="Poppins SemiBold" charset="0"/>
                  <a:cs typeface="Poppins SemiBold" charset="0"/>
                </a:rPr>
                <a:t>Kuehne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> Nagel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sp>
        <p:nvSpPr>
          <p:cNvPr id="91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18631"/>
            <a:ext cx="4460262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t-EE" sz="2800" dirty="0" smtClean="0"/>
              <a:t>Legal Framework</a:t>
            </a:r>
            <a:endParaRPr sz="4000" dirty="0"/>
          </a:p>
        </p:txBody>
      </p:sp>
      <p:sp>
        <p:nvSpPr>
          <p:cNvPr id="92" name="Google Shape;2177;p69"/>
          <p:cNvSpPr/>
          <p:nvPr/>
        </p:nvSpPr>
        <p:spPr>
          <a:xfrm>
            <a:off x="307915" y="645429"/>
            <a:ext cx="3914835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418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248" y="1305668"/>
            <a:ext cx="829679" cy="3418731"/>
          </a:xfrm>
          <a:prstGeom prst="rect">
            <a:avLst/>
          </a:prstGeom>
          <a:solidFill>
            <a:srgbClr val="60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" name="Group 4"/>
          <p:cNvGrpSpPr/>
          <p:nvPr/>
        </p:nvGrpSpPr>
        <p:grpSpPr>
          <a:xfrm>
            <a:off x="119973" y="3326516"/>
            <a:ext cx="788954" cy="447924"/>
            <a:chOff x="119973" y="3308228"/>
            <a:chExt cx="788954" cy="447924"/>
          </a:xfrm>
        </p:grpSpPr>
        <p:pic>
          <p:nvPicPr>
            <p:cNvPr id="63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546" y="3308228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Google Shape;350;p32"/>
            <p:cNvSpPr txBox="1">
              <a:spLocks/>
            </p:cNvSpPr>
            <p:nvPr/>
          </p:nvSpPr>
          <p:spPr>
            <a:xfrm>
              <a:off x="119973" y="3483252"/>
              <a:ext cx="788954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Budget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51856" y="1993155"/>
            <a:ext cx="1878184" cy="355016"/>
            <a:chOff x="1085057" y="1944387"/>
            <a:chExt cx="1878184" cy="355016"/>
          </a:xfrm>
        </p:grpSpPr>
        <p:sp>
          <p:nvSpPr>
            <p:cNvPr id="36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50;p32"/>
            <p:cNvSpPr txBox="1">
              <a:spLocks/>
            </p:cNvSpPr>
            <p:nvPr/>
          </p:nvSpPr>
          <p:spPr>
            <a:xfrm>
              <a:off x="1516775" y="1948959"/>
              <a:ext cx="1093499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Universities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51856" y="2708397"/>
            <a:ext cx="1878184" cy="355016"/>
            <a:chOff x="1072865" y="1944387"/>
            <a:chExt cx="1878184" cy="355016"/>
          </a:xfrm>
        </p:grpSpPr>
        <p:sp>
          <p:nvSpPr>
            <p:cNvPr id="4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351856" y="3419424"/>
            <a:ext cx="1878184" cy="355016"/>
            <a:chOff x="1072865" y="1944387"/>
            <a:chExt cx="1878184" cy="355016"/>
          </a:xfrm>
        </p:grpSpPr>
        <p:sp>
          <p:nvSpPr>
            <p:cNvPr id="45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50;p32"/>
            <p:cNvSpPr txBox="1">
              <a:spLocks/>
            </p:cNvSpPr>
            <p:nvPr/>
          </p:nvSpPr>
          <p:spPr>
            <a:xfrm>
              <a:off x="1717943" y="1948959"/>
              <a:ext cx="54615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Zero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51856" y="4153279"/>
            <a:ext cx="1878184" cy="357761"/>
            <a:chOff x="1072865" y="1941642"/>
            <a:chExt cx="1878184" cy="357761"/>
          </a:xfrm>
        </p:grpSpPr>
        <p:sp>
          <p:nvSpPr>
            <p:cNvPr id="5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50;p32"/>
            <p:cNvSpPr txBox="1">
              <a:spLocks/>
            </p:cNvSpPr>
            <p:nvPr/>
          </p:nvSpPr>
          <p:spPr>
            <a:xfrm>
              <a:off x="1605167" y="1941642"/>
              <a:ext cx="80912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Trainee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2136" y="2628608"/>
            <a:ext cx="591483" cy="434805"/>
            <a:chOff x="212136" y="2659088"/>
            <a:chExt cx="591483" cy="434805"/>
          </a:xfrm>
        </p:grpSpPr>
        <p:pic>
          <p:nvPicPr>
            <p:cNvPr id="61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05" y="2659088"/>
              <a:ext cx="256032" cy="256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350;p32"/>
            <p:cNvSpPr txBox="1">
              <a:spLocks/>
            </p:cNvSpPr>
            <p:nvPr/>
          </p:nvSpPr>
          <p:spPr>
            <a:xfrm>
              <a:off x="212136" y="2820993"/>
              <a:ext cx="591483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0715" y="1921023"/>
            <a:ext cx="717589" cy="427217"/>
            <a:chOff x="190715" y="1921023"/>
            <a:chExt cx="717589" cy="427217"/>
          </a:xfrm>
        </p:grpSpPr>
        <p:pic>
          <p:nvPicPr>
            <p:cNvPr id="68" name="Picture 2" descr="https://lh6.googleusercontent.com/FFaFjjrlbZBvb7QVxJWTJQSKavkxumZZvT6YQ9TnfuPuiu8e4ODM6Bls4uNSmi21D-MAr58F-Uv9ePzOwZrModql_gSFluxRzldmWUYUXFOHHnBe8qCORBFTbmO0NWrAAXGWLiqDpe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5" y="1921023"/>
              <a:ext cx="243840" cy="243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Google Shape;350;p32"/>
            <p:cNvSpPr txBox="1">
              <a:spLocks/>
            </p:cNvSpPr>
            <p:nvPr/>
          </p:nvSpPr>
          <p:spPr>
            <a:xfrm>
              <a:off x="190715" y="2075340"/>
              <a:ext cx="717589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Target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628" y="4035887"/>
            <a:ext cx="965116" cy="475153"/>
            <a:chOff x="34628" y="3963751"/>
            <a:chExt cx="965116" cy="475153"/>
          </a:xfrm>
        </p:grpSpPr>
        <p:pic>
          <p:nvPicPr>
            <p:cNvPr id="57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59" y="3963751"/>
              <a:ext cx="292608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Google Shape;350;p32"/>
            <p:cNvSpPr txBox="1">
              <a:spLocks/>
            </p:cNvSpPr>
            <p:nvPr/>
          </p:nvSpPr>
          <p:spPr>
            <a:xfrm>
              <a:off x="34628" y="4166004"/>
              <a:ext cx="965116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sz="1100" dirty="0" smtClean="0">
                  <a:latin typeface="Poppins SemiBold" charset="0"/>
                  <a:cs typeface="Poppins SemiBold" charset="0"/>
                </a:rPr>
                <a:t>Ownership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/>
              </a:r>
              <a:br>
                <a:rPr lang="en-US" dirty="0" smtClean="0">
                  <a:latin typeface="Poppins SemiBold" charset="0"/>
                  <a:cs typeface="Poppins SemiBold" charset="0"/>
                </a:rPr>
              </a:b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3840" y="1970295"/>
            <a:ext cx="1878184" cy="355016"/>
            <a:chOff x="1085057" y="1944387"/>
            <a:chExt cx="1878184" cy="355016"/>
          </a:xfrm>
        </p:grpSpPr>
        <p:sp>
          <p:nvSpPr>
            <p:cNvPr id="60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50;p32"/>
            <p:cNvSpPr txBox="1">
              <a:spLocks/>
            </p:cNvSpPr>
            <p:nvPr/>
          </p:nvSpPr>
          <p:spPr>
            <a:xfrm>
              <a:off x="1614312" y="1948959"/>
              <a:ext cx="866730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Junior IT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27520" y="1958103"/>
            <a:ext cx="1878184" cy="361112"/>
            <a:chOff x="6827520" y="1958103"/>
            <a:chExt cx="1878184" cy="361112"/>
          </a:xfrm>
        </p:grpSpPr>
        <p:sp>
          <p:nvSpPr>
            <p:cNvPr id="65" name="Google Shape;2177;p69"/>
            <p:cNvSpPr/>
            <p:nvPr/>
          </p:nvSpPr>
          <p:spPr>
            <a:xfrm>
              <a:off x="6827520" y="1958103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50;p32"/>
            <p:cNvSpPr txBox="1">
              <a:spLocks/>
            </p:cNvSpPr>
            <p:nvPr/>
          </p:nvSpPr>
          <p:spPr>
            <a:xfrm>
              <a:off x="7356775" y="1968771"/>
              <a:ext cx="866730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Junior IT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053840" y="2708397"/>
            <a:ext cx="1878184" cy="355016"/>
            <a:chOff x="1072865" y="1944387"/>
            <a:chExt cx="1878184" cy="355016"/>
          </a:xfrm>
        </p:grpSpPr>
        <p:sp>
          <p:nvSpPr>
            <p:cNvPr id="7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827520" y="2708397"/>
            <a:ext cx="1878184" cy="355016"/>
            <a:chOff x="1072865" y="1944387"/>
            <a:chExt cx="1878184" cy="355016"/>
          </a:xfrm>
        </p:grpSpPr>
        <p:sp>
          <p:nvSpPr>
            <p:cNvPr id="74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Full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sp>
        <p:nvSpPr>
          <p:cNvPr id="79" name="Google Shape;2177;p69"/>
          <p:cNvSpPr/>
          <p:nvPr/>
        </p:nvSpPr>
        <p:spPr>
          <a:xfrm>
            <a:off x="4053840" y="3419424"/>
            <a:ext cx="1878184" cy="355016"/>
          </a:xfrm>
          <a:prstGeom prst="roundRect">
            <a:avLst>
              <a:gd name="adj" fmla="val 50000"/>
            </a:avLst>
          </a:prstGeom>
          <a:solidFill>
            <a:srgbClr val="609D9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350;p32"/>
          <p:cNvSpPr txBox="1">
            <a:spLocks/>
          </p:cNvSpPr>
          <p:nvPr/>
        </p:nvSpPr>
        <p:spPr>
          <a:xfrm>
            <a:off x="4698918" y="3393370"/>
            <a:ext cx="54615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Zero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27520" y="3419424"/>
            <a:ext cx="1878184" cy="355016"/>
            <a:chOff x="6827520" y="3419424"/>
            <a:chExt cx="1878184" cy="355016"/>
          </a:xfrm>
        </p:grpSpPr>
        <p:sp>
          <p:nvSpPr>
            <p:cNvPr id="83" name="Google Shape;2177;p69"/>
            <p:cNvSpPr/>
            <p:nvPr/>
          </p:nvSpPr>
          <p:spPr>
            <a:xfrm>
              <a:off x="6827520" y="3419424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solidFill>
                <a:srgbClr val="C99E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50;p32"/>
            <p:cNvSpPr txBox="1">
              <a:spLocks/>
            </p:cNvSpPr>
            <p:nvPr/>
          </p:nvSpPr>
          <p:spPr>
            <a:xfrm>
              <a:off x="7307164" y="3423996"/>
              <a:ext cx="116627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IA (Wage)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032904" y="4153279"/>
            <a:ext cx="1878184" cy="357761"/>
            <a:chOff x="1072865" y="1941642"/>
            <a:chExt cx="1878184" cy="357761"/>
          </a:xfrm>
        </p:grpSpPr>
        <p:sp>
          <p:nvSpPr>
            <p:cNvPr id="86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50;p32"/>
            <p:cNvSpPr txBox="1">
              <a:spLocks/>
            </p:cNvSpPr>
            <p:nvPr/>
          </p:nvSpPr>
          <p:spPr>
            <a:xfrm>
              <a:off x="1441273" y="1941642"/>
              <a:ext cx="133406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Open Source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827520" y="4153279"/>
            <a:ext cx="1878184" cy="357761"/>
            <a:chOff x="1072865" y="1941642"/>
            <a:chExt cx="1878184" cy="357761"/>
          </a:xfrm>
        </p:grpSpPr>
        <p:sp>
          <p:nvSpPr>
            <p:cNvPr id="89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50;p32"/>
            <p:cNvSpPr txBox="1">
              <a:spLocks/>
            </p:cNvSpPr>
            <p:nvPr/>
          </p:nvSpPr>
          <p:spPr>
            <a:xfrm>
              <a:off x="1441273" y="1941642"/>
              <a:ext cx="133406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err="1" smtClean="0">
                  <a:latin typeface="Poppins SemiBold" charset="0"/>
                  <a:cs typeface="Poppins SemiBold" charset="0"/>
                </a:rPr>
                <a:t>Kuehne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> Nagel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sp>
        <p:nvSpPr>
          <p:cNvPr id="81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18631"/>
            <a:ext cx="4460262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t-EE" sz="2800" dirty="0" smtClean="0"/>
              <a:t>Legal Framework</a:t>
            </a:r>
            <a:endParaRPr sz="4000" dirty="0"/>
          </a:p>
        </p:txBody>
      </p:sp>
      <p:sp>
        <p:nvSpPr>
          <p:cNvPr id="91" name="Google Shape;2177;p69"/>
          <p:cNvSpPr/>
          <p:nvPr/>
        </p:nvSpPr>
        <p:spPr>
          <a:xfrm>
            <a:off x="307915" y="645429"/>
            <a:ext cx="3914835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418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248" y="1305668"/>
            <a:ext cx="829679" cy="3418731"/>
          </a:xfrm>
          <a:prstGeom prst="rect">
            <a:avLst/>
          </a:prstGeom>
          <a:solidFill>
            <a:srgbClr val="60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" name="Group 4"/>
          <p:cNvGrpSpPr/>
          <p:nvPr/>
        </p:nvGrpSpPr>
        <p:grpSpPr>
          <a:xfrm>
            <a:off x="119973" y="3326516"/>
            <a:ext cx="788954" cy="447924"/>
            <a:chOff x="119973" y="3308228"/>
            <a:chExt cx="788954" cy="447924"/>
          </a:xfrm>
        </p:grpSpPr>
        <p:pic>
          <p:nvPicPr>
            <p:cNvPr id="63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546" y="3308228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Google Shape;350;p32"/>
            <p:cNvSpPr txBox="1">
              <a:spLocks/>
            </p:cNvSpPr>
            <p:nvPr/>
          </p:nvSpPr>
          <p:spPr>
            <a:xfrm>
              <a:off x="119973" y="3483252"/>
              <a:ext cx="788954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Budget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51856" y="1993155"/>
            <a:ext cx="1878184" cy="355016"/>
            <a:chOff x="1085057" y="1944387"/>
            <a:chExt cx="1878184" cy="355016"/>
          </a:xfrm>
        </p:grpSpPr>
        <p:sp>
          <p:nvSpPr>
            <p:cNvPr id="36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50;p32"/>
            <p:cNvSpPr txBox="1">
              <a:spLocks/>
            </p:cNvSpPr>
            <p:nvPr/>
          </p:nvSpPr>
          <p:spPr>
            <a:xfrm>
              <a:off x="1516775" y="1948959"/>
              <a:ext cx="1093499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Universities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51856" y="2708397"/>
            <a:ext cx="1878184" cy="355016"/>
            <a:chOff x="1072865" y="1944387"/>
            <a:chExt cx="1878184" cy="355016"/>
          </a:xfrm>
        </p:grpSpPr>
        <p:sp>
          <p:nvSpPr>
            <p:cNvPr id="4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351856" y="3419424"/>
            <a:ext cx="1878184" cy="355016"/>
            <a:chOff x="1072865" y="1944387"/>
            <a:chExt cx="1878184" cy="355016"/>
          </a:xfrm>
        </p:grpSpPr>
        <p:sp>
          <p:nvSpPr>
            <p:cNvPr id="45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50;p32"/>
            <p:cNvSpPr txBox="1">
              <a:spLocks/>
            </p:cNvSpPr>
            <p:nvPr/>
          </p:nvSpPr>
          <p:spPr>
            <a:xfrm>
              <a:off x="1717943" y="1948959"/>
              <a:ext cx="54615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Zero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51856" y="4153279"/>
            <a:ext cx="1878184" cy="357761"/>
            <a:chOff x="1072865" y="1941642"/>
            <a:chExt cx="1878184" cy="357761"/>
          </a:xfrm>
        </p:grpSpPr>
        <p:sp>
          <p:nvSpPr>
            <p:cNvPr id="5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50;p32"/>
            <p:cNvSpPr txBox="1">
              <a:spLocks/>
            </p:cNvSpPr>
            <p:nvPr/>
          </p:nvSpPr>
          <p:spPr>
            <a:xfrm>
              <a:off x="1605167" y="1941642"/>
              <a:ext cx="80912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Trainee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2136" y="2628608"/>
            <a:ext cx="591483" cy="434805"/>
            <a:chOff x="212136" y="2659088"/>
            <a:chExt cx="591483" cy="434805"/>
          </a:xfrm>
        </p:grpSpPr>
        <p:pic>
          <p:nvPicPr>
            <p:cNvPr id="61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05" y="2659088"/>
              <a:ext cx="256032" cy="256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350;p32"/>
            <p:cNvSpPr txBox="1">
              <a:spLocks/>
            </p:cNvSpPr>
            <p:nvPr/>
          </p:nvSpPr>
          <p:spPr>
            <a:xfrm>
              <a:off x="212136" y="2820993"/>
              <a:ext cx="591483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0715" y="1921023"/>
            <a:ext cx="717589" cy="427217"/>
            <a:chOff x="190715" y="1921023"/>
            <a:chExt cx="717589" cy="427217"/>
          </a:xfrm>
        </p:grpSpPr>
        <p:pic>
          <p:nvPicPr>
            <p:cNvPr id="68" name="Picture 2" descr="https://lh6.googleusercontent.com/FFaFjjrlbZBvb7QVxJWTJQSKavkxumZZvT6YQ9TnfuPuiu8e4ODM6Bls4uNSmi21D-MAr58F-Uv9ePzOwZrModql_gSFluxRzldmWUYUXFOHHnBe8qCORBFTbmO0NWrAAXGWLiqDpe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5" y="1921023"/>
              <a:ext cx="243840" cy="243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Google Shape;350;p32"/>
            <p:cNvSpPr txBox="1">
              <a:spLocks/>
            </p:cNvSpPr>
            <p:nvPr/>
          </p:nvSpPr>
          <p:spPr>
            <a:xfrm>
              <a:off x="190715" y="2075340"/>
              <a:ext cx="717589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Target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628" y="4035887"/>
            <a:ext cx="965116" cy="475153"/>
            <a:chOff x="34628" y="3963751"/>
            <a:chExt cx="965116" cy="475153"/>
          </a:xfrm>
        </p:grpSpPr>
        <p:pic>
          <p:nvPicPr>
            <p:cNvPr id="57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59" y="3963751"/>
              <a:ext cx="292608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Google Shape;350;p32"/>
            <p:cNvSpPr txBox="1">
              <a:spLocks/>
            </p:cNvSpPr>
            <p:nvPr/>
          </p:nvSpPr>
          <p:spPr>
            <a:xfrm>
              <a:off x="34628" y="4166004"/>
              <a:ext cx="965116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sz="1100" dirty="0" smtClean="0">
                  <a:latin typeface="Poppins SemiBold" charset="0"/>
                  <a:cs typeface="Poppins SemiBold" charset="0"/>
                </a:rPr>
                <a:t>Ownership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/>
              </a:r>
              <a:br>
                <a:rPr lang="en-US" dirty="0" smtClean="0">
                  <a:latin typeface="Poppins SemiBold" charset="0"/>
                  <a:cs typeface="Poppins SemiBold" charset="0"/>
                </a:rPr>
              </a:b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3840" y="1970295"/>
            <a:ext cx="1878184" cy="355016"/>
            <a:chOff x="1085057" y="1944387"/>
            <a:chExt cx="1878184" cy="355016"/>
          </a:xfrm>
        </p:grpSpPr>
        <p:sp>
          <p:nvSpPr>
            <p:cNvPr id="60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50;p32"/>
            <p:cNvSpPr txBox="1">
              <a:spLocks/>
            </p:cNvSpPr>
            <p:nvPr/>
          </p:nvSpPr>
          <p:spPr>
            <a:xfrm>
              <a:off x="1614312" y="1948959"/>
              <a:ext cx="866730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Junior IT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27520" y="1958103"/>
            <a:ext cx="1878184" cy="361112"/>
            <a:chOff x="6827520" y="1958103"/>
            <a:chExt cx="1878184" cy="361112"/>
          </a:xfrm>
        </p:grpSpPr>
        <p:sp>
          <p:nvSpPr>
            <p:cNvPr id="65" name="Google Shape;2177;p69"/>
            <p:cNvSpPr/>
            <p:nvPr/>
          </p:nvSpPr>
          <p:spPr>
            <a:xfrm>
              <a:off x="6827520" y="1958103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50;p32"/>
            <p:cNvSpPr txBox="1">
              <a:spLocks/>
            </p:cNvSpPr>
            <p:nvPr/>
          </p:nvSpPr>
          <p:spPr>
            <a:xfrm>
              <a:off x="7356775" y="1968771"/>
              <a:ext cx="866730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Junior IT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053840" y="2708397"/>
            <a:ext cx="1878184" cy="355016"/>
            <a:chOff x="1072865" y="1944387"/>
            <a:chExt cx="1878184" cy="355016"/>
          </a:xfrm>
        </p:grpSpPr>
        <p:sp>
          <p:nvSpPr>
            <p:cNvPr id="7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sp>
        <p:nvSpPr>
          <p:cNvPr id="74" name="Google Shape;2177;p69"/>
          <p:cNvSpPr/>
          <p:nvPr/>
        </p:nvSpPr>
        <p:spPr>
          <a:xfrm>
            <a:off x="6827520" y="2708397"/>
            <a:ext cx="1878184" cy="355016"/>
          </a:xfrm>
          <a:prstGeom prst="roundRect">
            <a:avLst>
              <a:gd name="adj" fmla="val 50000"/>
            </a:avLst>
          </a:prstGeom>
          <a:solidFill>
            <a:srgbClr val="609D9E"/>
          </a:solidFill>
          <a:ln w="9525" cap="flat" cmpd="sng">
            <a:solidFill>
              <a:srgbClr val="C99E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350;p32"/>
          <p:cNvSpPr txBox="1">
            <a:spLocks/>
          </p:cNvSpPr>
          <p:nvPr/>
        </p:nvSpPr>
        <p:spPr>
          <a:xfrm>
            <a:off x="7283622" y="2712969"/>
            <a:ext cx="97039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Full Time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79" name="Google Shape;2177;p69"/>
          <p:cNvSpPr/>
          <p:nvPr/>
        </p:nvSpPr>
        <p:spPr>
          <a:xfrm>
            <a:off x="4053840" y="3419424"/>
            <a:ext cx="1878184" cy="355016"/>
          </a:xfrm>
          <a:prstGeom prst="roundRect">
            <a:avLst>
              <a:gd name="adj" fmla="val 50000"/>
            </a:avLst>
          </a:prstGeom>
          <a:solidFill>
            <a:srgbClr val="609D9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350;p32"/>
          <p:cNvSpPr txBox="1">
            <a:spLocks/>
          </p:cNvSpPr>
          <p:nvPr/>
        </p:nvSpPr>
        <p:spPr>
          <a:xfrm>
            <a:off x="4698918" y="3393370"/>
            <a:ext cx="54615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Zero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27520" y="3419424"/>
            <a:ext cx="1878184" cy="355016"/>
            <a:chOff x="6827520" y="3419424"/>
            <a:chExt cx="1878184" cy="355016"/>
          </a:xfrm>
        </p:grpSpPr>
        <p:sp>
          <p:nvSpPr>
            <p:cNvPr id="83" name="Google Shape;2177;p69"/>
            <p:cNvSpPr/>
            <p:nvPr/>
          </p:nvSpPr>
          <p:spPr>
            <a:xfrm>
              <a:off x="6827520" y="3419424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solidFill>
                <a:srgbClr val="C99E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50;p32"/>
            <p:cNvSpPr txBox="1">
              <a:spLocks/>
            </p:cNvSpPr>
            <p:nvPr/>
          </p:nvSpPr>
          <p:spPr>
            <a:xfrm>
              <a:off x="7307164" y="3423996"/>
              <a:ext cx="116627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IA (Wage)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032904" y="4153279"/>
            <a:ext cx="1878184" cy="357761"/>
            <a:chOff x="1072865" y="1941642"/>
            <a:chExt cx="1878184" cy="357761"/>
          </a:xfrm>
        </p:grpSpPr>
        <p:sp>
          <p:nvSpPr>
            <p:cNvPr id="86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50;p32"/>
            <p:cNvSpPr txBox="1">
              <a:spLocks/>
            </p:cNvSpPr>
            <p:nvPr/>
          </p:nvSpPr>
          <p:spPr>
            <a:xfrm>
              <a:off x="1441273" y="1941642"/>
              <a:ext cx="133406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Open Source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827520" y="4153279"/>
            <a:ext cx="1878184" cy="357761"/>
            <a:chOff x="1072865" y="1941642"/>
            <a:chExt cx="1878184" cy="357761"/>
          </a:xfrm>
        </p:grpSpPr>
        <p:sp>
          <p:nvSpPr>
            <p:cNvPr id="89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50;p32"/>
            <p:cNvSpPr txBox="1">
              <a:spLocks/>
            </p:cNvSpPr>
            <p:nvPr/>
          </p:nvSpPr>
          <p:spPr>
            <a:xfrm>
              <a:off x="1441273" y="1941642"/>
              <a:ext cx="133406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err="1" smtClean="0">
                  <a:latin typeface="Poppins SemiBold" charset="0"/>
                  <a:cs typeface="Poppins SemiBold" charset="0"/>
                </a:rPr>
                <a:t>Kuehne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> Nagel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sp>
        <p:nvSpPr>
          <p:cNvPr id="64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18631"/>
            <a:ext cx="4460262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t-EE" sz="2800" dirty="0" smtClean="0"/>
              <a:t>Legal Framework</a:t>
            </a:r>
            <a:endParaRPr sz="4000" dirty="0"/>
          </a:p>
        </p:txBody>
      </p:sp>
      <p:sp>
        <p:nvSpPr>
          <p:cNvPr id="73" name="Google Shape;2177;p69"/>
          <p:cNvSpPr/>
          <p:nvPr/>
        </p:nvSpPr>
        <p:spPr>
          <a:xfrm>
            <a:off x="307915" y="645429"/>
            <a:ext cx="3914835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61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248" y="1305668"/>
            <a:ext cx="829679" cy="3418731"/>
          </a:xfrm>
          <a:prstGeom prst="rect">
            <a:avLst/>
          </a:prstGeom>
          <a:solidFill>
            <a:srgbClr val="60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" name="Group 4"/>
          <p:cNvGrpSpPr/>
          <p:nvPr/>
        </p:nvGrpSpPr>
        <p:grpSpPr>
          <a:xfrm>
            <a:off x="119973" y="3326516"/>
            <a:ext cx="788954" cy="447924"/>
            <a:chOff x="119973" y="3308228"/>
            <a:chExt cx="788954" cy="447924"/>
          </a:xfrm>
        </p:grpSpPr>
        <p:pic>
          <p:nvPicPr>
            <p:cNvPr id="63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546" y="3308228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Google Shape;350;p32"/>
            <p:cNvSpPr txBox="1">
              <a:spLocks/>
            </p:cNvSpPr>
            <p:nvPr/>
          </p:nvSpPr>
          <p:spPr>
            <a:xfrm>
              <a:off x="119973" y="3483252"/>
              <a:ext cx="788954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Budget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51856" y="1993155"/>
            <a:ext cx="1878184" cy="355016"/>
            <a:chOff x="1085057" y="1944387"/>
            <a:chExt cx="1878184" cy="355016"/>
          </a:xfrm>
        </p:grpSpPr>
        <p:sp>
          <p:nvSpPr>
            <p:cNvPr id="36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50;p32"/>
            <p:cNvSpPr txBox="1">
              <a:spLocks/>
            </p:cNvSpPr>
            <p:nvPr/>
          </p:nvSpPr>
          <p:spPr>
            <a:xfrm>
              <a:off x="1516775" y="1948959"/>
              <a:ext cx="1093499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Universities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51856" y="2708397"/>
            <a:ext cx="1878184" cy="355016"/>
            <a:chOff x="1072865" y="1944387"/>
            <a:chExt cx="1878184" cy="355016"/>
          </a:xfrm>
        </p:grpSpPr>
        <p:sp>
          <p:nvSpPr>
            <p:cNvPr id="4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351856" y="3419424"/>
            <a:ext cx="1878184" cy="355016"/>
            <a:chOff x="1072865" y="1944387"/>
            <a:chExt cx="1878184" cy="355016"/>
          </a:xfrm>
        </p:grpSpPr>
        <p:sp>
          <p:nvSpPr>
            <p:cNvPr id="45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50;p32"/>
            <p:cNvSpPr txBox="1">
              <a:spLocks/>
            </p:cNvSpPr>
            <p:nvPr/>
          </p:nvSpPr>
          <p:spPr>
            <a:xfrm>
              <a:off x="1717943" y="1948959"/>
              <a:ext cx="54615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Zero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51856" y="4153279"/>
            <a:ext cx="1878184" cy="357761"/>
            <a:chOff x="1072865" y="1941642"/>
            <a:chExt cx="1878184" cy="357761"/>
          </a:xfrm>
        </p:grpSpPr>
        <p:sp>
          <p:nvSpPr>
            <p:cNvPr id="5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50;p32"/>
            <p:cNvSpPr txBox="1">
              <a:spLocks/>
            </p:cNvSpPr>
            <p:nvPr/>
          </p:nvSpPr>
          <p:spPr>
            <a:xfrm>
              <a:off x="1605167" y="1941642"/>
              <a:ext cx="80912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Trainee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2136" y="2628608"/>
            <a:ext cx="591483" cy="434805"/>
            <a:chOff x="212136" y="2659088"/>
            <a:chExt cx="591483" cy="434805"/>
          </a:xfrm>
        </p:grpSpPr>
        <p:pic>
          <p:nvPicPr>
            <p:cNvPr id="61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05" y="2659088"/>
              <a:ext cx="256032" cy="256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350;p32"/>
            <p:cNvSpPr txBox="1">
              <a:spLocks/>
            </p:cNvSpPr>
            <p:nvPr/>
          </p:nvSpPr>
          <p:spPr>
            <a:xfrm>
              <a:off x="212136" y="2820993"/>
              <a:ext cx="591483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0715" y="1921023"/>
            <a:ext cx="717589" cy="427217"/>
            <a:chOff x="190715" y="1921023"/>
            <a:chExt cx="717589" cy="427217"/>
          </a:xfrm>
        </p:grpSpPr>
        <p:pic>
          <p:nvPicPr>
            <p:cNvPr id="68" name="Picture 2" descr="https://lh6.googleusercontent.com/FFaFjjrlbZBvb7QVxJWTJQSKavkxumZZvT6YQ9TnfuPuiu8e4ODM6Bls4uNSmi21D-MAr58F-Uv9ePzOwZrModql_gSFluxRzldmWUYUXFOHHnBe8qCORBFTbmO0NWrAAXGWLiqDpe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5" y="1921023"/>
              <a:ext cx="243840" cy="243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Google Shape;350;p32"/>
            <p:cNvSpPr txBox="1">
              <a:spLocks/>
            </p:cNvSpPr>
            <p:nvPr/>
          </p:nvSpPr>
          <p:spPr>
            <a:xfrm>
              <a:off x="190715" y="2075340"/>
              <a:ext cx="717589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Target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628" y="4035887"/>
            <a:ext cx="965116" cy="475153"/>
            <a:chOff x="34628" y="3963751"/>
            <a:chExt cx="965116" cy="475153"/>
          </a:xfrm>
        </p:grpSpPr>
        <p:pic>
          <p:nvPicPr>
            <p:cNvPr id="57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59" y="3963751"/>
              <a:ext cx="292608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Google Shape;350;p32"/>
            <p:cNvSpPr txBox="1">
              <a:spLocks/>
            </p:cNvSpPr>
            <p:nvPr/>
          </p:nvSpPr>
          <p:spPr>
            <a:xfrm>
              <a:off x="34628" y="4166004"/>
              <a:ext cx="965116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sz="1100" dirty="0" smtClean="0">
                  <a:latin typeface="Poppins SemiBold" charset="0"/>
                  <a:cs typeface="Poppins SemiBold" charset="0"/>
                </a:rPr>
                <a:t>Ownership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/>
              </a:r>
              <a:br>
                <a:rPr lang="en-US" dirty="0" smtClean="0">
                  <a:latin typeface="Poppins SemiBold" charset="0"/>
                  <a:cs typeface="Poppins SemiBold" charset="0"/>
                </a:rPr>
              </a:b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3840" y="1970295"/>
            <a:ext cx="1878184" cy="355016"/>
            <a:chOff x="1085057" y="1944387"/>
            <a:chExt cx="1878184" cy="355016"/>
          </a:xfrm>
        </p:grpSpPr>
        <p:sp>
          <p:nvSpPr>
            <p:cNvPr id="60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50;p32"/>
            <p:cNvSpPr txBox="1">
              <a:spLocks/>
            </p:cNvSpPr>
            <p:nvPr/>
          </p:nvSpPr>
          <p:spPr>
            <a:xfrm>
              <a:off x="1614312" y="1948959"/>
              <a:ext cx="866730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Junior IT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27520" y="1958103"/>
            <a:ext cx="1878184" cy="361112"/>
            <a:chOff x="6827520" y="1958103"/>
            <a:chExt cx="1878184" cy="361112"/>
          </a:xfrm>
        </p:grpSpPr>
        <p:sp>
          <p:nvSpPr>
            <p:cNvPr id="65" name="Google Shape;2177;p69"/>
            <p:cNvSpPr/>
            <p:nvPr/>
          </p:nvSpPr>
          <p:spPr>
            <a:xfrm>
              <a:off x="6827520" y="1958103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50;p32"/>
            <p:cNvSpPr txBox="1">
              <a:spLocks/>
            </p:cNvSpPr>
            <p:nvPr/>
          </p:nvSpPr>
          <p:spPr>
            <a:xfrm>
              <a:off x="7356775" y="1968771"/>
              <a:ext cx="866730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Junior IT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053840" y="2708397"/>
            <a:ext cx="1878184" cy="355016"/>
            <a:chOff x="1072865" y="1944387"/>
            <a:chExt cx="1878184" cy="355016"/>
          </a:xfrm>
        </p:grpSpPr>
        <p:sp>
          <p:nvSpPr>
            <p:cNvPr id="7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sp>
        <p:nvSpPr>
          <p:cNvPr id="74" name="Google Shape;2177;p69"/>
          <p:cNvSpPr/>
          <p:nvPr/>
        </p:nvSpPr>
        <p:spPr>
          <a:xfrm>
            <a:off x="6827520" y="2708397"/>
            <a:ext cx="1878184" cy="355016"/>
          </a:xfrm>
          <a:prstGeom prst="roundRect">
            <a:avLst>
              <a:gd name="adj" fmla="val 50000"/>
            </a:avLst>
          </a:prstGeom>
          <a:solidFill>
            <a:srgbClr val="609D9E"/>
          </a:solidFill>
          <a:ln w="9525" cap="flat" cmpd="sng">
            <a:solidFill>
              <a:srgbClr val="C99E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350;p32"/>
          <p:cNvSpPr txBox="1">
            <a:spLocks/>
          </p:cNvSpPr>
          <p:nvPr/>
        </p:nvSpPr>
        <p:spPr>
          <a:xfrm>
            <a:off x="7283622" y="2712969"/>
            <a:ext cx="97039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Full Time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79" name="Google Shape;2177;p69"/>
          <p:cNvSpPr/>
          <p:nvPr/>
        </p:nvSpPr>
        <p:spPr>
          <a:xfrm>
            <a:off x="4053840" y="3419424"/>
            <a:ext cx="1878184" cy="355016"/>
          </a:xfrm>
          <a:prstGeom prst="roundRect">
            <a:avLst>
              <a:gd name="adj" fmla="val 50000"/>
            </a:avLst>
          </a:prstGeom>
          <a:solidFill>
            <a:srgbClr val="609D9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350;p32"/>
          <p:cNvSpPr txBox="1">
            <a:spLocks/>
          </p:cNvSpPr>
          <p:nvPr/>
        </p:nvSpPr>
        <p:spPr>
          <a:xfrm>
            <a:off x="4698918" y="3393370"/>
            <a:ext cx="54615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Zero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27520" y="3419424"/>
            <a:ext cx="1878184" cy="355016"/>
            <a:chOff x="6827520" y="3419424"/>
            <a:chExt cx="1878184" cy="355016"/>
          </a:xfrm>
        </p:grpSpPr>
        <p:sp>
          <p:nvSpPr>
            <p:cNvPr id="83" name="Google Shape;2177;p69"/>
            <p:cNvSpPr/>
            <p:nvPr/>
          </p:nvSpPr>
          <p:spPr>
            <a:xfrm>
              <a:off x="6827520" y="3419424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solidFill>
                <a:srgbClr val="C99E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50;p32"/>
            <p:cNvSpPr txBox="1">
              <a:spLocks/>
            </p:cNvSpPr>
            <p:nvPr/>
          </p:nvSpPr>
          <p:spPr>
            <a:xfrm>
              <a:off x="7307164" y="3423996"/>
              <a:ext cx="116627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IA (Wage)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032904" y="4153279"/>
            <a:ext cx="1878184" cy="357761"/>
            <a:chOff x="1072865" y="1941642"/>
            <a:chExt cx="1878184" cy="357761"/>
          </a:xfrm>
        </p:grpSpPr>
        <p:sp>
          <p:nvSpPr>
            <p:cNvPr id="86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50;p32"/>
            <p:cNvSpPr txBox="1">
              <a:spLocks/>
            </p:cNvSpPr>
            <p:nvPr/>
          </p:nvSpPr>
          <p:spPr>
            <a:xfrm>
              <a:off x="1441273" y="1941642"/>
              <a:ext cx="133406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Open Source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sp>
        <p:nvSpPr>
          <p:cNvPr id="89" name="Google Shape;2177;p69"/>
          <p:cNvSpPr/>
          <p:nvPr/>
        </p:nvSpPr>
        <p:spPr>
          <a:xfrm>
            <a:off x="6827520" y="4156024"/>
            <a:ext cx="1878184" cy="355016"/>
          </a:xfrm>
          <a:prstGeom prst="roundRect">
            <a:avLst>
              <a:gd name="adj" fmla="val 50000"/>
            </a:avLst>
          </a:prstGeom>
          <a:solidFill>
            <a:srgbClr val="609D9E"/>
          </a:solidFill>
          <a:ln w="9525" cap="flat" cmpd="sng">
            <a:solidFill>
              <a:srgbClr val="C99E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350;p32"/>
          <p:cNvSpPr txBox="1">
            <a:spLocks/>
          </p:cNvSpPr>
          <p:nvPr/>
        </p:nvSpPr>
        <p:spPr>
          <a:xfrm>
            <a:off x="7195928" y="4153279"/>
            <a:ext cx="133406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err="1" smtClean="0">
                <a:latin typeface="Poppins SemiBold" charset="0"/>
                <a:cs typeface="Poppins SemiBold" charset="0"/>
              </a:rPr>
              <a:t>Kuehne</a:t>
            </a:r>
            <a:r>
              <a:rPr lang="en-US" dirty="0" smtClean="0">
                <a:latin typeface="Poppins SemiBold" charset="0"/>
                <a:cs typeface="Poppins SemiBold" charset="0"/>
              </a:rPr>
              <a:t> Nagel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sp>
        <p:nvSpPr>
          <p:cNvPr id="64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18631"/>
            <a:ext cx="4460262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t-EE" sz="2800" dirty="0" smtClean="0"/>
              <a:t>Legal Framework</a:t>
            </a:r>
            <a:endParaRPr sz="4000" dirty="0"/>
          </a:p>
        </p:txBody>
      </p:sp>
      <p:sp>
        <p:nvSpPr>
          <p:cNvPr id="73" name="Google Shape;2177;p69"/>
          <p:cNvSpPr/>
          <p:nvPr/>
        </p:nvSpPr>
        <p:spPr>
          <a:xfrm>
            <a:off x="307915" y="645429"/>
            <a:ext cx="3914835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372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248" y="1305668"/>
            <a:ext cx="829679" cy="3418731"/>
          </a:xfrm>
          <a:prstGeom prst="rect">
            <a:avLst/>
          </a:prstGeom>
          <a:solidFill>
            <a:srgbClr val="609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" name="Group 4"/>
          <p:cNvGrpSpPr/>
          <p:nvPr/>
        </p:nvGrpSpPr>
        <p:grpSpPr>
          <a:xfrm>
            <a:off x="119973" y="3326516"/>
            <a:ext cx="788954" cy="447924"/>
            <a:chOff x="119973" y="3308228"/>
            <a:chExt cx="788954" cy="447924"/>
          </a:xfrm>
        </p:grpSpPr>
        <p:pic>
          <p:nvPicPr>
            <p:cNvPr id="63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546" y="3308228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Google Shape;350;p32"/>
            <p:cNvSpPr txBox="1">
              <a:spLocks/>
            </p:cNvSpPr>
            <p:nvPr/>
          </p:nvSpPr>
          <p:spPr>
            <a:xfrm>
              <a:off x="119973" y="3483252"/>
              <a:ext cx="788954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Budget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51856" y="1993155"/>
            <a:ext cx="1878184" cy="355016"/>
            <a:chOff x="1085057" y="1944387"/>
            <a:chExt cx="1878184" cy="355016"/>
          </a:xfrm>
        </p:grpSpPr>
        <p:sp>
          <p:nvSpPr>
            <p:cNvPr id="36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50;p32"/>
            <p:cNvSpPr txBox="1">
              <a:spLocks/>
            </p:cNvSpPr>
            <p:nvPr/>
          </p:nvSpPr>
          <p:spPr>
            <a:xfrm>
              <a:off x="1516775" y="1948959"/>
              <a:ext cx="1093499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Universities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51856" y="2708397"/>
            <a:ext cx="1878184" cy="355016"/>
            <a:chOff x="1072865" y="1944387"/>
            <a:chExt cx="1878184" cy="355016"/>
          </a:xfrm>
        </p:grpSpPr>
        <p:sp>
          <p:nvSpPr>
            <p:cNvPr id="4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351856" y="3419424"/>
            <a:ext cx="1878184" cy="355016"/>
            <a:chOff x="1072865" y="1944387"/>
            <a:chExt cx="1878184" cy="355016"/>
          </a:xfrm>
        </p:grpSpPr>
        <p:sp>
          <p:nvSpPr>
            <p:cNvPr id="45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50;p32"/>
            <p:cNvSpPr txBox="1">
              <a:spLocks/>
            </p:cNvSpPr>
            <p:nvPr/>
          </p:nvSpPr>
          <p:spPr>
            <a:xfrm>
              <a:off x="1717943" y="1948959"/>
              <a:ext cx="54615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Zero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51856" y="4153279"/>
            <a:ext cx="1878184" cy="357761"/>
            <a:chOff x="1072865" y="1941642"/>
            <a:chExt cx="1878184" cy="357761"/>
          </a:xfrm>
        </p:grpSpPr>
        <p:sp>
          <p:nvSpPr>
            <p:cNvPr id="5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50;p32"/>
            <p:cNvSpPr txBox="1">
              <a:spLocks/>
            </p:cNvSpPr>
            <p:nvPr/>
          </p:nvSpPr>
          <p:spPr>
            <a:xfrm>
              <a:off x="1605167" y="1941642"/>
              <a:ext cx="80912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Trainee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2136" y="2628608"/>
            <a:ext cx="591483" cy="434805"/>
            <a:chOff x="212136" y="2659088"/>
            <a:chExt cx="591483" cy="434805"/>
          </a:xfrm>
        </p:grpSpPr>
        <p:pic>
          <p:nvPicPr>
            <p:cNvPr id="61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05" y="2659088"/>
              <a:ext cx="256032" cy="256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350;p32"/>
            <p:cNvSpPr txBox="1">
              <a:spLocks/>
            </p:cNvSpPr>
            <p:nvPr/>
          </p:nvSpPr>
          <p:spPr>
            <a:xfrm>
              <a:off x="212136" y="2820993"/>
              <a:ext cx="591483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0715" y="1921023"/>
            <a:ext cx="717589" cy="427217"/>
            <a:chOff x="190715" y="1921023"/>
            <a:chExt cx="717589" cy="427217"/>
          </a:xfrm>
        </p:grpSpPr>
        <p:pic>
          <p:nvPicPr>
            <p:cNvPr id="68" name="Picture 2" descr="https://lh6.googleusercontent.com/FFaFjjrlbZBvb7QVxJWTJQSKavkxumZZvT6YQ9TnfuPuiu8e4ODM6Bls4uNSmi21D-MAr58F-Uv9ePzOwZrModql_gSFluxRzldmWUYUXFOHHnBe8qCORBFTbmO0NWrAAXGWLiqDpe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5" y="1921023"/>
              <a:ext cx="243840" cy="243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Google Shape;350;p32"/>
            <p:cNvSpPr txBox="1">
              <a:spLocks/>
            </p:cNvSpPr>
            <p:nvPr/>
          </p:nvSpPr>
          <p:spPr>
            <a:xfrm>
              <a:off x="190715" y="2075340"/>
              <a:ext cx="717589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Target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628" y="4035887"/>
            <a:ext cx="965116" cy="475153"/>
            <a:chOff x="34628" y="3963751"/>
            <a:chExt cx="965116" cy="475153"/>
          </a:xfrm>
        </p:grpSpPr>
        <p:pic>
          <p:nvPicPr>
            <p:cNvPr id="57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59" y="3963751"/>
              <a:ext cx="292608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Google Shape;350;p32"/>
            <p:cNvSpPr txBox="1">
              <a:spLocks/>
            </p:cNvSpPr>
            <p:nvPr/>
          </p:nvSpPr>
          <p:spPr>
            <a:xfrm>
              <a:off x="34628" y="4166004"/>
              <a:ext cx="965116" cy="2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sz="1100" dirty="0" smtClean="0">
                  <a:latin typeface="Poppins SemiBold" charset="0"/>
                  <a:cs typeface="Poppins SemiBold" charset="0"/>
                </a:rPr>
                <a:t>Ownership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/>
              </a:r>
              <a:br>
                <a:rPr lang="en-US" dirty="0" smtClean="0">
                  <a:latin typeface="Poppins SemiBold" charset="0"/>
                  <a:cs typeface="Poppins SemiBold" charset="0"/>
                </a:rPr>
              </a:b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3840" y="1970295"/>
            <a:ext cx="1878184" cy="355016"/>
            <a:chOff x="1085057" y="1944387"/>
            <a:chExt cx="1878184" cy="355016"/>
          </a:xfrm>
        </p:grpSpPr>
        <p:sp>
          <p:nvSpPr>
            <p:cNvPr id="60" name="Google Shape;2177;p69"/>
            <p:cNvSpPr/>
            <p:nvPr/>
          </p:nvSpPr>
          <p:spPr>
            <a:xfrm>
              <a:off x="1085057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50;p32"/>
            <p:cNvSpPr txBox="1">
              <a:spLocks/>
            </p:cNvSpPr>
            <p:nvPr/>
          </p:nvSpPr>
          <p:spPr>
            <a:xfrm>
              <a:off x="1614312" y="1948959"/>
              <a:ext cx="866730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Junior IT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27520" y="1958103"/>
            <a:ext cx="1878184" cy="361112"/>
            <a:chOff x="6827520" y="1958103"/>
            <a:chExt cx="1878184" cy="361112"/>
          </a:xfrm>
        </p:grpSpPr>
        <p:sp>
          <p:nvSpPr>
            <p:cNvPr id="65" name="Google Shape;2177;p69"/>
            <p:cNvSpPr/>
            <p:nvPr/>
          </p:nvSpPr>
          <p:spPr>
            <a:xfrm>
              <a:off x="6827520" y="1958103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50;p32"/>
            <p:cNvSpPr txBox="1">
              <a:spLocks/>
            </p:cNvSpPr>
            <p:nvPr/>
          </p:nvSpPr>
          <p:spPr>
            <a:xfrm>
              <a:off x="7356775" y="1968771"/>
              <a:ext cx="866730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Junior IT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053840" y="2708397"/>
            <a:ext cx="1878184" cy="355016"/>
            <a:chOff x="1072865" y="1944387"/>
            <a:chExt cx="1878184" cy="355016"/>
          </a:xfrm>
        </p:grpSpPr>
        <p:sp>
          <p:nvSpPr>
            <p:cNvPr id="70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Part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827520" y="2708397"/>
            <a:ext cx="1878184" cy="355016"/>
            <a:chOff x="1072865" y="1944387"/>
            <a:chExt cx="1878184" cy="355016"/>
          </a:xfrm>
        </p:grpSpPr>
        <p:sp>
          <p:nvSpPr>
            <p:cNvPr id="74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50;p32"/>
            <p:cNvSpPr txBox="1">
              <a:spLocks/>
            </p:cNvSpPr>
            <p:nvPr/>
          </p:nvSpPr>
          <p:spPr>
            <a:xfrm>
              <a:off x="1528967" y="1948959"/>
              <a:ext cx="970393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Full Time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sp>
        <p:nvSpPr>
          <p:cNvPr id="79" name="Google Shape;2177;p69"/>
          <p:cNvSpPr/>
          <p:nvPr/>
        </p:nvSpPr>
        <p:spPr>
          <a:xfrm>
            <a:off x="4053840" y="3419424"/>
            <a:ext cx="1878184" cy="355016"/>
          </a:xfrm>
          <a:prstGeom prst="roundRect">
            <a:avLst>
              <a:gd name="adj" fmla="val 50000"/>
            </a:avLst>
          </a:prstGeom>
          <a:solidFill>
            <a:srgbClr val="609D9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350;p32"/>
          <p:cNvSpPr txBox="1">
            <a:spLocks/>
          </p:cNvSpPr>
          <p:nvPr/>
        </p:nvSpPr>
        <p:spPr>
          <a:xfrm>
            <a:off x="4698918" y="3393370"/>
            <a:ext cx="54615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dirty="0" smtClean="0">
                <a:latin typeface="Poppins SemiBold" charset="0"/>
                <a:cs typeface="Poppins SemiBold" charset="0"/>
              </a:rPr>
              <a:t>Zero</a:t>
            </a:r>
            <a:endParaRPr lang="en-US" dirty="0">
              <a:latin typeface="Poppins SemiBold" charset="0"/>
              <a:cs typeface="Poppins SemiBold" charset="0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6827520" y="3419424"/>
            <a:ext cx="1878184" cy="355016"/>
            <a:chOff x="1072865" y="1944387"/>
            <a:chExt cx="1878184" cy="355016"/>
          </a:xfrm>
        </p:grpSpPr>
        <p:sp>
          <p:nvSpPr>
            <p:cNvPr id="83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50;p32"/>
            <p:cNvSpPr txBox="1">
              <a:spLocks/>
            </p:cNvSpPr>
            <p:nvPr/>
          </p:nvSpPr>
          <p:spPr>
            <a:xfrm>
              <a:off x="1552509" y="1948959"/>
              <a:ext cx="116627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IA (Wage)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032904" y="4153279"/>
            <a:ext cx="1878184" cy="357761"/>
            <a:chOff x="1072865" y="1941642"/>
            <a:chExt cx="1878184" cy="357761"/>
          </a:xfrm>
        </p:grpSpPr>
        <p:sp>
          <p:nvSpPr>
            <p:cNvPr id="86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50;p32"/>
            <p:cNvSpPr txBox="1">
              <a:spLocks/>
            </p:cNvSpPr>
            <p:nvPr/>
          </p:nvSpPr>
          <p:spPr>
            <a:xfrm>
              <a:off x="1441273" y="1941642"/>
              <a:ext cx="133406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smtClean="0">
                  <a:latin typeface="Poppins SemiBold" charset="0"/>
                  <a:cs typeface="Poppins SemiBold" charset="0"/>
                </a:rPr>
                <a:t>Open Source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827520" y="4153279"/>
            <a:ext cx="1878184" cy="357761"/>
            <a:chOff x="1072865" y="1941642"/>
            <a:chExt cx="1878184" cy="357761"/>
          </a:xfrm>
        </p:grpSpPr>
        <p:sp>
          <p:nvSpPr>
            <p:cNvPr id="89" name="Google Shape;2177;p69"/>
            <p:cNvSpPr/>
            <p:nvPr/>
          </p:nvSpPr>
          <p:spPr>
            <a:xfrm>
              <a:off x="1072865" y="1944387"/>
              <a:ext cx="1878184" cy="355016"/>
            </a:xfrm>
            <a:prstGeom prst="roundRect">
              <a:avLst>
                <a:gd name="adj" fmla="val 50000"/>
              </a:avLst>
            </a:prstGeom>
            <a:solidFill>
              <a:srgbClr val="609D9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50;p32"/>
            <p:cNvSpPr txBox="1">
              <a:spLocks/>
            </p:cNvSpPr>
            <p:nvPr/>
          </p:nvSpPr>
          <p:spPr>
            <a:xfrm>
              <a:off x="1441273" y="1941642"/>
              <a:ext cx="133406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dirty="0" err="1" smtClean="0">
                  <a:latin typeface="Poppins SemiBold" charset="0"/>
                  <a:cs typeface="Poppins SemiBold" charset="0"/>
                </a:rPr>
                <a:t>Kuehne</a:t>
              </a:r>
              <a:r>
                <a:rPr lang="en-US" dirty="0" smtClean="0">
                  <a:latin typeface="Poppins SemiBold" charset="0"/>
                  <a:cs typeface="Poppins SemiBold" charset="0"/>
                </a:rPr>
                <a:t> Nagel</a:t>
              </a:r>
              <a:endParaRPr lang="en-US" dirty="0">
                <a:latin typeface="Poppins SemiBold" charset="0"/>
                <a:cs typeface="Poppins SemiBold" charset="0"/>
              </a:endParaRPr>
            </a:p>
          </p:txBody>
        </p:sp>
      </p:grpSp>
      <p:sp>
        <p:nvSpPr>
          <p:cNvPr id="91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18631"/>
            <a:ext cx="4460262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t-EE" sz="2800" dirty="0" smtClean="0"/>
              <a:t>Legal Framework</a:t>
            </a:r>
            <a:endParaRPr sz="4000" dirty="0"/>
          </a:p>
        </p:txBody>
      </p:sp>
      <p:sp>
        <p:nvSpPr>
          <p:cNvPr id="92" name="Google Shape;2177;p69"/>
          <p:cNvSpPr/>
          <p:nvPr/>
        </p:nvSpPr>
        <p:spPr>
          <a:xfrm>
            <a:off x="307915" y="645429"/>
            <a:ext cx="3914835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418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3742966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t-EE" sz="2400" dirty="0" smtClean="0"/>
              <a:t>Internship Programs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8364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7" y="24981"/>
            <a:ext cx="3862565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2800"/>
            </a:pPr>
            <a:r>
              <a:rPr lang="et-EE" sz="2400" dirty="0"/>
              <a:t>Internship Programs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41;p32"/>
          <p:cNvCxnSpPr/>
          <p:nvPr/>
        </p:nvCxnSpPr>
        <p:spPr>
          <a:xfrm>
            <a:off x="1094386" y="1643086"/>
            <a:ext cx="3448" cy="195402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2;p32"/>
          <p:cNvCxnSpPr/>
          <p:nvPr/>
        </p:nvCxnSpPr>
        <p:spPr>
          <a:xfrm flipV="1">
            <a:off x="1094386" y="3597108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3" name="Google Shape;346;p32"/>
          <p:cNvSpPr txBox="1">
            <a:spLocks/>
          </p:cNvSpPr>
          <p:nvPr/>
        </p:nvSpPr>
        <p:spPr>
          <a:xfrm>
            <a:off x="2068462" y="2151571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4" name="Google Shape;5792;p76"/>
          <p:cNvGrpSpPr>
            <a:grpSpLocks noChangeAspect="1"/>
          </p:cNvGrpSpPr>
          <p:nvPr/>
        </p:nvGrpSpPr>
        <p:grpSpPr>
          <a:xfrm>
            <a:off x="1708978" y="2091046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9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342;p32"/>
          <p:cNvCxnSpPr/>
          <p:nvPr/>
        </p:nvCxnSpPr>
        <p:spPr>
          <a:xfrm>
            <a:off x="1094386" y="2234412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8" name="Google Shape;346;p32"/>
          <p:cNvSpPr txBox="1">
            <a:spLocks/>
          </p:cNvSpPr>
          <p:nvPr/>
        </p:nvSpPr>
        <p:spPr>
          <a:xfrm>
            <a:off x="2105469" y="3449362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9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13" y="3354919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Google Shape;341;p32"/>
          <p:cNvCxnSpPr/>
          <p:nvPr/>
        </p:nvCxnSpPr>
        <p:spPr>
          <a:xfrm flipH="1">
            <a:off x="4075904" y="1646720"/>
            <a:ext cx="3326" cy="19887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342;p32"/>
          <p:cNvCxnSpPr/>
          <p:nvPr/>
        </p:nvCxnSpPr>
        <p:spPr>
          <a:xfrm>
            <a:off x="4079230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2" name="Google Shape;350;p32"/>
          <p:cNvSpPr txBox="1">
            <a:spLocks/>
          </p:cNvSpPr>
          <p:nvPr/>
        </p:nvSpPr>
        <p:spPr>
          <a:xfrm>
            <a:off x="4948992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b="1" dirty="0" smtClean="0"/>
              <a:t>Smart Society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03" name="Google Shape;342;p32"/>
          <p:cNvCxnSpPr/>
          <p:nvPr/>
        </p:nvCxnSpPr>
        <p:spPr>
          <a:xfrm>
            <a:off x="4075903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4" name="Google Shape;350;p32"/>
          <p:cNvSpPr txBox="1">
            <a:spLocks/>
          </p:cNvSpPr>
          <p:nvPr/>
        </p:nvSpPr>
        <p:spPr>
          <a:xfrm>
            <a:off x="5012071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5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507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74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Google Shape;341;p32"/>
          <p:cNvCxnSpPr/>
          <p:nvPr/>
        </p:nvCxnSpPr>
        <p:spPr>
          <a:xfrm>
            <a:off x="6682645" y="1646720"/>
            <a:ext cx="6800" cy="19807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342;p32"/>
          <p:cNvCxnSpPr/>
          <p:nvPr/>
        </p:nvCxnSpPr>
        <p:spPr>
          <a:xfrm>
            <a:off x="6682645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9" name="Google Shape;346;p32"/>
          <p:cNvSpPr txBox="1">
            <a:spLocks/>
          </p:cNvSpPr>
          <p:nvPr/>
        </p:nvSpPr>
        <p:spPr>
          <a:xfrm>
            <a:off x="7627088" y="2277873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689445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645536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2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431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56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86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3926862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2800"/>
            </a:pPr>
            <a:r>
              <a:rPr lang="et-EE" sz="2400" dirty="0"/>
              <a:t>Internship Programs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41;p32"/>
          <p:cNvCxnSpPr/>
          <p:nvPr/>
        </p:nvCxnSpPr>
        <p:spPr>
          <a:xfrm>
            <a:off x="1094386" y="1643086"/>
            <a:ext cx="3448" cy="59132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346;p32"/>
          <p:cNvSpPr txBox="1">
            <a:spLocks/>
          </p:cNvSpPr>
          <p:nvPr/>
        </p:nvSpPr>
        <p:spPr>
          <a:xfrm>
            <a:off x="2068462" y="2151571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4" name="Google Shape;5792;p76"/>
          <p:cNvGrpSpPr>
            <a:grpSpLocks noChangeAspect="1"/>
          </p:cNvGrpSpPr>
          <p:nvPr/>
        </p:nvGrpSpPr>
        <p:grpSpPr>
          <a:xfrm>
            <a:off x="1708978" y="2091046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9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342;p32"/>
          <p:cNvCxnSpPr/>
          <p:nvPr/>
        </p:nvCxnSpPr>
        <p:spPr>
          <a:xfrm>
            <a:off x="1094386" y="2234412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31916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3742966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2800"/>
            </a:pPr>
            <a:r>
              <a:rPr lang="et-EE" sz="2400" dirty="0"/>
              <a:t>Internship Programs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41;p32"/>
          <p:cNvCxnSpPr/>
          <p:nvPr/>
        </p:nvCxnSpPr>
        <p:spPr>
          <a:xfrm>
            <a:off x="1094386" y="1643086"/>
            <a:ext cx="3448" cy="195402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2;p32"/>
          <p:cNvCxnSpPr/>
          <p:nvPr/>
        </p:nvCxnSpPr>
        <p:spPr>
          <a:xfrm flipV="1">
            <a:off x="1094386" y="3597108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3" name="Google Shape;346;p32"/>
          <p:cNvSpPr txBox="1">
            <a:spLocks/>
          </p:cNvSpPr>
          <p:nvPr/>
        </p:nvSpPr>
        <p:spPr>
          <a:xfrm>
            <a:off x="2068462" y="2151571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4" name="Google Shape;5792;p76"/>
          <p:cNvGrpSpPr>
            <a:grpSpLocks noChangeAspect="1"/>
          </p:cNvGrpSpPr>
          <p:nvPr/>
        </p:nvGrpSpPr>
        <p:grpSpPr>
          <a:xfrm>
            <a:off x="1708978" y="2091046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9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342;p32"/>
          <p:cNvCxnSpPr/>
          <p:nvPr/>
        </p:nvCxnSpPr>
        <p:spPr>
          <a:xfrm>
            <a:off x="1094386" y="2234412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8" name="Google Shape;346;p32"/>
          <p:cNvSpPr txBox="1">
            <a:spLocks/>
          </p:cNvSpPr>
          <p:nvPr/>
        </p:nvSpPr>
        <p:spPr>
          <a:xfrm>
            <a:off x="2105469" y="3449362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9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13" y="3354919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91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1"/>
          <p:cNvSpPr txBox="1">
            <a:spLocks noGrp="1"/>
          </p:cNvSpPr>
          <p:nvPr>
            <p:ph type="ctrTitle"/>
          </p:nvPr>
        </p:nvSpPr>
        <p:spPr>
          <a:xfrm>
            <a:off x="2514301" y="2801856"/>
            <a:ext cx="4179801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Goals</a:t>
            </a:r>
            <a:endParaRPr dirty="0"/>
          </a:p>
        </p:txBody>
      </p:sp>
      <p:sp>
        <p:nvSpPr>
          <p:cNvPr id="565" name="Google Shape;565;p41"/>
          <p:cNvSpPr/>
          <p:nvPr/>
        </p:nvSpPr>
        <p:spPr>
          <a:xfrm>
            <a:off x="2956213" y="2789664"/>
            <a:ext cx="3417900" cy="117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45;p38"/>
          <p:cNvSpPr txBox="1">
            <a:spLocks/>
          </p:cNvSpPr>
          <p:nvPr/>
        </p:nvSpPr>
        <p:spPr>
          <a:xfrm>
            <a:off x="3690726" y="2162780"/>
            <a:ext cx="1753801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 smtClean="0">
                <a:solidFill>
                  <a:schemeClr val="bg1"/>
                </a:solidFill>
                <a:latin typeface="Poppins SemiBold" charset="0"/>
                <a:cs typeface="Poppins SemiBold" charset="0"/>
              </a:rPr>
              <a:t>0</a:t>
            </a:r>
            <a:r>
              <a:rPr lang="et-EE" sz="6000" dirty="0" smtClean="0">
                <a:solidFill>
                  <a:schemeClr val="bg1"/>
                </a:solidFill>
                <a:latin typeface="Poppins SemiBold" charset="0"/>
                <a:cs typeface="Poppins SemiBold" charset="0"/>
              </a:rPr>
              <a:t>1</a:t>
            </a:r>
            <a:endParaRPr lang="en" sz="6000" dirty="0">
              <a:solidFill>
                <a:schemeClr val="bg1"/>
              </a:solidFill>
              <a:latin typeface="Poppins SemiBold" charset="0"/>
              <a:cs typeface="Poppi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55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3742966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2800"/>
            </a:pPr>
            <a:r>
              <a:rPr lang="et-EE" sz="2400" dirty="0"/>
              <a:t>Internship Programs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41;p32"/>
          <p:cNvCxnSpPr/>
          <p:nvPr/>
        </p:nvCxnSpPr>
        <p:spPr>
          <a:xfrm>
            <a:off x="1094386" y="1643086"/>
            <a:ext cx="3448" cy="195402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2;p32"/>
          <p:cNvCxnSpPr/>
          <p:nvPr/>
        </p:nvCxnSpPr>
        <p:spPr>
          <a:xfrm flipV="1">
            <a:off x="1094386" y="3597108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3" name="Google Shape;346;p32"/>
          <p:cNvSpPr txBox="1">
            <a:spLocks/>
          </p:cNvSpPr>
          <p:nvPr/>
        </p:nvSpPr>
        <p:spPr>
          <a:xfrm>
            <a:off x="2068462" y="2151571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4" name="Google Shape;5792;p76"/>
          <p:cNvGrpSpPr>
            <a:grpSpLocks noChangeAspect="1"/>
          </p:cNvGrpSpPr>
          <p:nvPr/>
        </p:nvGrpSpPr>
        <p:grpSpPr>
          <a:xfrm>
            <a:off x="1708978" y="2091046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9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342;p32"/>
          <p:cNvCxnSpPr/>
          <p:nvPr/>
        </p:nvCxnSpPr>
        <p:spPr>
          <a:xfrm>
            <a:off x="1094386" y="2234412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8" name="Google Shape;346;p32"/>
          <p:cNvSpPr txBox="1">
            <a:spLocks/>
          </p:cNvSpPr>
          <p:nvPr/>
        </p:nvSpPr>
        <p:spPr>
          <a:xfrm>
            <a:off x="2105469" y="3449362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9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13" y="3354919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Google Shape;341;p32"/>
          <p:cNvCxnSpPr/>
          <p:nvPr/>
        </p:nvCxnSpPr>
        <p:spPr>
          <a:xfrm flipH="1">
            <a:off x="4075904" y="1646720"/>
            <a:ext cx="3326" cy="19887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342;p32"/>
          <p:cNvCxnSpPr/>
          <p:nvPr/>
        </p:nvCxnSpPr>
        <p:spPr>
          <a:xfrm>
            <a:off x="4079230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2" name="Google Shape;350;p32"/>
          <p:cNvSpPr txBox="1">
            <a:spLocks/>
          </p:cNvSpPr>
          <p:nvPr/>
        </p:nvSpPr>
        <p:spPr>
          <a:xfrm>
            <a:off x="4948992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b="1" dirty="0" smtClean="0"/>
              <a:t>Smart Society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endParaRPr lang="en-US" b="1" dirty="0" smtClean="0"/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03" name="Google Shape;342;p32"/>
          <p:cNvCxnSpPr/>
          <p:nvPr/>
        </p:nvCxnSpPr>
        <p:spPr>
          <a:xfrm>
            <a:off x="4075903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4" name="Google Shape;350;p32"/>
          <p:cNvSpPr txBox="1">
            <a:spLocks/>
          </p:cNvSpPr>
          <p:nvPr/>
        </p:nvSpPr>
        <p:spPr>
          <a:xfrm>
            <a:off x="5012071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</a:p>
          <a:p>
            <a:pPr marL="0" lv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5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507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74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090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41;p32"/>
          <p:cNvCxnSpPr/>
          <p:nvPr/>
        </p:nvCxnSpPr>
        <p:spPr>
          <a:xfrm>
            <a:off x="1094386" y="1643086"/>
            <a:ext cx="3448" cy="195402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2;p32"/>
          <p:cNvCxnSpPr/>
          <p:nvPr/>
        </p:nvCxnSpPr>
        <p:spPr>
          <a:xfrm flipV="1">
            <a:off x="1094386" y="3597108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3" name="Google Shape;346;p32"/>
          <p:cNvSpPr txBox="1">
            <a:spLocks/>
          </p:cNvSpPr>
          <p:nvPr/>
        </p:nvSpPr>
        <p:spPr>
          <a:xfrm>
            <a:off x="2068462" y="2151571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4" name="Google Shape;5792;p76"/>
          <p:cNvGrpSpPr>
            <a:grpSpLocks noChangeAspect="1"/>
          </p:cNvGrpSpPr>
          <p:nvPr/>
        </p:nvGrpSpPr>
        <p:grpSpPr>
          <a:xfrm>
            <a:off x="1708978" y="2091046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9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342;p32"/>
          <p:cNvCxnSpPr/>
          <p:nvPr/>
        </p:nvCxnSpPr>
        <p:spPr>
          <a:xfrm>
            <a:off x="1094386" y="2234412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8" name="Google Shape;346;p32"/>
          <p:cNvSpPr txBox="1">
            <a:spLocks/>
          </p:cNvSpPr>
          <p:nvPr/>
        </p:nvSpPr>
        <p:spPr>
          <a:xfrm>
            <a:off x="2105469" y="3449362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9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13" y="3354919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Google Shape;341;p32"/>
          <p:cNvCxnSpPr/>
          <p:nvPr/>
        </p:nvCxnSpPr>
        <p:spPr>
          <a:xfrm flipH="1">
            <a:off x="4075904" y="1646720"/>
            <a:ext cx="3326" cy="19887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342;p32"/>
          <p:cNvCxnSpPr/>
          <p:nvPr/>
        </p:nvCxnSpPr>
        <p:spPr>
          <a:xfrm>
            <a:off x="4079230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2" name="Google Shape;350;p32"/>
          <p:cNvSpPr txBox="1">
            <a:spLocks/>
          </p:cNvSpPr>
          <p:nvPr/>
        </p:nvSpPr>
        <p:spPr>
          <a:xfrm>
            <a:off x="4948992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b="1" dirty="0" smtClean="0"/>
              <a:t>Smart Society</a:t>
            </a:r>
          </a:p>
          <a:p>
            <a:pPr marL="0" indent="0">
              <a:lnSpc>
                <a:spcPct val="100000"/>
              </a:lnSpc>
              <a:buSzPts val="1000"/>
              <a:buNone/>
            </a:pPr>
            <a:r>
              <a:rPr lang="en-US" dirty="0"/>
              <a:t>NGO &amp; Open data cooperation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endParaRPr lang="en-US" b="1" dirty="0" smtClean="0"/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03" name="Google Shape;342;p32"/>
          <p:cNvCxnSpPr/>
          <p:nvPr/>
        </p:nvCxnSpPr>
        <p:spPr>
          <a:xfrm>
            <a:off x="4075903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4" name="Google Shape;350;p32"/>
          <p:cNvSpPr txBox="1">
            <a:spLocks/>
          </p:cNvSpPr>
          <p:nvPr/>
        </p:nvSpPr>
        <p:spPr>
          <a:xfrm>
            <a:off x="5012071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</a:p>
          <a:p>
            <a:pPr marL="0" indent="0">
              <a:buSzPts val="1000"/>
            </a:pPr>
            <a:r>
              <a:rPr lang="en-US" dirty="0"/>
              <a:t>Logistics product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5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507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74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3331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41;p32"/>
          <p:cNvCxnSpPr/>
          <p:nvPr/>
        </p:nvCxnSpPr>
        <p:spPr>
          <a:xfrm>
            <a:off x="1094386" y="1643086"/>
            <a:ext cx="3448" cy="195402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2;p32"/>
          <p:cNvCxnSpPr/>
          <p:nvPr/>
        </p:nvCxnSpPr>
        <p:spPr>
          <a:xfrm flipV="1">
            <a:off x="1094386" y="3597108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3" name="Google Shape;346;p32"/>
          <p:cNvSpPr txBox="1">
            <a:spLocks/>
          </p:cNvSpPr>
          <p:nvPr/>
        </p:nvSpPr>
        <p:spPr>
          <a:xfrm>
            <a:off x="2068462" y="2151571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4" name="Google Shape;5792;p76"/>
          <p:cNvGrpSpPr>
            <a:grpSpLocks noChangeAspect="1"/>
          </p:cNvGrpSpPr>
          <p:nvPr/>
        </p:nvGrpSpPr>
        <p:grpSpPr>
          <a:xfrm>
            <a:off x="1708978" y="2091046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9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342;p32"/>
          <p:cNvCxnSpPr/>
          <p:nvPr/>
        </p:nvCxnSpPr>
        <p:spPr>
          <a:xfrm>
            <a:off x="1094386" y="2234412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8" name="Google Shape;346;p32"/>
          <p:cNvSpPr txBox="1">
            <a:spLocks/>
          </p:cNvSpPr>
          <p:nvPr/>
        </p:nvSpPr>
        <p:spPr>
          <a:xfrm>
            <a:off x="2105469" y="3449362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9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13" y="3354919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Google Shape;341;p32"/>
          <p:cNvCxnSpPr/>
          <p:nvPr/>
        </p:nvCxnSpPr>
        <p:spPr>
          <a:xfrm flipH="1">
            <a:off x="4075904" y="1646720"/>
            <a:ext cx="3326" cy="19887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342;p32"/>
          <p:cNvCxnSpPr/>
          <p:nvPr/>
        </p:nvCxnSpPr>
        <p:spPr>
          <a:xfrm>
            <a:off x="4079230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2" name="Google Shape;350;p32"/>
          <p:cNvSpPr txBox="1">
            <a:spLocks/>
          </p:cNvSpPr>
          <p:nvPr/>
        </p:nvSpPr>
        <p:spPr>
          <a:xfrm>
            <a:off x="4948992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b="1" dirty="0" smtClean="0"/>
              <a:t>Smart Society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03" name="Google Shape;342;p32"/>
          <p:cNvCxnSpPr/>
          <p:nvPr/>
        </p:nvCxnSpPr>
        <p:spPr>
          <a:xfrm>
            <a:off x="4075903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4" name="Google Shape;350;p32"/>
          <p:cNvSpPr txBox="1">
            <a:spLocks/>
          </p:cNvSpPr>
          <p:nvPr/>
        </p:nvSpPr>
        <p:spPr>
          <a:xfrm>
            <a:off x="5012071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5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507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74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Google Shape;341;p32"/>
          <p:cNvCxnSpPr/>
          <p:nvPr/>
        </p:nvCxnSpPr>
        <p:spPr>
          <a:xfrm>
            <a:off x="6682645" y="1646720"/>
            <a:ext cx="6800" cy="19807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342;p32"/>
          <p:cNvCxnSpPr/>
          <p:nvPr/>
        </p:nvCxnSpPr>
        <p:spPr>
          <a:xfrm>
            <a:off x="6682645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9" name="Google Shape;346;p32"/>
          <p:cNvSpPr txBox="1">
            <a:spLocks/>
          </p:cNvSpPr>
          <p:nvPr/>
        </p:nvSpPr>
        <p:spPr>
          <a:xfrm>
            <a:off x="7627088" y="2277873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689445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645536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2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431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56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398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41;p32"/>
          <p:cNvCxnSpPr/>
          <p:nvPr/>
        </p:nvCxnSpPr>
        <p:spPr>
          <a:xfrm>
            <a:off x="1094386" y="1643086"/>
            <a:ext cx="3448" cy="195402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2;p32"/>
          <p:cNvCxnSpPr/>
          <p:nvPr/>
        </p:nvCxnSpPr>
        <p:spPr>
          <a:xfrm flipV="1">
            <a:off x="1094386" y="3597108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3" name="Google Shape;346;p32"/>
          <p:cNvSpPr txBox="1">
            <a:spLocks/>
          </p:cNvSpPr>
          <p:nvPr/>
        </p:nvSpPr>
        <p:spPr>
          <a:xfrm>
            <a:off x="2068462" y="2151571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4" name="Google Shape;5792;p76"/>
          <p:cNvGrpSpPr>
            <a:grpSpLocks noChangeAspect="1"/>
          </p:cNvGrpSpPr>
          <p:nvPr/>
        </p:nvGrpSpPr>
        <p:grpSpPr>
          <a:xfrm>
            <a:off x="1708978" y="2091046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9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342;p32"/>
          <p:cNvCxnSpPr/>
          <p:nvPr/>
        </p:nvCxnSpPr>
        <p:spPr>
          <a:xfrm>
            <a:off x="1094386" y="2234412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8" name="Google Shape;346;p32"/>
          <p:cNvSpPr txBox="1">
            <a:spLocks/>
          </p:cNvSpPr>
          <p:nvPr/>
        </p:nvSpPr>
        <p:spPr>
          <a:xfrm>
            <a:off x="2105469" y="3449362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9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13" y="3354919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Google Shape;341;p32"/>
          <p:cNvCxnSpPr/>
          <p:nvPr/>
        </p:nvCxnSpPr>
        <p:spPr>
          <a:xfrm flipH="1">
            <a:off x="4075904" y="1646720"/>
            <a:ext cx="3326" cy="19887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342;p32"/>
          <p:cNvCxnSpPr/>
          <p:nvPr/>
        </p:nvCxnSpPr>
        <p:spPr>
          <a:xfrm>
            <a:off x="4079230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2" name="Google Shape;350;p32"/>
          <p:cNvSpPr txBox="1">
            <a:spLocks/>
          </p:cNvSpPr>
          <p:nvPr/>
        </p:nvSpPr>
        <p:spPr>
          <a:xfrm>
            <a:off x="4948992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b="1" dirty="0" smtClean="0"/>
              <a:t>Smart Society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03" name="Google Shape;342;p32"/>
          <p:cNvCxnSpPr/>
          <p:nvPr/>
        </p:nvCxnSpPr>
        <p:spPr>
          <a:xfrm>
            <a:off x="4075903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4" name="Google Shape;350;p32"/>
          <p:cNvSpPr txBox="1">
            <a:spLocks/>
          </p:cNvSpPr>
          <p:nvPr/>
        </p:nvSpPr>
        <p:spPr>
          <a:xfrm>
            <a:off x="5012071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5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507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74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Google Shape;341;p32"/>
          <p:cNvCxnSpPr/>
          <p:nvPr/>
        </p:nvCxnSpPr>
        <p:spPr>
          <a:xfrm>
            <a:off x="6682645" y="1646720"/>
            <a:ext cx="6800" cy="19807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342;p32"/>
          <p:cNvCxnSpPr/>
          <p:nvPr/>
        </p:nvCxnSpPr>
        <p:spPr>
          <a:xfrm>
            <a:off x="6682645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9" name="Google Shape;346;p32"/>
          <p:cNvSpPr txBox="1">
            <a:spLocks/>
          </p:cNvSpPr>
          <p:nvPr/>
        </p:nvSpPr>
        <p:spPr>
          <a:xfrm>
            <a:off x="7627088" y="2277873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689445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645536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2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431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56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076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41;p32"/>
          <p:cNvCxnSpPr/>
          <p:nvPr/>
        </p:nvCxnSpPr>
        <p:spPr>
          <a:xfrm>
            <a:off x="1094386" y="1643086"/>
            <a:ext cx="3448" cy="195402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2;p32"/>
          <p:cNvCxnSpPr/>
          <p:nvPr/>
        </p:nvCxnSpPr>
        <p:spPr>
          <a:xfrm flipV="1">
            <a:off x="1094386" y="3597108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3" name="Google Shape;346;p32"/>
          <p:cNvSpPr txBox="1">
            <a:spLocks/>
          </p:cNvSpPr>
          <p:nvPr/>
        </p:nvSpPr>
        <p:spPr>
          <a:xfrm>
            <a:off x="2068462" y="2151571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4" name="Google Shape;5792;p76"/>
          <p:cNvGrpSpPr>
            <a:grpSpLocks noChangeAspect="1"/>
          </p:cNvGrpSpPr>
          <p:nvPr/>
        </p:nvGrpSpPr>
        <p:grpSpPr>
          <a:xfrm>
            <a:off x="1708978" y="2091046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9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342;p32"/>
          <p:cNvCxnSpPr/>
          <p:nvPr/>
        </p:nvCxnSpPr>
        <p:spPr>
          <a:xfrm>
            <a:off x="1094386" y="2234412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8" name="Google Shape;346;p32"/>
          <p:cNvSpPr txBox="1">
            <a:spLocks/>
          </p:cNvSpPr>
          <p:nvPr/>
        </p:nvSpPr>
        <p:spPr>
          <a:xfrm>
            <a:off x="2105469" y="3449362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9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13" y="3354919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Google Shape;341;p32"/>
          <p:cNvCxnSpPr/>
          <p:nvPr/>
        </p:nvCxnSpPr>
        <p:spPr>
          <a:xfrm flipH="1">
            <a:off x="4075904" y="1646720"/>
            <a:ext cx="3326" cy="19887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342;p32"/>
          <p:cNvCxnSpPr/>
          <p:nvPr/>
        </p:nvCxnSpPr>
        <p:spPr>
          <a:xfrm>
            <a:off x="4079230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2" name="Google Shape;350;p32"/>
          <p:cNvSpPr txBox="1">
            <a:spLocks/>
          </p:cNvSpPr>
          <p:nvPr/>
        </p:nvSpPr>
        <p:spPr>
          <a:xfrm>
            <a:off x="4948992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b="1" dirty="0" smtClean="0"/>
              <a:t>Smart Society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03" name="Google Shape;342;p32"/>
          <p:cNvCxnSpPr/>
          <p:nvPr/>
        </p:nvCxnSpPr>
        <p:spPr>
          <a:xfrm>
            <a:off x="4075903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4" name="Google Shape;350;p32"/>
          <p:cNvSpPr txBox="1">
            <a:spLocks/>
          </p:cNvSpPr>
          <p:nvPr/>
        </p:nvSpPr>
        <p:spPr>
          <a:xfrm>
            <a:off x="5012071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5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507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74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Google Shape;341;p32"/>
          <p:cNvCxnSpPr/>
          <p:nvPr/>
        </p:nvCxnSpPr>
        <p:spPr>
          <a:xfrm>
            <a:off x="6682645" y="1646720"/>
            <a:ext cx="6800" cy="19807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342;p32"/>
          <p:cNvCxnSpPr/>
          <p:nvPr/>
        </p:nvCxnSpPr>
        <p:spPr>
          <a:xfrm>
            <a:off x="6682645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9" name="Google Shape;346;p32"/>
          <p:cNvSpPr txBox="1">
            <a:spLocks/>
          </p:cNvSpPr>
          <p:nvPr/>
        </p:nvSpPr>
        <p:spPr>
          <a:xfrm>
            <a:off x="7627088" y="2277873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689445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645536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2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431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56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67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41;p32"/>
          <p:cNvCxnSpPr/>
          <p:nvPr/>
        </p:nvCxnSpPr>
        <p:spPr>
          <a:xfrm>
            <a:off x="1094386" y="1643086"/>
            <a:ext cx="3448" cy="195402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2;p32"/>
          <p:cNvCxnSpPr/>
          <p:nvPr/>
        </p:nvCxnSpPr>
        <p:spPr>
          <a:xfrm flipV="1">
            <a:off x="1094386" y="3597108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3" name="Google Shape;346;p32"/>
          <p:cNvSpPr txBox="1">
            <a:spLocks/>
          </p:cNvSpPr>
          <p:nvPr/>
        </p:nvSpPr>
        <p:spPr>
          <a:xfrm>
            <a:off x="2068462" y="2151571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4" name="Google Shape;5792;p76"/>
          <p:cNvGrpSpPr>
            <a:grpSpLocks noChangeAspect="1"/>
          </p:cNvGrpSpPr>
          <p:nvPr/>
        </p:nvGrpSpPr>
        <p:grpSpPr>
          <a:xfrm>
            <a:off x="1708978" y="2091046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9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342;p32"/>
          <p:cNvCxnSpPr/>
          <p:nvPr/>
        </p:nvCxnSpPr>
        <p:spPr>
          <a:xfrm>
            <a:off x="1094386" y="2234412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8" name="Google Shape;346;p32"/>
          <p:cNvSpPr txBox="1">
            <a:spLocks/>
          </p:cNvSpPr>
          <p:nvPr/>
        </p:nvSpPr>
        <p:spPr>
          <a:xfrm>
            <a:off x="2105469" y="3449362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Specialized roles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9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13" y="3354919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Google Shape;341;p32"/>
          <p:cNvCxnSpPr/>
          <p:nvPr/>
        </p:nvCxnSpPr>
        <p:spPr>
          <a:xfrm flipH="1">
            <a:off x="4075904" y="1646720"/>
            <a:ext cx="3326" cy="19887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342;p32"/>
          <p:cNvCxnSpPr/>
          <p:nvPr/>
        </p:nvCxnSpPr>
        <p:spPr>
          <a:xfrm>
            <a:off x="4079230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2" name="Google Shape;350;p32"/>
          <p:cNvSpPr txBox="1">
            <a:spLocks/>
          </p:cNvSpPr>
          <p:nvPr/>
        </p:nvSpPr>
        <p:spPr>
          <a:xfrm>
            <a:off x="4948992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b="1" dirty="0" smtClean="0"/>
              <a:t>Smart Society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dirty="0" smtClean="0"/>
              <a:t>NGO &amp; Open data cooperation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03" name="Google Shape;342;p32"/>
          <p:cNvCxnSpPr/>
          <p:nvPr/>
        </p:nvCxnSpPr>
        <p:spPr>
          <a:xfrm>
            <a:off x="4075903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4" name="Google Shape;350;p32"/>
          <p:cNvSpPr txBox="1">
            <a:spLocks/>
          </p:cNvSpPr>
          <p:nvPr/>
        </p:nvSpPr>
        <p:spPr>
          <a:xfrm>
            <a:off x="5012071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Logistics product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5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507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74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Google Shape;341;p32"/>
          <p:cNvCxnSpPr/>
          <p:nvPr/>
        </p:nvCxnSpPr>
        <p:spPr>
          <a:xfrm>
            <a:off x="6682645" y="1646720"/>
            <a:ext cx="6800" cy="19807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342;p32"/>
          <p:cNvCxnSpPr/>
          <p:nvPr/>
        </p:nvCxnSpPr>
        <p:spPr>
          <a:xfrm>
            <a:off x="6682645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9" name="Google Shape;346;p32"/>
          <p:cNvSpPr txBox="1">
            <a:spLocks/>
          </p:cNvSpPr>
          <p:nvPr/>
        </p:nvSpPr>
        <p:spPr>
          <a:xfrm>
            <a:off x="7627088" y="2277873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689445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645536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2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431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56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510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1"/>
          <p:cNvSpPr txBox="1">
            <a:spLocks noGrp="1"/>
          </p:cNvSpPr>
          <p:nvPr>
            <p:ph type="ctrTitle"/>
          </p:nvPr>
        </p:nvSpPr>
        <p:spPr>
          <a:xfrm>
            <a:off x="2514301" y="2801856"/>
            <a:ext cx="4179801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Time line</a:t>
            </a:r>
            <a:endParaRPr dirty="0"/>
          </a:p>
        </p:txBody>
      </p:sp>
      <p:sp>
        <p:nvSpPr>
          <p:cNvPr id="565" name="Google Shape;565;p41"/>
          <p:cNvSpPr/>
          <p:nvPr/>
        </p:nvSpPr>
        <p:spPr>
          <a:xfrm>
            <a:off x="2956213" y="2789664"/>
            <a:ext cx="3417900" cy="117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45;p38"/>
          <p:cNvSpPr txBox="1">
            <a:spLocks/>
          </p:cNvSpPr>
          <p:nvPr/>
        </p:nvSpPr>
        <p:spPr>
          <a:xfrm>
            <a:off x="3690726" y="2162780"/>
            <a:ext cx="1753801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 smtClean="0">
                <a:solidFill>
                  <a:schemeClr val="bg1"/>
                </a:solidFill>
                <a:latin typeface="Poppins SemiBold" charset="0"/>
                <a:cs typeface="Poppins SemiBold" charset="0"/>
              </a:rPr>
              <a:t>03</a:t>
            </a:r>
            <a:endParaRPr lang="en" sz="6000" dirty="0">
              <a:solidFill>
                <a:schemeClr val="bg1"/>
              </a:solidFill>
              <a:latin typeface="Poppins SemiBold" charset="0"/>
              <a:cs typeface="Poppi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14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7" y="24981"/>
            <a:ext cx="3704069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</a:t>
            </a:r>
            <a:r>
              <a:rPr lang="en-US" sz="2400" dirty="0" smtClean="0"/>
              <a:t>the</a:t>
            </a:r>
            <a:r>
              <a:rPr lang="en" sz="2400" dirty="0" smtClean="0"/>
              <a:t> plan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41;p32"/>
          <p:cNvCxnSpPr/>
          <p:nvPr/>
        </p:nvCxnSpPr>
        <p:spPr>
          <a:xfrm>
            <a:off x="1094386" y="1643086"/>
            <a:ext cx="3448" cy="195402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2;p32"/>
          <p:cNvCxnSpPr/>
          <p:nvPr/>
        </p:nvCxnSpPr>
        <p:spPr>
          <a:xfrm flipV="1">
            <a:off x="1094386" y="3597108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3" name="Google Shape;346;p32"/>
          <p:cNvSpPr txBox="1">
            <a:spLocks/>
          </p:cNvSpPr>
          <p:nvPr/>
        </p:nvSpPr>
        <p:spPr>
          <a:xfrm>
            <a:off x="2068462" y="2151571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4" name="Google Shape;5792;p76"/>
          <p:cNvGrpSpPr>
            <a:grpSpLocks noChangeAspect="1"/>
          </p:cNvGrpSpPr>
          <p:nvPr/>
        </p:nvGrpSpPr>
        <p:grpSpPr>
          <a:xfrm>
            <a:off x="1708978" y="2091046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9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342;p32"/>
          <p:cNvCxnSpPr/>
          <p:nvPr/>
        </p:nvCxnSpPr>
        <p:spPr>
          <a:xfrm>
            <a:off x="1094386" y="2234412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8" name="Google Shape;346;p32"/>
          <p:cNvSpPr txBox="1">
            <a:spLocks/>
          </p:cNvSpPr>
          <p:nvPr/>
        </p:nvSpPr>
        <p:spPr>
          <a:xfrm>
            <a:off x="2105469" y="3449362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Specialized roles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9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13" y="3354919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Google Shape;341;p32"/>
          <p:cNvCxnSpPr/>
          <p:nvPr/>
        </p:nvCxnSpPr>
        <p:spPr>
          <a:xfrm flipH="1">
            <a:off x="4075904" y="1646720"/>
            <a:ext cx="3326" cy="19887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342;p32"/>
          <p:cNvCxnSpPr/>
          <p:nvPr/>
        </p:nvCxnSpPr>
        <p:spPr>
          <a:xfrm>
            <a:off x="4079230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2" name="Google Shape;350;p32"/>
          <p:cNvSpPr txBox="1">
            <a:spLocks/>
          </p:cNvSpPr>
          <p:nvPr/>
        </p:nvSpPr>
        <p:spPr>
          <a:xfrm>
            <a:off x="4948992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b="1" dirty="0" smtClean="0"/>
              <a:t>Smart Society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dirty="0" smtClean="0"/>
              <a:t>NGO &amp; Open data cooperation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03" name="Google Shape;342;p32"/>
          <p:cNvCxnSpPr/>
          <p:nvPr/>
        </p:nvCxnSpPr>
        <p:spPr>
          <a:xfrm>
            <a:off x="4075903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4" name="Google Shape;350;p32"/>
          <p:cNvSpPr txBox="1">
            <a:spLocks/>
          </p:cNvSpPr>
          <p:nvPr/>
        </p:nvSpPr>
        <p:spPr>
          <a:xfrm>
            <a:off x="5012071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Logistics product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5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507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74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Google Shape;341;p32"/>
          <p:cNvCxnSpPr/>
          <p:nvPr/>
        </p:nvCxnSpPr>
        <p:spPr>
          <a:xfrm>
            <a:off x="6682645" y="1646720"/>
            <a:ext cx="6800" cy="19807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342;p32"/>
          <p:cNvCxnSpPr/>
          <p:nvPr/>
        </p:nvCxnSpPr>
        <p:spPr>
          <a:xfrm>
            <a:off x="6682645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9" name="Google Shape;346;p32"/>
          <p:cNvSpPr txBox="1">
            <a:spLocks/>
          </p:cNvSpPr>
          <p:nvPr/>
        </p:nvSpPr>
        <p:spPr>
          <a:xfrm>
            <a:off x="7627088" y="2277873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689445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645536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2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431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56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3703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980966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2019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41;p32"/>
          <p:cNvCxnSpPr/>
          <p:nvPr/>
        </p:nvCxnSpPr>
        <p:spPr>
          <a:xfrm>
            <a:off x="1094386" y="1643086"/>
            <a:ext cx="3448" cy="195402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2;p32"/>
          <p:cNvCxnSpPr/>
          <p:nvPr/>
        </p:nvCxnSpPr>
        <p:spPr>
          <a:xfrm flipV="1">
            <a:off x="1094386" y="3597108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3" name="Google Shape;346;p32"/>
          <p:cNvSpPr txBox="1">
            <a:spLocks/>
          </p:cNvSpPr>
          <p:nvPr/>
        </p:nvSpPr>
        <p:spPr>
          <a:xfrm>
            <a:off x="2068462" y="2151571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4" name="Google Shape;5792;p76"/>
          <p:cNvGrpSpPr>
            <a:grpSpLocks noChangeAspect="1"/>
          </p:cNvGrpSpPr>
          <p:nvPr/>
        </p:nvGrpSpPr>
        <p:grpSpPr>
          <a:xfrm>
            <a:off x="1708978" y="2091046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9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342;p32"/>
          <p:cNvCxnSpPr/>
          <p:nvPr/>
        </p:nvCxnSpPr>
        <p:spPr>
          <a:xfrm>
            <a:off x="1094386" y="2234412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8" name="Google Shape;346;p32"/>
          <p:cNvSpPr txBox="1">
            <a:spLocks/>
          </p:cNvSpPr>
          <p:nvPr/>
        </p:nvSpPr>
        <p:spPr>
          <a:xfrm>
            <a:off x="2105469" y="3449362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Specialized roles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9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13" y="3354919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Google Shape;341;p32"/>
          <p:cNvCxnSpPr/>
          <p:nvPr/>
        </p:nvCxnSpPr>
        <p:spPr>
          <a:xfrm flipH="1">
            <a:off x="4075904" y="1646720"/>
            <a:ext cx="3326" cy="19887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342;p32"/>
          <p:cNvCxnSpPr/>
          <p:nvPr/>
        </p:nvCxnSpPr>
        <p:spPr>
          <a:xfrm>
            <a:off x="4079230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2" name="Google Shape;350;p32"/>
          <p:cNvSpPr txBox="1">
            <a:spLocks/>
          </p:cNvSpPr>
          <p:nvPr/>
        </p:nvSpPr>
        <p:spPr>
          <a:xfrm>
            <a:off x="4948992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b="1" smtClean="0"/>
              <a:t>Smart Society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smtClean="0"/>
              <a:t>NGO &amp; Open data cooperation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smtClean="0"/>
              <a:t> </a:t>
            </a:r>
            <a:br>
              <a:rPr lang="en-US" smtClean="0"/>
            </a:br>
            <a:endParaRPr lang="en-US" dirty="0"/>
          </a:p>
        </p:txBody>
      </p:sp>
      <p:cxnSp>
        <p:nvCxnSpPr>
          <p:cNvPr id="103" name="Google Shape;342;p32"/>
          <p:cNvCxnSpPr/>
          <p:nvPr/>
        </p:nvCxnSpPr>
        <p:spPr>
          <a:xfrm>
            <a:off x="4075903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4" name="Google Shape;350;p32"/>
          <p:cNvSpPr txBox="1">
            <a:spLocks/>
          </p:cNvSpPr>
          <p:nvPr/>
        </p:nvSpPr>
        <p:spPr>
          <a:xfrm>
            <a:off x="5012071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Logistics product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5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507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74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Google Shape;341;p32"/>
          <p:cNvCxnSpPr/>
          <p:nvPr/>
        </p:nvCxnSpPr>
        <p:spPr>
          <a:xfrm>
            <a:off x="6682645" y="1646720"/>
            <a:ext cx="6800" cy="19807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342;p32"/>
          <p:cNvCxnSpPr/>
          <p:nvPr/>
        </p:nvCxnSpPr>
        <p:spPr>
          <a:xfrm>
            <a:off x="6682645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9" name="Google Shape;346;p32"/>
          <p:cNvSpPr txBox="1">
            <a:spLocks/>
          </p:cNvSpPr>
          <p:nvPr/>
        </p:nvSpPr>
        <p:spPr>
          <a:xfrm>
            <a:off x="7627089" y="2277873"/>
            <a:ext cx="1413280" cy="906300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689445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645536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2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431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56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111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7" y="24981"/>
            <a:ext cx="3704069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</a:t>
            </a:r>
            <a:r>
              <a:rPr lang="en-US" sz="2400" dirty="0" smtClean="0"/>
              <a:t>2020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41;p32"/>
          <p:cNvCxnSpPr/>
          <p:nvPr/>
        </p:nvCxnSpPr>
        <p:spPr>
          <a:xfrm>
            <a:off x="1094386" y="1643086"/>
            <a:ext cx="3448" cy="195402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2;p32"/>
          <p:cNvCxnSpPr/>
          <p:nvPr/>
        </p:nvCxnSpPr>
        <p:spPr>
          <a:xfrm flipV="1">
            <a:off x="1094386" y="3597108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3" name="Google Shape;346;p32"/>
          <p:cNvSpPr txBox="1">
            <a:spLocks/>
          </p:cNvSpPr>
          <p:nvPr/>
        </p:nvSpPr>
        <p:spPr>
          <a:xfrm>
            <a:off x="2068462" y="2151571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4" name="Google Shape;5792;p76"/>
          <p:cNvGrpSpPr>
            <a:grpSpLocks noChangeAspect="1"/>
          </p:cNvGrpSpPr>
          <p:nvPr/>
        </p:nvGrpSpPr>
        <p:grpSpPr>
          <a:xfrm>
            <a:off x="1708978" y="2091046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9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342;p32"/>
          <p:cNvCxnSpPr/>
          <p:nvPr/>
        </p:nvCxnSpPr>
        <p:spPr>
          <a:xfrm>
            <a:off x="1094386" y="2234412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8" name="Google Shape;346;p32"/>
          <p:cNvSpPr txBox="1">
            <a:spLocks/>
          </p:cNvSpPr>
          <p:nvPr/>
        </p:nvSpPr>
        <p:spPr>
          <a:xfrm>
            <a:off x="2105469" y="3449362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Specialized roles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9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13" y="3354919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Google Shape;341;p32"/>
          <p:cNvCxnSpPr/>
          <p:nvPr/>
        </p:nvCxnSpPr>
        <p:spPr>
          <a:xfrm flipH="1">
            <a:off x="4075904" y="1646720"/>
            <a:ext cx="3326" cy="19887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342;p32"/>
          <p:cNvCxnSpPr/>
          <p:nvPr/>
        </p:nvCxnSpPr>
        <p:spPr>
          <a:xfrm>
            <a:off x="4079230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2" name="Google Shape;350;p32"/>
          <p:cNvSpPr txBox="1">
            <a:spLocks/>
          </p:cNvSpPr>
          <p:nvPr/>
        </p:nvSpPr>
        <p:spPr>
          <a:xfrm>
            <a:off x="4948992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b="1" dirty="0" smtClean="0"/>
              <a:t>Smart Society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dirty="0" smtClean="0"/>
              <a:t>NGO &amp; Open data cooperation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03" name="Google Shape;342;p32"/>
          <p:cNvCxnSpPr/>
          <p:nvPr/>
        </p:nvCxnSpPr>
        <p:spPr>
          <a:xfrm>
            <a:off x="4075903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4" name="Google Shape;350;p32"/>
          <p:cNvSpPr txBox="1">
            <a:spLocks/>
          </p:cNvSpPr>
          <p:nvPr/>
        </p:nvSpPr>
        <p:spPr>
          <a:xfrm>
            <a:off x="5012071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Logistics product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5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507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74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Google Shape;341;p32"/>
          <p:cNvCxnSpPr/>
          <p:nvPr/>
        </p:nvCxnSpPr>
        <p:spPr>
          <a:xfrm>
            <a:off x="6682645" y="1646720"/>
            <a:ext cx="6800" cy="19807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342;p32"/>
          <p:cNvCxnSpPr/>
          <p:nvPr/>
        </p:nvCxnSpPr>
        <p:spPr>
          <a:xfrm>
            <a:off x="6682645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9" name="Google Shape;346;p32"/>
          <p:cNvSpPr txBox="1">
            <a:spLocks/>
          </p:cNvSpPr>
          <p:nvPr/>
        </p:nvSpPr>
        <p:spPr>
          <a:xfrm>
            <a:off x="7627088" y="2277873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689445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645536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2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431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56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00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5" y="391698"/>
            <a:ext cx="3042338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GOALS</a:t>
            </a:r>
            <a:endParaRPr dirty="0"/>
          </a:p>
        </p:txBody>
      </p:sp>
      <p:sp>
        <p:nvSpPr>
          <p:cNvPr id="48" name="Google Shape;2177;p69"/>
          <p:cNvSpPr/>
          <p:nvPr/>
        </p:nvSpPr>
        <p:spPr>
          <a:xfrm>
            <a:off x="693600" y="79103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25;p37"/>
          <p:cNvSpPr/>
          <p:nvPr/>
        </p:nvSpPr>
        <p:spPr>
          <a:xfrm>
            <a:off x="1310437" y="1861476"/>
            <a:ext cx="167738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36;p37"/>
          <p:cNvSpPr txBox="1">
            <a:spLocks/>
          </p:cNvSpPr>
          <p:nvPr/>
        </p:nvSpPr>
        <p:spPr>
          <a:xfrm>
            <a:off x="1589815" y="2573246"/>
            <a:ext cx="1759804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 sz="1400" smtClean="0">
                <a:solidFill>
                  <a:schemeClr val="lt1"/>
                </a:solidFill>
              </a:rPr>
              <a:t>Employer Branding</a:t>
            </a:r>
            <a:endParaRPr lang="en-US" sz="1400" dirty="0">
              <a:solidFill>
                <a:schemeClr val="lt1"/>
              </a:solidFill>
            </a:endParaRPr>
          </a:p>
        </p:txBody>
      </p:sp>
      <p:pic>
        <p:nvPicPr>
          <p:cNvPr id="50" name="Picture 2" descr="https://lh5.googleusercontent.com/MYNHTm8AujvhBoabQtaQRAgmxnW1HJm5GmUlCBAtjl5VwoNIxd72l_DQxTa2FviO4H5ZLfuLJlPUpeXPaMycZbUQdladK7oAQET5OMMZ6RlX4PgDbxbKfspJya6WJbTfR2f5Ha7OF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748" y="2061281"/>
            <a:ext cx="432636" cy="43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Google Shape;425;p37"/>
          <p:cNvSpPr/>
          <p:nvPr/>
        </p:nvSpPr>
        <p:spPr>
          <a:xfrm>
            <a:off x="3466355" y="1906582"/>
            <a:ext cx="167738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436;p37"/>
          <p:cNvSpPr txBox="1">
            <a:spLocks/>
          </p:cNvSpPr>
          <p:nvPr/>
        </p:nvSpPr>
        <p:spPr>
          <a:xfrm>
            <a:off x="3763750" y="2600881"/>
            <a:ext cx="1759804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 sz="1400" dirty="0" smtClean="0">
                <a:solidFill>
                  <a:schemeClr val="lt1"/>
                </a:solidFill>
              </a:rPr>
              <a:t>Seasonal Workforce</a:t>
            </a:r>
            <a:endParaRPr lang="en-US" sz="1400" dirty="0">
              <a:solidFill>
                <a:schemeClr val="lt1"/>
              </a:solidFill>
            </a:endParaRPr>
          </a:p>
        </p:txBody>
      </p:sp>
      <p:sp>
        <p:nvSpPr>
          <p:cNvPr id="53" name="Google Shape;425;p37"/>
          <p:cNvSpPr/>
          <p:nvPr/>
        </p:nvSpPr>
        <p:spPr>
          <a:xfrm>
            <a:off x="5569863" y="1933496"/>
            <a:ext cx="167738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436;p37"/>
          <p:cNvSpPr txBox="1">
            <a:spLocks/>
          </p:cNvSpPr>
          <p:nvPr/>
        </p:nvSpPr>
        <p:spPr>
          <a:xfrm>
            <a:off x="5864425" y="2598674"/>
            <a:ext cx="1759804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 sz="1400" dirty="0" smtClean="0">
                <a:solidFill>
                  <a:schemeClr val="lt1"/>
                </a:solidFill>
              </a:rPr>
              <a:t>Research  Innovation</a:t>
            </a:r>
            <a:endParaRPr lang="en-US" sz="1400" dirty="0">
              <a:solidFill>
                <a:schemeClr val="lt1"/>
              </a:solidFill>
            </a:endParaRPr>
          </a:p>
        </p:txBody>
      </p:sp>
      <p:pic>
        <p:nvPicPr>
          <p:cNvPr id="55" name="Picture 4" descr="https://lh3.googleusercontent.com/Vr8Pum_Fvq-mcptbG7bxvSK9LTIrlx0wfWmO_dJwPU3-u7ISHorjS5ouAFxIqs12u2OfiOxSo16p7p-BnIgxefmrCVrjFNFxc-8DL-VF7Y9oRWt8ntCDdOup1u6Tm6mUlFwkViSeMX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741" y="2092118"/>
            <a:ext cx="512046" cy="51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https://lh4.googleusercontent.com/gTxYxBu5BwX31ohDZoYS5dDC-yH2B1rDBge0zykIkj6Dd9SKequwc7V3qrCDxtm_yEtd232IRB3P5JkSXNLqtgY7XMDsY6YaQ4UM8R_83OF4PJBxiSJYbK3b1tbFLKrtc8Uizffxn3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092" y="2120114"/>
            <a:ext cx="484050" cy="48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19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980966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2020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41;p32"/>
          <p:cNvCxnSpPr/>
          <p:nvPr/>
        </p:nvCxnSpPr>
        <p:spPr>
          <a:xfrm>
            <a:off x="1094386" y="1643086"/>
            <a:ext cx="3448" cy="195402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2;p32"/>
          <p:cNvCxnSpPr/>
          <p:nvPr/>
        </p:nvCxnSpPr>
        <p:spPr>
          <a:xfrm flipV="1">
            <a:off x="1094386" y="3597108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3" name="Google Shape;346;p32"/>
          <p:cNvSpPr txBox="1">
            <a:spLocks/>
          </p:cNvSpPr>
          <p:nvPr/>
        </p:nvSpPr>
        <p:spPr>
          <a:xfrm>
            <a:off x="2068463" y="2151571"/>
            <a:ext cx="1430642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4" name="Google Shape;5792;p76"/>
          <p:cNvGrpSpPr>
            <a:grpSpLocks noChangeAspect="1"/>
          </p:cNvGrpSpPr>
          <p:nvPr/>
        </p:nvGrpSpPr>
        <p:grpSpPr>
          <a:xfrm>
            <a:off x="1708978" y="2091046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9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342;p32"/>
          <p:cNvCxnSpPr/>
          <p:nvPr/>
        </p:nvCxnSpPr>
        <p:spPr>
          <a:xfrm>
            <a:off x="1094386" y="2234412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8" name="Google Shape;346;p32"/>
          <p:cNvSpPr txBox="1">
            <a:spLocks/>
          </p:cNvSpPr>
          <p:nvPr/>
        </p:nvSpPr>
        <p:spPr>
          <a:xfrm>
            <a:off x="2105469" y="3449362"/>
            <a:ext cx="1308291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Specialized roles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9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13" y="3354919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Google Shape;341;p32"/>
          <p:cNvCxnSpPr/>
          <p:nvPr/>
        </p:nvCxnSpPr>
        <p:spPr>
          <a:xfrm flipH="1">
            <a:off x="4075904" y="1646720"/>
            <a:ext cx="3326" cy="19887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342;p32"/>
          <p:cNvCxnSpPr/>
          <p:nvPr/>
        </p:nvCxnSpPr>
        <p:spPr>
          <a:xfrm>
            <a:off x="4079230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2" name="Google Shape;350;p32"/>
          <p:cNvSpPr txBox="1">
            <a:spLocks/>
          </p:cNvSpPr>
          <p:nvPr/>
        </p:nvSpPr>
        <p:spPr>
          <a:xfrm>
            <a:off x="4948992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b="1" smtClean="0"/>
              <a:t>Smart Society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smtClean="0"/>
              <a:t>NGO &amp; Open data cooperation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smtClean="0"/>
              <a:t> </a:t>
            </a:r>
            <a:br>
              <a:rPr lang="en-US" smtClean="0"/>
            </a:br>
            <a:endParaRPr lang="en-US" dirty="0"/>
          </a:p>
        </p:txBody>
      </p:sp>
      <p:cxnSp>
        <p:nvCxnSpPr>
          <p:cNvPr id="103" name="Google Shape;342;p32"/>
          <p:cNvCxnSpPr/>
          <p:nvPr/>
        </p:nvCxnSpPr>
        <p:spPr>
          <a:xfrm>
            <a:off x="4075903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4" name="Google Shape;350;p32"/>
          <p:cNvSpPr txBox="1">
            <a:spLocks/>
          </p:cNvSpPr>
          <p:nvPr/>
        </p:nvSpPr>
        <p:spPr>
          <a:xfrm>
            <a:off x="5012071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Logistics product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5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507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74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Google Shape;341;p32"/>
          <p:cNvCxnSpPr/>
          <p:nvPr/>
        </p:nvCxnSpPr>
        <p:spPr>
          <a:xfrm>
            <a:off x="6682645" y="1646720"/>
            <a:ext cx="6800" cy="19807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342;p32"/>
          <p:cNvCxnSpPr/>
          <p:nvPr/>
        </p:nvCxnSpPr>
        <p:spPr>
          <a:xfrm>
            <a:off x="6682645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9" name="Google Shape;346;p32"/>
          <p:cNvSpPr txBox="1">
            <a:spLocks/>
          </p:cNvSpPr>
          <p:nvPr/>
        </p:nvSpPr>
        <p:spPr>
          <a:xfrm>
            <a:off x="7627089" y="2277873"/>
            <a:ext cx="1413280" cy="906300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689445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645536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2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431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56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0538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980966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2020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41;p32"/>
          <p:cNvCxnSpPr/>
          <p:nvPr/>
        </p:nvCxnSpPr>
        <p:spPr>
          <a:xfrm>
            <a:off x="1094386" y="1643086"/>
            <a:ext cx="3448" cy="195402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2;p32"/>
          <p:cNvCxnSpPr/>
          <p:nvPr/>
        </p:nvCxnSpPr>
        <p:spPr>
          <a:xfrm flipV="1">
            <a:off x="1094386" y="3597108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3" name="Google Shape;346;p32"/>
          <p:cNvSpPr txBox="1">
            <a:spLocks/>
          </p:cNvSpPr>
          <p:nvPr/>
        </p:nvSpPr>
        <p:spPr>
          <a:xfrm>
            <a:off x="2068463" y="2151571"/>
            <a:ext cx="1430642" cy="906300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4" name="Google Shape;5792;p76"/>
          <p:cNvGrpSpPr>
            <a:grpSpLocks noChangeAspect="1"/>
          </p:cNvGrpSpPr>
          <p:nvPr/>
        </p:nvGrpSpPr>
        <p:grpSpPr>
          <a:xfrm>
            <a:off x="1708978" y="2091046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9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342;p32"/>
          <p:cNvCxnSpPr/>
          <p:nvPr/>
        </p:nvCxnSpPr>
        <p:spPr>
          <a:xfrm>
            <a:off x="1094386" y="2234412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8" name="Google Shape;346;p32"/>
          <p:cNvSpPr txBox="1">
            <a:spLocks/>
          </p:cNvSpPr>
          <p:nvPr/>
        </p:nvSpPr>
        <p:spPr>
          <a:xfrm>
            <a:off x="2105469" y="3449362"/>
            <a:ext cx="1308291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Specialized roles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9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13" y="3354919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Google Shape;341;p32"/>
          <p:cNvCxnSpPr/>
          <p:nvPr/>
        </p:nvCxnSpPr>
        <p:spPr>
          <a:xfrm flipH="1">
            <a:off x="4075904" y="1646720"/>
            <a:ext cx="3326" cy="19887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342;p32"/>
          <p:cNvCxnSpPr/>
          <p:nvPr/>
        </p:nvCxnSpPr>
        <p:spPr>
          <a:xfrm>
            <a:off x="4079230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2" name="Google Shape;350;p32"/>
          <p:cNvSpPr txBox="1">
            <a:spLocks/>
          </p:cNvSpPr>
          <p:nvPr/>
        </p:nvSpPr>
        <p:spPr>
          <a:xfrm>
            <a:off x="4948992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b="1" smtClean="0"/>
              <a:t>Smart Society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smtClean="0"/>
              <a:t>NGO &amp; Open data cooperation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smtClean="0"/>
              <a:t> </a:t>
            </a:r>
            <a:br>
              <a:rPr lang="en-US" smtClean="0"/>
            </a:br>
            <a:endParaRPr lang="en-US" dirty="0"/>
          </a:p>
        </p:txBody>
      </p:sp>
      <p:cxnSp>
        <p:nvCxnSpPr>
          <p:cNvPr id="103" name="Google Shape;342;p32"/>
          <p:cNvCxnSpPr/>
          <p:nvPr/>
        </p:nvCxnSpPr>
        <p:spPr>
          <a:xfrm>
            <a:off x="4075903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4" name="Google Shape;350;p32"/>
          <p:cNvSpPr txBox="1">
            <a:spLocks/>
          </p:cNvSpPr>
          <p:nvPr/>
        </p:nvSpPr>
        <p:spPr>
          <a:xfrm>
            <a:off x="5012071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Logistics product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5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507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74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Google Shape;341;p32"/>
          <p:cNvCxnSpPr/>
          <p:nvPr/>
        </p:nvCxnSpPr>
        <p:spPr>
          <a:xfrm>
            <a:off x="6682645" y="1646720"/>
            <a:ext cx="6800" cy="19807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342;p32"/>
          <p:cNvCxnSpPr/>
          <p:nvPr/>
        </p:nvCxnSpPr>
        <p:spPr>
          <a:xfrm>
            <a:off x="6682645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9" name="Google Shape;346;p32"/>
          <p:cNvSpPr txBox="1">
            <a:spLocks/>
          </p:cNvSpPr>
          <p:nvPr/>
        </p:nvSpPr>
        <p:spPr>
          <a:xfrm>
            <a:off x="7627089" y="2277873"/>
            <a:ext cx="1413280" cy="906300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689445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645536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2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431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56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0538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980966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2020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41;p32"/>
          <p:cNvCxnSpPr/>
          <p:nvPr/>
        </p:nvCxnSpPr>
        <p:spPr>
          <a:xfrm>
            <a:off x="1094386" y="1643086"/>
            <a:ext cx="3448" cy="195402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2;p32"/>
          <p:cNvCxnSpPr/>
          <p:nvPr/>
        </p:nvCxnSpPr>
        <p:spPr>
          <a:xfrm flipV="1">
            <a:off x="1094386" y="3597108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3" name="Google Shape;346;p32"/>
          <p:cNvSpPr txBox="1">
            <a:spLocks/>
          </p:cNvSpPr>
          <p:nvPr/>
        </p:nvSpPr>
        <p:spPr>
          <a:xfrm>
            <a:off x="2068463" y="2151571"/>
            <a:ext cx="1430642" cy="906300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4" name="Google Shape;5792;p76"/>
          <p:cNvGrpSpPr>
            <a:grpSpLocks noChangeAspect="1"/>
          </p:cNvGrpSpPr>
          <p:nvPr/>
        </p:nvGrpSpPr>
        <p:grpSpPr>
          <a:xfrm>
            <a:off x="1708978" y="2091046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9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342;p32"/>
          <p:cNvCxnSpPr/>
          <p:nvPr/>
        </p:nvCxnSpPr>
        <p:spPr>
          <a:xfrm>
            <a:off x="1094386" y="2234412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8" name="Google Shape;346;p32"/>
          <p:cNvSpPr txBox="1">
            <a:spLocks/>
          </p:cNvSpPr>
          <p:nvPr/>
        </p:nvSpPr>
        <p:spPr>
          <a:xfrm>
            <a:off x="2105469" y="3449362"/>
            <a:ext cx="1308291" cy="906300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Specialized roles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9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13" y="3354919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Google Shape;341;p32"/>
          <p:cNvCxnSpPr/>
          <p:nvPr/>
        </p:nvCxnSpPr>
        <p:spPr>
          <a:xfrm flipH="1">
            <a:off x="4075904" y="1646720"/>
            <a:ext cx="3326" cy="19887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342;p32"/>
          <p:cNvCxnSpPr/>
          <p:nvPr/>
        </p:nvCxnSpPr>
        <p:spPr>
          <a:xfrm>
            <a:off x="4079230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2" name="Google Shape;350;p32"/>
          <p:cNvSpPr txBox="1">
            <a:spLocks/>
          </p:cNvSpPr>
          <p:nvPr/>
        </p:nvSpPr>
        <p:spPr>
          <a:xfrm>
            <a:off x="4948992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b="1" smtClean="0"/>
              <a:t>Smart Society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smtClean="0"/>
              <a:t>NGO &amp; Open data cooperation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smtClean="0"/>
              <a:t> </a:t>
            </a:r>
            <a:br>
              <a:rPr lang="en-US" smtClean="0"/>
            </a:br>
            <a:endParaRPr lang="en-US" dirty="0"/>
          </a:p>
        </p:txBody>
      </p:sp>
      <p:cxnSp>
        <p:nvCxnSpPr>
          <p:cNvPr id="103" name="Google Shape;342;p32"/>
          <p:cNvCxnSpPr/>
          <p:nvPr/>
        </p:nvCxnSpPr>
        <p:spPr>
          <a:xfrm>
            <a:off x="4075903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4" name="Google Shape;350;p32"/>
          <p:cNvSpPr txBox="1">
            <a:spLocks/>
          </p:cNvSpPr>
          <p:nvPr/>
        </p:nvSpPr>
        <p:spPr>
          <a:xfrm>
            <a:off x="5012071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Logistics product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5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507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74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Google Shape;341;p32"/>
          <p:cNvCxnSpPr/>
          <p:nvPr/>
        </p:nvCxnSpPr>
        <p:spPr>
          <a:xfrm>
            <a:off x="6682645" y="1646720"/>
            <a:ext cx="6800" cy="19807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342;p32"/>
          <p:cNvCxnSpPr/>
          <p:nvPr/>
        </p:nvCxnSpPr>
        <p:spPr>
          <a:xfrm>
            <a:off x="6682645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9" name="Google Shape;346;p32"/>
          <p:cNvSpPr txBox="1">
            <a:spLocks/>
          </p:cNvSpPr>
          <p:nvPr/>
        </p:nvSpPr>
        <p:spPr>
          <a:xfrm>
            <a:off x="7627089" y="2277873"/>
            <a:ext cx="1413280" cy="906300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689445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645536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2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431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56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7065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7" y="24981"/>
            <a:ext cx="3704069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</a:t>
            </a:r>
            <a:r>
              <a:rPr lang="en-US" sz="2400" dirty="0" smtClean="0"/>
              <a:t>2021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41;p32"/>
          <p:cNvCxnSpPr/>
          <p:nvPr/>
        </p:nvCxnSpPr>
        <p:spPr>
          <a:xfrm>
            <a:off x="1094386" y="1643086"/>
            <a:ext cx="3448" cy="195402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2;p32"/>
          <p:cNvCxnSpPr/>
          <p:nvPr/>
        </p:nvCxnSpPr>
        <p:spPr>
          <a:xfrm flipV="1">
            <a:off x="1094386" y="3597108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3" name="Google Shape;346;p32"/>
          <p:cNvSpPr txBox="1">
            <a:spLocks/>
          </p:cNvSpPr>
          <p:nvPr/>
        </p:nvSpPr>
        <p:spPr>
          <a:xfrm>
            <a:off x="2068462" y="2151571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4" name="Google Shape;5792;p76"/>
          <p:cNvGrpSpPr>
            <a:grpSpLocks noChangeAspect="1"/>
          </p:cNvGrpSpPr>
          <p:nvPr/>
        </p:nvGrpSpPr>
        <p:grpSpPr>
          <a:xfrm>
            <a:off x="1708978" y="2091046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9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342;p32"/>
          <p:cNvCxnSpPr/>
          <p:nvPr/>
        </p:nvCxnSpPr>
        <p:spPr>
          <a:xfrm>
            <a:off x="1094386" y="2234412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8" name="Google Shape;346;p32"/>
          <p:cNvSpPr txBox="1">
            <a:spLocks/>
          </p:cNvSpPr>
          <p:nvPr/>
        </p:nvSpPr>
        <p:spPr>
          <a:xfrm>
            <a:off x="2105469" y="3449362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Specialized roles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9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13" y="3354919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Google Shape;341;p32"/>
          <p:cNvCxnSpPr/>
          <p:nvPr/>
        </p:nvCxnSpPr>
        <p:spPr>
          <a:xfrm flipH="1">
            <a:off x="4075904" y="1646720"/>
            <a:ext cx="3326" cy="19887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342;p32"/>
          <p:cNvCxnSpPr/>
          <p:nvPr/>
        </p:nvCxnSpPr>
        <p:spPr>
          <a:xfrm>
            <a:off x="4079230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2" name="Google Shape;350;p32"/>
          <p:cNvSpPr txBox="1">
            <a:spLocks/>
          </p:cNvSpPr>
          <p:nvPr/>
        </p:nvSpPr>
        <p:spPr>
          <a:xfrm>
            <a:off x="4948992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b="1" dirty="0" smtClean="0"/>
              <a:t>Smart Society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dirty="0" smtClean="0"/>
              <a:t>NGO &amp; Open data cooperation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03" name="Google Shape;342;p32"/>
          <p:cNvCxnSpPr/>
          <p:nvPr/>
        </p:nvCxnSpPr>
        <p:spPr>
          <a:xfrm>
            <a:off x="4075903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4" name="Google Shape;350;p32"/>
          <p:cNvSpPr txBox="1">
            <a:spLocks/>
          </p:cNvSpPr>
          <p:nvPr/>
        </p:nvSpPr>
        <p:spPr>
          <a:xfrm>
            <a:off x="5012071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Logistics product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5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507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74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Google Shape;341;p32"/>
          <p:cNvCxnSpPr/>
          <p:nvPr/>
        </p:nvCxnSpPr>
        <p:spPr>
          <a:xfrm>
            <a:off x="6682645" y="1646720"/>
            <a:ext cx="6800" cy="19807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342;p32"/>
          <p:cNvCxnSpPr/>
          <p:nvPr/>
        </p:nvCxnSpPr>
        <p:spPr>
          <a:xfrm>
            <a:off x="6682645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9" name="Google Shape;346;p32"/>
          <p:cNvSpPr txBox="1">
            <a:spLocks/>
          </p:cNvSpPr>
          <p:nvPr/>
        </p:nvSpPr>
        <p:spPr>
          <a:xfrm>
            <a:off x="7627088" y="2277873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689445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645536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2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431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56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0462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980966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2021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344;p32"/>
          <p:cNvCxnSpPr/>
          <p:nvPr/>
        </p:nvCxnSpPr>
        <p:spPr>
          <a:xfrm>
            <a:off x="3920734" y="2616416"/>
            <a:ext cx="0" cy="101104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348;p32"/>
          <p:cNvCxnSpPr/>
          <p:nvPr/>
        </p:nvCxnSpPr>
        <p:spPr>
          <a:xfrm>
            <a:off x="3917407" y="3560502"/>
            <a:ext cx="3327" cy="475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Rectangle 36"/>
          <p:cNvSpPr/>
          <p:nvPr/>
        </p:nvSpPr>
        <p:spPr>
          <a:xfrm>
            <a:off x="3543693" y="1305669"/>
            <a:ext cx="2802864" cy="34187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50;p32"/>
          <p:cNvSpPr txBox="1">
            <a:spLocks/>
          </p:cNvSpPr>
          <p:nvPr/>
        </p:nvSpPr>
        <p:spPr>
          <a:xfrm>
            <a:off x="4305693" y="1315269"/>
            <a:ext cx="142968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Open source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3459" y="1305669"/>
            <a:ext cx="2763965" cy="34187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350;p32"/>
          <p:cNvSpPr txBox="1">
            <a:spLocks/>
          </p:cNvSpPr>
          <p:nvPr/>
        </p:nvSpPr>
        <p:spPr>
          <a:xfrm>
            <a:off x="7165412" y="1328833"/>
            <a:ext cx="121049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Corporate</a:t>
            </a:r>
            <a:endParaRPr lang="en-US" sz="1400" dirty="0">
              <a:latin typeface="Poppins SemiBold" charset="0"/>
              <a:cs typeface="Poppins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400" y="1305669"/>
            <a:ext cx="2629292" cy="3418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350;p32"/>
          <p:cNvSpPr txBox="1">
            <a:spLocks/>
          </p:cNvSpPr>
          <p:nvPr/>
        </p:nvSpPr>
        <p:spPr>
          <a:xfrm>
            <a:off x="1797191" y="1328833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>
                <a:latin typeface="Poppins SemiBold" charset="0"/>
                <a:cs typeface="Poppins SemiBold" charset="0"/>
              </a:rPr>
              <a:t>Private</a:t>
            </a:r>
            <a:endParaRPr lang="en-US" sz="1600" dirty="0">
              <a:latin typeface="Poppins SemiBold" charset="0"/>
              <a:cs typeface="Poppins SemiBold" charset="0"/>
            </a:endParaRPr>
          </a:p>
        </p:txBody>
      </p:sp>
      <p:cxnSp>
        <p:nvCxnSpPr>
          <p:cNvPr id="69" name="Google Shape;341;p32"/>
          <p:cNvCxnSpPr/>
          <p:nvPr/>
        </p:nvCxnSpPr>
        <p:spPr>
          <a:xfrm flipH="1">
            <a:off x="1097834" y="1646720"/>
            <a:ext cx="21452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341;p32"/>
          <p:cNvCxnSpPr/>
          <p:nvPr/>
        </p:nvCxnSpPr>
        <p:spPr>
          <a:xfrm flipH="1">
            <a:off x="4075904" y="1646720"/>
            <a:ext cx="197132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341;p32"/>
          <p:cNvCxnSpPr/>
          <p:nvPr/>
        </p:nvCxnSpPr>
        <p:spPr>
          <a:xfrm flipH="1">
            <a:off x="6676550" y="1653616"/>
            <a:ext cx="22418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341;p32"/>
          <p:cNvCxnSpPr/>
          <p:nvPr/>
        </p:nvCxnSpPr>
        <p:spPr>
          <a:xfrm>
            <a:off x="1094386" y="1643086"/>
            <a:ext cx="3448" cy="195402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2;p32"/>
          <p:cNvCxnSpPr/>
          <p:nvPr/>
        </p:nvCxnSpPr>
        <p:spPr>
          <a:xfrm flipV="1">
            <a:off x="1094386" y="3597108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3" name="Google Shape;346;p32"/>
          <p:cNvSpPr txBox="1">
            <a:spLocks/>
          </p:cNvSpPr>
          <p:nvPr/>
        </p:nvSpPr>
        <p:spPr>
          <a:xfrm>
            <a:off x="2068463" y="2151571"/>
            <a:ext cx="1430642" cy="906300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4" name="Google Shape;5792;p76"/>
          <p:cNvGrpSpPr>
            <a:grpSpLocks noChangeAspect="1"/>
          </p:cNvGrpSpPr>
          <p:nvPr/>
        </p:nvGrpSpPr>
        <p:grpSpPr>
          <a:xfrm>
            <a:off x="1708978" y="2091046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95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342;p32"/>
          <p:cNvCxnSpPr/>
          <p:nvPr/>
        </p:nvCxnSpPr>
        <p:spPr>
          <a:xfrm>
            <a:off x="1094386" y="2234412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8" name="Google Shape;346;p32"/>
          <p:cNvSpPr txBox="1">
            <a:spLocks/>
          </p:cNvSpPr>
          <p:nvPr/>
        </p:nvSpPr>
        <p:spPr>
          <a:xfrm>
            <a:off x="2105469" y="3449362"/>
            <a:ext cx="1308291" cy="906300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Specialized roles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9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13" y="3354919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Google Shape;341;p32"/>
          <p:cNvCxnSpPr/>
          <p:nvPr/>
        </p:nvCxnSpPr>
        <p:spPr>
          <a:xfrm flipH="1">
            <a:off x="4075904" y="1646720"/>
            <a:ext cx="3326" cy="19887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342;p32"/>
          <p:cNvCxnSpPr/>
          <p:nvPr/>
        </p:nvCxnSpPr>
        <p:spPr>
          <a:xfrm>
            <a:off x="4079230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2" name="Google Shape;350;p32"/>
          <p:cNvSpPr txBox="1">
            <a:spLocks/>
          </p:cNvSpPr>
          <p:nvPr/>
        </p:nvSpPr>
        <p:spPr>
          <a:xfrm>
            <a:off x="4948992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b="1" smtClean="0"/>
              <a:t>Smart Society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smtClean="0"/>
              <a:t>NGO &amp; Open data cooperation</a:t>
            </a:r>
          </a:p>
          <a:p>
            <a:pPr marL="0" indent="0">
              <a:lnSpc>
                <a:spcPct val="100000"/>
              </a:lnSpc>
              <a:buSzPts val="1000"/>
              <a:buFont typeface="Pontano Sans"/>
              <a:buNone/>
            </a:pPr>
            <a:r>
              <a:rPr lang="en-US" smtClean="0"/>
              <a:t> </a:t>
            </a:r>
            <a:br>
              <a:rPr lang="en-US" smtClean="0"/>
            </a:br>
            <a:endParaRPr lang="en-US" dirty="0"/>
          </a:p>
        </p:txBody>
      </p:sp>
      <p:cxnSp>
        <p:nvCxnSpPr>
          <p:cNvPr id="103" name="Google Shape;342;p32"/>
          <p:cNvCxnSpPr/>
          <p:nvPr/>
        </p:nvCxnSpPr>
        <p:spPr>
          <a:xfrm>
            <a:off x="4075903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4" name="Google Shape;350;p32"/>
          <p:cNvSpPr txBox="1">
            <a:spLocks/>
          </p:cNvSpPr>
          <p:nvPr/>
        </p:nvSpPr>
        <p:spPr>
          <a:xfrm>
            <a:off x="5012071" y="2203520"/>
            <a:ext cx="1279001" cy="538839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Logistics product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5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507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74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Google Shape;341;p32"/>
          <p:cNvCxnSpPr/>
          <p:nvPr/>
        </p:nvCxnSpPr>
        <p:spPr>
          <a:xfrm>
            <a:off x="6682645" y="1646720"/>
            <a:ext cx="6800" cy="19807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342;p32"/>
          <p:cNvCxnSpPr/>
          <p:nvPr/>
        </p:nvCxnSpPr>
        <p:spPr>
          <a:xfrm>
            <a:off x="6682645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9" name="Google Shape;346;p32"/>
          <p:cNvSpPr txBox="1">
            <a:spLocks/>
          </p:cNvSpPr>
          <p:nvPr/>
        </p:nvSpPr>
        <p:spPr>
          <a:xfrm>
            <a:off x="7627089" y="2277873"/>
            <a:ext cx="1413280" cy="906300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689445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645536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2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431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56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2208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1"/>
          <p:cNvSpPr txBox="1">
            <a:spLocks noGrp="1"/>
          </p:cNvSpPr>
          <p:nvPr>
            <p:ph type="ctrTitle"/>
          </p:nvPr>
        </p:nvSpPr>
        <p:spPr>
          <a:xfrm>
            <a:off x="2513607" y="1391514"/>
            <a:ext cx="4179801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</a:t>
            </a:r>
            <a:r>
              <a:rPr lang="en" dirty="0" smtClean="0"/>
              <a:t>hank you</a:t>
            </a:r>
            <a:endParaRPr dirty="0"/>
          </a:p>
        </p:txBody>
      </p:sp>
      <p:sp>
        <p:nvSpPr>
          <p:cNvPr id="565" name="Google Shape;565;p41"/>
          <p:cNvSpPr/>
          <p:nvPr/>
        </p:nvSpPr>
        <p:spPr>
          <a:xfrm>
            <a:off x="2858677" y="2253216"/>
            <a:ext cx="3417900" cy="117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91;p47"/>
          <p:cNvSpPr txBox="1">
            <a:spLocks/>
          </p:cNvSpPr>
          <p:nvPr/>
        </p:nvSpPr>
        <p:spPr>
          <a:xfrm>
            <a:off x="2718233" y="2371116"/>
            <a:ext cx="3698784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lt1"/>
                </a:solidFill>
              </a:rPr>
              <a:t>Does anyone have any questions?</a:t>
            </a:r>
            <a:br>
              <a:rPr lang="en-US" dirty="0" smtClean="0">
                <a:solidFill>
                  <a:schemeClr val="lt1"/>
                </a:solidFill>
              </a:rPr>
            </a:br>
            <a:endParaRPr lang="en-US" dirty="0" smtClean="0">
              <a:solidFill>
                <a:schemeClr val="lt1"/>
              </a:solidFill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lt1"/>
                </a:solidFill>
              </a:rPr>
              <a:t>Please contact me at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lt1"/>
                </a:solidFill>
              </a:rPr>
              <a:t>stefano.fiorenza@kuehne-nagel.com</a:t>
            </a:r>
          </a:p>
        </p:txBody>
      </p:sp>
    </p:spTree>
    <p:extLst>
      <p:ext uri="{BB962C8B-B14F-4D97-AF65-F5344CB8AC3E}">
        <p14:creationId xmlns:p14="http://schemas.microsoft.com/office/powerpoint/2010/main" val="177929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5" y="391698"/>
            <a:ext cx="3042338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Talent Network</a:t>
            </a:r>
            <a:endParaRPr dirty="0"/>
          </a:p>
        </p:txBody>
      </p:sp>
      <p:sp>
        <p:nvSpPr>
          <p:cNvPr id="48" name="Google Shape;2177;p69"/>
          <p:cNvSpPr/>
          <p:nvPr/>
        </p:nvSpPr>
        <p:spPr>
          <a:xfrm>
            <a:off x="693600" y="79103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99071" y="2089991"/>
            <a:ext cx="546440" cy="541014"/>
            <a:chOff x="2465040" y="3407664"/>
            <a:chExt cx="546440" cy="541014"/>
          </a:xfrm>
        </p:grpSpPr>
        <p:pic>
          <p:nvPicPr>
            <p:cNvPr id="17" name="Google Shape;365;p3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591956" y="3519675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65040" y="3407664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373384" y="1522047"/>
            <a:ext cx="546440" cy="541014"/>
            <a:chOff x="1548217" y="1823899"/>
            <a:chExt cx="546440" cy="541014"/>
          </a:xfrm>
        </p:grpSpPr>
        <p:pic>
          <p:nvPicPr>
            <p:cNvPr id="16" name="Google Shape;364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69037" y="1929814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217" y="1823899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429907" y="1509855"/>
            <a:ext cx="546440" cy="541014"/>
            <a:chOff x="1548217" y="1823899"/>
            <a:chExt cx="546440" cy="541014"/>
          </a:xfrm>
        </p:grpSpPr>
        <p:pic>
          <p:nvPicPr>
            <p:cNvPr id="28" name="Google Shape;364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69037" y="1929814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217" y="1823899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587248" y="3619698"/>
            <a:ext cx="546440" cy="541014"/>
            <a:chOff x="1548217" y="1823899"/>
            <a:chExt cx="546440" cy="541014"/>
          </a:xfrm>
        </p:grpSpPr>
        <p:pic>
          <p:nvPicPr>
            <p:cNvPr id="31" name="Google Shape;364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69037" y="1929814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217" y="1823899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974201" y="2855308"/>
            <a:ext cx="546440" cy="541014"/>
            <a:chOff x="1548217" y="1823899"/>
            <a:chExt cx="546440" cy="541014"/>
          </a:xfrm>
        </p:grpSpPr>
        <p:pic>
          <p:nvPicPr>
            <p:cNvPr id="34" name="Google Shape;364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69037" y="1929814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217" y="1823899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821519" y="2083895"/>
            <a:ext cx="546440" cy="541014"/>
            <a:chOff x="2465040" y="3407664"/>
            <a:chExt cx="546440" cy="541014"/>
          </a:xfrm>
        </p:grpSpPr>
        <p:pic>
          <p:nvPicPr>
            <p:cNvPr id="40" name="Google Shape;365;p3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591956" y="3519675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Oval 40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65040" y="3407664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715347" y="2314294"/>
            <a:ext cx="546440" cy="541014"/>
            <a:chOff x="2465040" y="3407664"/>
            <a:chExt cx="546440" cy="541014"/>
          </a:xfrm>
        </p:grpSpPr>
        <p:pic>
          <p:nvPicPr>
            <p:cNvPr id="60" name="Google Shape;365;p3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591956" y="3519675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" name="Oval 60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65040" y="3407664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293367" y="2693023"/>
            <a:ext cx="546440" cy="541014"/>
            <a:chOff x="2465040" y="3407664"/>
            <a:chExt cx="546440" cy="541014"/>
          </a:xfrm>
        </p:grpSpPr>
        <p:pic>
          <p:nvPicPr>
            <p:cNvPr id="66" name="Google Shape;365;p3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591956" y="3519675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Oval 66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65040" y="3407664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</p:grpSp>
      <p:cxnSp>
        <p:nvCxnSpPr>
          <p:cNvPr id="79" name="Google Shape;341;p32"/>
          <p:cNvCxnSpPr>
            <a:stCxn id="19" idx="3"/>
            <a:endCxn id="61" idx="7"/>
          </p:cNvCxnSpPr>
          <p:nvPr/>
        </p:nvCxnSpPr>
        <p:spPr>
          <a:xfrm flipH="1">
            <a:off x="3181763" y="1983831"/>
            <a:ext cx="271645" cy="40969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" name="Google Shape;341;p32"/>
          <p:cNvCxnSpPr>
            <a:stCxn id="19" idx="5"/>
            <a:endCxn id="18" idx="1"/>
          </p:cNvCxnSpPr>
          <p:nvPr/>
        </p:nvCxnSpPr>
        <p:spPr>
          <a:xfrm>
            <a:off x="3839800" y="1983831"/>
            <a:ext cx="139295" cy="1853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341;p32"/>
          <p:cNvCxnSpPr>
            <a:stCxn id="18" idx="3"/>
            <a:endCxn id="67" idx="7"/>
          </p:cNvCxnSpPr>
          <p:nvPr/>
        </p:nvCxnSpPr>
        <p:spPr>
          <a:xfrm flipH="1">
            <a:off x="3759783" y="2551775"/>
            <a:ext cx="219312" cy="22047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1;p32"/>
          <p:cNvCxnSpPr>
            <a:stCxn id="18" idx="4"/>
            <a:endCxn id="35" idx="0"/>
          </p:cNvCxnSpPr>
          <p:nvPr/>
        </p:nvCxnSpPr>
        <p:spPr>
          <a:xfrm>
            <a:off x="4172291" y="2631005"/>
            <a:ext cx="75130" cy="22430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341;p32"/>
          <p:cNvCxnSpPr>
            <a:stCxn id="18" idx="6"/>
            <a:endCxn id="41" idx="2"/>
          </p:cNvCxnSpPr>
          <p:nvPr/>
        </p:nvCxnSpPr>
        <p:spPr>
          <a:xfrm flipV="1">
            <a:off x="4445511" y="2354402"/>
            <a:ext cx="376008" cy="609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341;p32"/>
          <p:cNvCxnSpPr>
            <a:endCxn id="32" idx="1"/>
          </p:cNvCxnSpPr>
          <p:nvPr/>
        </p:nvCxnSpPr>
        <p:spPr>
          <a:xfrm>
            <a:off x="4453585" y="3346048"/>
            <a:ext cx="213687" cy="3528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" name="Google Shape;341;p32"/>
          <p:cNvCxnSpPr>
            <a:stCxn id="18" idx="7"/>
            <a:endCxn id="29" idx="3"/>
          </p:cNvCxnSpPr>
          <p:nvPr/>
        </p:nvCxnSpPr>
        <p:spPr>
          <a:xfrm flipV="1">
            <a:off x="4365487" y="1971639"/>
            <a:ext cx="144444" cy="19758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95421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5" y="391698"/>
            <a:ext cx="3042338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Talent Network</a:t>
            </a:r>
            <a:endParaRPr dirty="0"/>
          </a:p>
        </p:txBody>
      </p:sp>
      <p:sp>
        <p:nvSpPr>
          <p:cNvPr id="48" name="Google Shape;2177;p69"/>
          <p:cNvSpPr/>
          <p:nvPr/>
        </p:nvSpPr>
        <p:spPr>
          <a:xfrm>
            <a:off x="693600" y="79103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99071" y="2089991"/>
            <a:ext cx="546440" cy="541014"/>
            <a:chOff x="2465040" y="3407664"/>
            <a:chExt cx="546440" cy="541014"/>
          </a:xfrm>
        </p:grpSpPr>
        <p:pic>
          <p:nvPicPr>
            <p:cNvPr id="17" name="Google Shape;365;p3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591956" y="3519675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65040" y="3407664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373384" y="1522047"/>
            <a:ext cx="546440" cy="541014"/>
            <a:chOff x="1548217" y="1823899"/>
            <a:chExt cx="546440" cy="541014"/>
          </a:xfrm>
        </p:grpSpPr>
        <p:pic>
          <p:nvPicPr>
            <p:cNvPr id="16" name="Google Shape;364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69037" y="1929814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217" y="1823899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429907" y="1509855"/>
            <a:ext cx="546440" cy="541014"/>
            <a:chOff x="1548217" y="1823899"/>
            <a:chExt cx="546440" cy="541014"/>
          </a:xfrm>
        </p:grpSpPr>
        <p:pic>
          <p:nvPicPr>
            <p:cNvPr id="28" name="Google Shape;364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69037" y="1929814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217" y="1823899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587248" y="3619698"/>
            <a:ext cx="546440" cy="541014"/>
            <a:chOff x="1548217" y="1823899"/>
            <a:chExt cx="546440" cy="541014"/>
          </a:xfrm>
        </p:grpSpPr>
        <p:pic>
          <p:nvPicPr>
            <p:cNvPr id="31" name="Google Shape;364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69037" y="1929814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217" y="1823899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974201" y="2855308"/>
            <a:ext cx="546440" cy="541014"/>
            <a:chOff x="1548217" y="1823899"/>
            <a:chExt cx="546440" cy="541014"/>
          </a:xfrm>
        </p:grpSpPr>
        <p:pic>
          <p:nvPicPr>
            <p:cNvPr id="34" name="Google Shape;364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69037" y="1929814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217" y="1823899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739648" y="2805034"/>
            <a:ext cx="546440" cy="541014"/>
            <a:chOff x="2465040" y="3407664"/>
            <a:chExt cx="546440" cy="541014"/>
          </a:xfrm>
        </p:grpSpPr>
        <p:pic>
          <p:nvPicPr>
            <p:cNvPr id="37" name="Google Shape;365;p3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591956" y="3519675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65040" y="3407664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821519" y="2083895"/>
            <a:ext cx="546440" cy="541014"/>
            <a:chOff x="2465040" y="3407664"/>
            <a:chExt cx="546440" cy="541014"/>
          </a:xfrm>
        </p:grpSpPr>
        <p:pic>
          <p:nvPicPr>
            <p:cNvPr id="40" name="Google Shape;365;p3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591956" y="3519675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Oval 40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65040" y="3407664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715347" y="2314294"/>
            <a:ext cx="546440" cy="541014"/>
            <a:chOff x="2465040" y="3407664"/>
            <a:chExt cx="546440" cy="541014"/>
          </a:xfrm>
        </p:grpSpPr>
        <p:pic>
          <p:nvPicPr>
            <p:cNvPr id="60" name="Google Shape;365;p3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591956" y="3519675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" name="Oval 60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65040" y="3407664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293367" y="2693023"/>
            <a:ext cx="546440" cy="541014"/>
            <a:chOff x="2465040" y="3407664"/>
            <a:chExt cx="546440" cy="541014"/>
          </a:xfrm>
        </p:grpSpPr>
        <p:pic>
          <p:nvPicPr>
            <p:cNvPr id="66" name="Google Shape;365;p3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591956" y="3519675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Oval 66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65040" y="3407664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147063" y="3714198"/>
            <a:ext cx="546440" cy="541014"/>
            <a:chOff x="2465040" y="3407664"/>
            <a:chExt cx="546440" cy="541014"/>
          </a:xfrm>
        </p:grpSpPr>
        <p:pic>
          <p:nvPicPr>
            <p:cNvPr id="69" name="Google Shape;365;p3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591956" y="3519675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" name="Oval 69">
              <a:extLst>
                <a:ext uri="{FF2B5EF4-FFF2-40B4-BE49-F238E27FC236}">
                  <a16:creationId xmlns:a16="http://schemas.microsoft.com/office/drawing/2014/main" xmlns="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65040" y="3407664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</p:grpSp>
      <p:cxnSp>
        <p:nvCxnSpPr>
          <p:cNvPr id="79" name="Google Shape;341;p32"/>
          <p:cNvCxnSpPr>
            <a:stCxn id="19" idx="3"/>
            <a:endCxn id="61" idx="7"/>
          </p:cNvCxnSpPr>
          <p:nvPr/>
        </p:nvCxnSpPr>
        <p:spPr>
          <a:xfrm flipH="1">
            <a:off x="3181763" y="1983831"/>
            <a:ext cx="271645" cy="40969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" name="Google Shape;341;p32"/>
          <p:cNvCxnSpPr>
            <a:stCxn id="19" idx="5"/>
            <a:endCxn id="18" idx="1"/>
          </p:cNvCxnSpPr>
          <p:nvPr/>
        </p:nvCxnSpPr>
        <p:spPr>
          <a:xfrm>
            <a:off x="3839800" y="1983831"/>
            <a:ext cx="139295" cy="1853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341;p32"/>
          <p:cNvCxnSpPr>
            <a:stCxn id="18" idx="3"/>
            <a:endCxn id="67" idx="7"/>
          </p:cNvCxnSpPr>
          <p:nvPr/>
        </p:nvCxnSpPr>
        <p:spPr>
          <a:xfrm flipH="1">
            <a:off x="3759783" y="2551775"/>
            <a:ext cx="219312" cy="22047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" name="Google Shape;341;p32"/>
          <p:cNvCxnSpPr>
            <a:endCxn id="70" idx="0"/>
          </p:cNvCxnSpPr>
          <p:nvPr/>
        </p:nvCxnSpPr>
        <p:spPr>
          <a:xfrm flipH="1">
            <a:off x="3420283" y="3234037"/>
            <a:ext cx="146305" cy="48016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341;p32"/>
          <p:cNvCxnSpPr>
            <a:stCxn id="18" idx="4"/>
            <a:endCxn id="35" idx="0"/>
          </p:cNvCxnSpPr>
          <p:nvPr/>
        </p:nvCxnSpPr>
        <p:spPr>
          <a:xfrm>
            <a:off x="4172291" y="2631005"/>
            <a:ext cx="75130" cy="22430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341;p32"/>
          <p:cNvCxnSpPr>
            <a:stCxn id="18" idx="6"/>
            <a:endCxn id="41" idx="2"/>
          </p:cNvCxnSpPr>
          <p:nvPr/>
        </p:nvCxnSpPr>
        <p:spPr>
          <a:xfrm flipV="1">
            <a:off x="4445511" y="2354402"/>
            <a:ext cx="376008" cy="609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341;p32"/>
          <p:cNvCxnSpPr>
            <a:stCxn id="41" idx="4"/>
            <a:endCxn id="38" idx="0"/>
          </p:cNvCxnSpPr>
          <p:nvPr/>
        </p:nvCxnSpPr>
        <p:spPr>
          <a:xfrm flipH="1">
            <a:off x="5012868" y="2624909"/>
            <a:ext cx="81871" cy="18012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341;p32"/>
          <p:cNvCxnSpPr>
            <a:endCxn id="32" idx="1"/>
          </p:cNvCxnSpPr>
          <p:nvPr/>
        </p:nvCxnSpPr>
        <p:spPr>
          <a:xfrm>
            <a:off x="4453585" y="3346048"/>
            <a:ext cx="213687" cy="3528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" name="Google Shape;341;p32"/>
          <p:cNvCxnSpPr>
            <a:stCxn id="18" idx="7"/>
            <a:endCxn id="29" idx="3"/>
          </p:cNvCxnSpPr>
          <p:nvPr/>
        </p:nvCxnSpPr>
        <p:spPr>
          <a:xfrm flipV="1">
            <a:off x="4365487" y="1971639"/>
            <a:ext cx="144444" cy="19758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72495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5" y="391698"/>
            <a:ext cx="3042338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Talent Network</a:t>
            </a:r>
            <a:endParaRPr dirty="0"/>
          </a:p>
        </p:txBody>
      </p:sp>
      <p:sp>
        <p:nvSpPr>
          <p:cNvPr id="48" name="Google Shape;2177;p69"/>
          <p:cNvSpPr/>
          <p:nvPr/>
        </p:nvSpPr>
        <p:spPr>
          <a:xfrm>
            <a:off x="693600" y="79103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706400" y="1509855"/>
            <a:ext cx="2661559" cy="3304849"/>
            <a:chOff x="2706400" y="1509855"/>
            <a:chExt cx="2661559" cy="3304849"/>
          </a:xfrm>
        </p:grpSpPr>
        <p:grpSp>
          <p:nvGrpSpPr>
            <p:cNvPr id="2" name="Group 1"/>
            <p:cNvGrpSpPr/>
            <p:nvPr/>
          </p:nvGrpSpPr>
          <p:grpSpPr>
            <a:xfrm>
              <a:off x="3899071" y="2089991"/>
              <a:ext cx="546440" cy="541014"/>
              <a:chOff x="2465040" y="3407664"/>
              <a:chExt cx="546440" cy="541014"/>
            </a:xfrm>
          </p:grpSpPr>
          <p:pic>
            <p:nvPicPr>
              <p:cNvPr id="17" name="Google Shape;365;p3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373384" y="1522047"/>
              <a:ext cx="546440" cy="541014"/>
              <a:chOff x="1548217" y="1823899"/>
              <a:chExt cx="546440" cy="541014"/>
            </a:xfrm>
          </p:grpSpPr>
          <p:pic>
            <p:nvPicPr>
              <p:cNvPr id="16" name="Google Shape;364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669037" y="192981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8217" y="1823899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706400" y="3179950"/>
              <a:ext cx="546440" cy="541014"/>
              <a:chOff x="1548217" y="1823899"/>
              <a:chExt cx="546440" cy="541014"/>
            </a:xfrm>
          </p:grpSpPr>
          <p:pic>
            <p:nvPicPr>
              <p:cNvPr id="25" name="Google Shape;364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669037" y="192981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8217" y="1823899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429907" y="1509855"/>
              <a:ext cx="546440" cy="541014"/>
              <a:chOff x="1548217" y="1823899"/>
              <a:chExt cx="546440" cy="541014"/>
            </a:xfrm>
          </p:grpSpPr>
          <p:pic>
            <p:nvPicPr>
              <p:cNvPr id="28" name="Google Shape;364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669037" y="192981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8217" y="1823899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587248" y="3619698"/>
              <a:ext cx="546440" cy="541014"/>
              <a:chOff x="1548217" y="1823899"/>
              <a:chExt cx="546440" cy="541014"/>
            </a:xfrm>
          </p:grpSpPr>
          <p:pic>
            <p:nvPicPr>
              <p:cNvPr id="31" name="Google Shape;364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669037" y="192981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8217" y="1823899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974201" y="2855308"/>
              <a:ext cx="546440" cy="541014"/>
              <a:chOff x="1548217" y="1823899"/>
              <a:chExt cx="546440" cy="541014"/>
            </a:xfrm>
          </p:grpSpPr>
          <p:pic>
            <p:nvPicPr>
              <p:cNvPr id="34" name="Google Shape;364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669037" y="192981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8217" y="1823899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739648" y="2805034"/>
              <a:ext cx="546440" cy="541014"/>
              <a:chOff x="2465040" y="3407664"/>
              <a:chExt cx="546440" cy="541014"/>
            </a:xfrm>
          </p:grpSpPr>
          <p:pic>
            <p:nvPicPr>
              <p:cNvPr id="37" name="Google Shape;365;p3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4821519" y="2083895"/>
              <a:ext cx="546440" cy="541014"/>
              <a:chOff x="2465040" y="3407664"/>
              <a:chExt cx="546440" cy="541014"/>
            </a:xfrm>
          </p:grpSpPr>
          <p:pic>
            <p:nvPicPr>
              <p:cNvPr id="40" name="Google Shape;365;p3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3861395" y="3522832"/>
              <a:ext cx="546440" cy="541014"/>
              <a:chOff x="2465040" y="3407664"/>
              <a:chExt cx="546440" cy="541014"/>
            </a:xfrm>
          </p:grpSpPr>
          <p:pic>
            <p:nvPicPr>
              <p:cNvPr id="43" name="Google Shape;365;p3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2715347" y="2314294"/>
              <a:ext cx="546440" cy="541014"/>
              <a:chOff x="2465040" y="3407664"/>
              <a:chExt cx="546440" cy="541014"/>
            </a:xfrm>
          </p:grpSpPr>
          <p:pic>
            <p:nvPicPr>
              <p:cNvPr id="60" name="Google Shape;365;p3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3293367" y="2693023"/>
              <a:ext cx="546440" cy="541014"/>
              <a:chOff x="2465040" y="3407664"/>
              <a:chExt cx="546440" cy="541014"/>
            </a:xfrm>
          </p:grpSpPr>
          <p:pic>
            <p:nvPicPr>
              <p:cNvPr id="66" name="Google Shape;365;p3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3147063" y="3714198"/>
              <a:ext cx="546440" cy="541014"/>
              <a:chOff x="2465040" y="3407664"/>
              <a:chExt cx="546440" cy="541014"/>
            </a:xfrm>
          </p:grpSpPr>
          <p:pic>
            <p:nvPicPr>
              <p:cNvPr id="69" name="Google Shape;365;p3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3907145" y="4273690"/>
              <a:ext cx="546440" cy="541014"/>
              <a:chOff x="2465040" y="3407664"/>
              <a:chExt cx="546440" cy="541014"/>
            </a:xfrm>
          </p:grpSpPr>
          <p:pic>
            <p:nvPicPr>
              <p:cNvPr id="72" name="Google Shape;365;p3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591956" y="3513579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cxnSp>
          <p:nvCxnSpPr>
            <p:cNvPr id="79" name="Google Shape;341;p32"/>
            <p:cNvCxnSpPr>
              <a:stCxn id="19" idx="3"/>
              <a:endCxn id="61" idx="7"/>
            </p:cNvCxnSpPr>
            <p:nvPr/>
          </p:nvCxnSpPr>
          <p:spPr>
            <a:xfrm flipH="1">
              <a:off x="3181763" y="1983831"/>
              <a:ext cx="271645" cy="40969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341;p32"/>
            <p:cNvCxnSpPr>
              <a:stCxn id="19" idx="5"/>
              <a:endCxn id="18" idx="1"/>
            </p:cNvCxnSpPr>
            <p:nvPr/>
          </p:nvCxnSpPr>
          <p:spPr>
            <a:xfrm>
              <a:off x="3839800" y="1983831"/>
              <a:ext cx="139295" cy="18539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" name="Google Shape;341;p32"/>
            <p:cNvCxnSpPr>
              <a:stCxn id="18" idx="3"/>
              <a:endCxn id="67" idx="7"/>
            </p:cNvCxnSpPr>
            <p:nvPr/>
          </p:nvCxnSpPr>
          <p:spPr>
            <a:xfrm flipH="1">
              <a:off x="3759783" y="2551775"/>
              <a:ext cx="219312" cy="220478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341;p32"/>
            <p:cNvCxnSpPr>
              <a:stCxn id="61" idx="4"/>
              <a:endCxn id="26" idx="0"/>
            </p:cNvCxnSpPr>
            <p:nvPr/>
          </p:nvCxnSpPr>
          <p:spPr>
            <a:xfrm flipH="1">
              <a:off x="2979620" y="2855308"/>
              <a:ext cx="8947" cy="32464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" name="Google Shape;341;p32"/>
            <p:cNvCxnSpPr>
              <a:endCxn id="70" idx="0"/>
            </p:cNvCxnSpPr>
            <p:nvPr/>
          </p:nvCxnSpPr>
          <p:spPr>
            <a:xfrm flipH="1">
              <a:off x="3420283" y="3234037"/>
              <a:ext cx="146305" cy="48016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" name="Google Shape;341;p32"/>
            <p:cNvCxnSpPr>
              <a:stCxn id="18" idx="4"/>
              <a:endCxn id="35" idx="0"/>
            </p:cNvCxnSpPr>
            <p:nvPr/>
          </p:nvCxnSpPr>
          <p:spPr>
            <a:xfrm>
              <a:off x="4172291" y="2631005"/>
              <a:ext cx="75130" cy="22430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" name="Google Shape;341;p32"/>
            <p:cNvCxnSpPr>
              <a:stCxn id="18" idx="6"/>
              <a:endCxn id="41" idx="2"/>
            </p:cNvCxnSpPr>
            <p:nvPr/>
          </p:nvCxnSpPr>
          <p:spPr>
            <a:xfrm flipV="1">
              <a:off x="4445511" y="2354402"/>
              <a:ext cx="376008" cy="609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" name="Google Shape;341;p32"/>
            <p:cNvCxnSpPr>
              <a:stCxn id="41" idx="4"/>
              <a:endCxn id="38" idx="0"/>
            </p:cNvCxnSpPr>
            <p:nvPr/>
          </p:nvCxnSpPr>
          <p:spPr>
            <a:xfrm flipH="1">
              <a:off x="5012868" y="2624909"/>
              <a:ext cx="81871" cy="18012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341;p32"/>
            <p:cNvCxnSpPr>
              <a:endCxn id="32" idx="1"/>
            </p:cNvCxnSpPr>
            <p:nvPr/>
          </p:nvCxnSpPr>
          <p:spPr>
            <a:xfrm>
              <a:off x="4453585" y="3346048"/>
              <a:ext cx="213687" cy="35288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" name="Google Shape;341;p32"/>
            <p:cNvCxnSpPr>
              <a:stCxn id="44" idx="4"/>
              <a:endCxn id="73" idx="0"/>
            </p:cNvCxnSpPr>
            <p:nvPr/>
          </p:nvCxnSpPr>
          <p:spPr>
            <a:xfrm>
              <a:off x="4134615" y="4063846"/>
              <a:ext cx="45750" cy="209844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" name="Google Shape;341;p32"/>
            <p:cNvCxnSpPr>
              <a:stCxn id="32" idx="3"/>
              <a:endCxn id="73" idx="7"/>
            </p:cNvCxnSpPr>
            <p:nvPr/>
          </p:nvCxnSpPr>
          <p:spPr>
            <a:xfrm flipH="1">
              <a:off x="4373561" y="4081482"/>
              <a:ext cx="293711" cy="271438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3" name="Google Shape;341;p32"/>
            <p:cNvCxnSpPr>
              <a:stCxn id="18" idx="7"/>
              <a:endCxn id="29" idx="3"/>
            </p:cNvCxnSpPr>
            <p:nvPr/>
          </p:nvCxnSpPr>
          <p:spPr>
            <a:xfrm flipV="1">
              <a:off x="4365487" y="1971639"/>
              <a:ext cx="144444" cy="19758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428753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165;p69"/>
          <p:cNvSpPr txBox="1">
            <a:spLocks noGrp="1"/>
          </p:cNvSpPr>
          <p:nvPr>
            <p:ph type="ctrTitle"/>
          </p:nvPr>
        </p:nvSpPr>
        <p:spPr>
          <a:xfrm>
            <a:off x="377521" y="129570"/>
            <a:ext cx="3042338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Talent Network</a:t>
            </a:r>
            <a:endParaRPr dirty="0"/>
          </a:p>
        </p:txBody>
      </p:sp>
      <p:sp>
        <p:nvSpPr>
          <p:cNvPr id="48" name="Google Shape;2177;p69"/>
          <p:cNvSpPr/>
          <p:nvPr/>
        </p:nvSpPr>
        <p:spPr>
          <a:xfrm>
            <a:off x="455856" y="528907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3579356" y="3682493"/>
            <a:ext cx="1061217" cy="1317709"/>
            <a:chOff x="2706400" y="1509855"/>
            <a:chExt cx="2661559" cy="3304849"/>
          </a:xfrm>
        </p:grpSpPr>
        <p:grpSp>
          <p:nvGrpSpPr>
            <p:cNvPr id="17" name="Group 16"/>
            <p:cNvGrpSpPr/>
            <p:nvPr/>
          </p:nvGrpSpPr>
          <p:grpSpPr>
            <a:xfrm>
              <a:off x="3899071" y="2089991"/>
              <a:ext cx="546440" cy="541014"/>
              <a:chOff x="2465040" y="3407664"/>
              <a:chExt cx="546440" cy="541014"/>
            </a:xfrm>
          </p:grpSpPr>
          <p:pic>
            <p:nvPicPr>
              <p:cNvPr id="80" name="Google Shape;365;p3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373384" y="1522047"/>
              <a:ext cx="546440" cy="541014"/>
              <a:chOff x="1548217" y="1823899"/>
              <a:chExt cx="546440" cy="541014"/>
            </a:xfrm>
          </p:grpSpPr>
          <p:pic>
            <p:nvPicPr>
              <p:cNvPr id="78" name="Google Shape;364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669037" y="192981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8217" y="1823899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706400" y="3179950"/>
              <a:ext cx="546440" cy="541014"/>
              <a:chOff x="1548217" y="1823899"/>
              <a:chExt cx="546440" cy="541014"/>
            </a:xfrm>
          </p:grpSpPr>
          <p:pic>
            <p:nvPicPr>
              <p:cNvPr id="76" name="Google Shape;364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669037" y="192981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8217" y="1823899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429907" y="1509855"/>
              <a:ext cx="546440" cy="541014"/>
              <a:chOff x="1548217" y="1823899"/>
              <a:chExt cx="546440" cy="541014"/>
            </a:xfrm>
          </p:grpSpPr>
          <p:pic>
            <p:nvPicPr>
              <p:cNvPr id="74" name="Google Shape;364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669037" y="192981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8217" y="1823899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587248" y="3619698"/>
              <a:ext cx="546440" cy="541014"/>
              <a:chOff x="1548217" y="1823899"/>
              <a:chExt cx="546440" cy="541014"/>
            </a:xfrm>
          </p:grpSpPr>
          <p:pic>
            <p:nvPicPr>
              <p:cNvPr id="72" name="Google Shape;364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669037" y="192981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8217" y="1823899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974201" y="2855308"/>
              <a:ext cx="546440" cy="541014"/>
              <a:chOff x="1548217" y="1823899"/>
              <a:chExt cx="546440" cy="541014"/>
            </a:xfrm>
          </p:grpSpPr>
          <p:pic>
            <p:nvPicPr>
              <p:cNvPr id="70" name="Google Shape;364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669037" y="192981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8217" y="1823899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739648" y="2805034"/>
              <a:ext cx="546440" cy="541014"/>
              <a:chOff x="2465040" y="3407664"/>
              <a:chExt cx="546440" cy="541014"/>
            </a:xfrm>
          </p:grpSpPr>
          <p:pic>
            <p:nvPicPr>
              <p:cNvPr id="68" name="Google Shape;365;p3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821519" y="2083895"/>
              <a:ext cx="546440" cy="541014"/>
              <a:chOff x="2465040" y="3407664"/>
              <a:chExt cx="546440" cy="541014"/>
            </a:xfrm>
          </p:grpSpPr>
          <p:pic>
            <p:nvPicPr>
              <p:cNvPr id="66" name="Google Shape;365;p3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861395" y="3522832"/>
              <a:ext cx="546440" cy="541014"/>
              <a:chOff x="2465040" y="3407664"/>
              <a:chExt cx="546440" cy="541014"/>
            </a:xfrm>
          </p:grpSpPr>
          <p:pic>
            <p:nvPicPr>
              <p:cNvPr id="64" name="Google Shape;365;p3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715347" y="2314294"/>
              <a:ext cx="546440" cy="541014"/>
              <a:chOff x="2465040" y="3407664"/>
              <a:chExt cx="546440" cy="541014"/>
            </a:xfrm>
          </p:grpSpPr>
          <p:pic>
            <p:nvPicPr>
              <p:cNvPr id="62" name="Google Shape;365;p3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293367" y="2693023"/>
              <a:ext cx="546440" cy="541014"/>
              <a:chOff x="2465040" y="3407664"/>
              <a:chExt cx="546440" cy="541014"/>
            </a:xfrm>
          </p:grpSpPr>
          <p:pic>
            <p:nvPicPr>
              <p:cNvPr id="60" name="Google Shape;365;p3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147063" y="3714198"/>
              <a:ext cx="546440" cy="541014"/>
              <a:chOff x="2465040" y="3407664"/>
              <a:chExt cx="546440" cy="541014"/>
            </a:xfrm>
          </p:grpSpPr>
          <p:pic>
            <p:nvPicPr>
              <p:cNvPr id="44" name="Google Shape;365;p3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3907145" y="4273690"/>
              <a:ext cx="546440" cy="541014"/>
              <a:chOff x="2465040" y="3407664"/>
              <a:chExt cx="546440" cy="541014"/>
            </a:xfrm>
          </p:grpSpPr>
          <p:pic>
            <p:nvPicPr>
              <p:cNvPr id="42" name="Google Shape;365;p3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591956" y="3513579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cxnSp>
          <p:nvCxnSpPr>
            <p:cNvPr id="30" name="Google Shape;341;p32"/>
            <p:cNvCxnSpPr>
              <a:stCxn id="79" idx="3"/>
              <a:endCxn id="63" idx="7"/>
            </p:cNvCxnSpPr>
            <p:nvPr/>
          </p:nvCxnSpPr>
          <p:spPr>
            <a:xfrm flipH="1">
              <a:off x="3181763" y="1983831"/>
              <a:ext cx="271645" cy="40969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" name="Google Shape;341;p32"/>
            <p:cNvCxnSpPr>
              <a:stCxn id="79" idx="5"/>
              <a:endCxn id="81" idx="1"/>
            </p:cNvCxnSpPr>
            <p:nvPr/>
          </p:nvCxnSpPr>
          <p:spPr>
            <a:xfrm>
              <a:off x="3839800" y="1983831"/>
              <a:ext cx="139295" cy="18539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" name="Google Shape;341;p32"/>
            <p:cNvCxnSpPr>
              <a:stCxn id="81" idx="3"/>
              <a:endCxn id="61" idx="7"/>
            </p:cNvCxnSpPr>
            <p:nvPr/>
          </p:nvCxnSpPr>
          <p:spPr>
            <a:xfrm flipH="1">
              <a:off x="3759783" y="2551775"/>
              <a:ext cx="219312" cy="220478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" name="Google Shape;341;p32"/>
            <p:cNvCxnSpPr>
              <a:stCxn id="63" idx="4"/>
              <a:endCxn id="77" idx="0"/>
            </p:cNvCxnSpPr>
            <p:nvPr/>
          </p:nvCxnSpPr>
          <p:spPr>
            <a:xfrm flipH="1">
              <a:off x="2979620" y="2855308"/>
              <a:ext cx="8947" cy="32464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341;p32"/>
            <p:cNvCxnSpPr>
              <a:endCxn id="45" idx="0"/>
            </p:cNvCxnSpPr>
            <p:nvPr/>
          </p:nvCxnSpPr>
          <p:spPr>
            <a:xfrm flipH="1">
              <a:off x="3420283" y="3234037"/>
              <a:ext cx="146305" cy="48016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41;p32"/>
            <p:cNvCxnSpPr>
              <a:stCxn id="81" idx="4"/>
              <a:endCxn id="71" idx="0"/>
            </p:cNvCxnSpPr>
            <p:nvPr/>
          </p:nvCxnSpPr>
          <p:spPr>
            <a:xfrm>
              <a:off x="4172291" y="2631005"/>
              <a:ext cx="75130" cy="22430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" name="Google Shape;341;p32"/>
            <p:cNvCxnSpPr>
              <a:stCxn id="81" idx="6"/>
              <a:endCxn id="67" idx="2"/>
            </p:cNvCxnSpPr>
            <p:nvPr/>
          </p:nvCxnSpPr>
          <p:spPr>
            <a:xfrm flipV="1">
              <a:off x="4445511" y="2354402"/>
              <a:ext cx="376008" cy="609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" name="Google Shape;341;p32"/>
            <p:cNvCxnSpPr>
              <a:stCxn id="67" idx="4"/>
              <a:endCxn id="69" idx="0"/>
            </p:cNvCxnSpPr>
            <p:nvPr/>
          </p:nvCxnSpPr>
          <p:spPr>
            <a:xfrm flipH="1">
              <a:off x="5012868" y="2624909"/>
              <a:ext cx="81871" cy="18012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41;p32"/>
            <p:cNvCxnSpPr>
              <a:endCxn id="73" idx="1"/>
            </p:cNvCxnSpPr>
            <p:nvPr/>
          </p:nvCxnSpPr>
          <p:spPr>
            <a:xfrm>
              <a:off x="4453585" y="3346048"/>
              <a:ext cx="213687" cy="35288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41;p32"/>
            <p:cNvCxnSpPr>
              <a:stCxn id="65" idx="4"/>
              <a:endCxn id="43" idx="0"/>
            </p:cNvCxnSpPr>
            <p:nvPr/>
          </p:nvCxnSpPr>
          <p:spPr>
            <a:xfrm>
              <a:off x="4134615" y="4063846"/>
              <a:ext cx="45750" cy="209844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341;p32"/>
            <p:cNvCxnSpPr>
              <a:stCxn id="73" idx="3"/>
              <a:endCxn id="43" idx="7"/>
            </p:cNvCxnSpPr>
            <p:nvPr/>
          </p:nvCxnSpPr>
          <p:spPr>
            <a:xfrm flipH="1">
              <a:off x="4373561" y="4081482"/>
              <a:ext cx="293711" cy="271438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341;p32"/>
            <p:cNvCxnSpPr>
              <a:stCxn id="81" idx="7"/>
              <a:endCxn id="75" idx="3"/>
            </p:cNvCxnSpPr>
            <p:nvPr/>
          </p:nvCxnSpPr>
          <p:spPr>
            <a:xfrm flipV="1">
              <a:off x="4365487" y="1971639"/>
              <a:ext cx="144444" cy="19758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8" name="Rectangle 97"/>
          <p:cNvSpPr/>
          <p:nvPr/>
        </p:nvSpPr>
        <p:spPr>
          <a:xfrm>
            <a:off x="3468624" y="3563802"/>
            <a:ext cx="1292352" cy="15382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165;p69"/>
          <p:cNvSpPr txBox="1">
            <a:spLocks noGrp="1"/>
          </p:cNvSpPr>
          <p:nvPr>
            <p:ph type="ctrTitle"/>
          </p:nvPr>
        </p:nvSpPr>
        <p:spPr>
          <a:xfrm>
            <a:off x="377521" y="129570"/>
            <a:ext cx="3042338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Talent Network</a:t>
            </a:r>
            <a:endParaRPr dirty="0"/>
          </a:p>
        </p:txBody>
      </p:sp>
      <p:sp>
        <p:nvSpPr>
          <p:cNvPr id="48" name="Google Shape;2177;p69"/>
          <p:cNvSpPr/>
          <p:nvPr/>
        </p:nvSpPr>
        <p:spPr>
          <a:xfrm>
            <a:off x="455856" y="528907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657;p46"/>
          <p:cNvSpPr txBox="1">
            <a:spLocks/>
          </p:cNvSpPr>
          <p:nvPr/>
        </p:nvSpPr>
        <p:spPr>
          <a:xfrm>
            <a:off x="996742" y="2383133"/>
            <a:ext cx="1818000" cy="569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ctr">
              <a:buFont typeface="Pontano Sans"/>
              <a:buNone/>
            </a:pPr>
            <a:r>
              <a:rPr lang="en" dirty="0" smtClean="0"/>
              <a:t>Accuracy, Reliability</a:t>
            </a:r>
          </a:p>
          <a:p>
            <a:pPr marL="0" indent="0" algn="ctr">
              <a:buFont typeface="Pontano Sans"/>
              <a:buNone/>
            </a:pPr>
            <a:r>
              <a:rPr lang="en" dirty="0" smtClean="0"/>
              <a:t>Potential of growth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1520223" y="1481190"/>
            <a:ext cx="723600" cy="657300"/>
            <a:chOff x="1539273" y="1392290"/>
            <a:chExt cx="723600" cy="657300"/>
          </a:xfrm>
        </p:grpSpPr>
        <p:sp>
          <p:nvSpPr>
            <p:cNvPr id="49" name="Google Shape;667;p46"/>
            <p:cNvSpPr/>
            <p:nvPr/>
          </p:nvSpPr>
          <p:spPr>
            <a:xfrm>
              <a:off x="1539273" y="1392290"/>
              <a:ext cx="723600" cy="657300"/>
            </a:xfrm>
            <a:prstGeom prst="roundRect">
              <a:avLst>
                <a:gd name="adj" fmla="val 27765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6" name="Picture 2" descr="https://lh4.googleusercontent.com/dMNS1_cwFfUYfWKTDE-y0_DOkKb4XbPqieTHpTIVEDXTVMpHJugp7-ZYK77kRR-2zhSZgwgif00jphIuJRUApTjhRAAZCPM44L84AgBtkB-tMccJ39kILiM6lIyS2_Vikp3PzA-IJHQ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0637" y="1530502"/>
              <a:ext cx="380873" cy="380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Google Shape;660;p46"/>
          <p:cNvSpPr txBox="1">
            <a:spLocks/>
          </p:cNvSpPr>
          <p:nvPr/>
        </p:nvSpPr>
        <p:spPr>
          <a:xfrm>
            <a:off x="596092" y="2194287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ctr"/>
            <a:r>
              <a:rPr lang="en-US" dirty="0" smtClean="0"/>
              <a:t>Personality</a:t>
            </a:r>
            <a:endParaRPr lang="en-US" dirty="0"/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3579356" y="3682493"/>
            <a:ext cx="1061217" cy="1317709"/>
            <a:chOff x="2706400" y="1509855"/>
            <a:chExt cx="2661559" cy="3304849"/>
          </a:xfrm>
        </p:grpSpPr>
        <p:grpSp>
          <p:nvGrpSpPr>
            <p:cNvPr id="17" name="Group 16"/>
            <p:cNvGrpSpPr/>
            <p:nvPr/>
          </p:nvGrpSpPr>
          <p:grpSpPr>
            <a:xfrm>
              <a:off x="3899071" y="2089991"/>
              <a:ext cx="546440" cy="541014"/>
              <a:chOff x="2465040" y="3407664"/>
              <a:chExt cx="546440" cy="541014"/>
            </a:xfrm>
          </p:grpSpPr>
          <p:pic>
            <p:nvPicPr>
              <p:cNvPr id="80" name="Google Shape;365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373384" y="1522047"/>
              <a:ext cx="546440" cy="541014"/>
              <a:chOff x="1548217" y="1823899"/>
              <a:chExt cx="546440" cy="541014"/>
            </a:xfrm>
          </p:grpSpPr>
          <p:pic>
            <p:nvPicPr>
              <p:cNvPr id="78" name="Google Shape;364;p3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669037" y="192981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8217" y="1823899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706400" y="3179950"/>
              <a:ext cx="546440" cy="541014"/>
              <a:chOff x="1548217" y="1823899"/>
              <a:chExt cx="546440" cy="541014"/>
            </a:xfrm>
          </p:grpSpPr>
          <p:pic>
            <p:nvPicPr>
              <p:cNvPr id="76" name="Google Shape;364;p3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669037" y="192981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8217" y="1823899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429907" y="1509855"/>
              <a:ext cx="546440" cy="541014"/>
              <a:chOff x="1548217" y="1823899"/>
              <a:chExt cx="546440" cy="541014"/>
            </a:xfrm>
          </p:grpSpPr>
          <p:pic>
            <p:nvPicPr>
              <p:cNvPr id="74" name="Google Shape;364;p3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669037" y="192981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8217" y="1823899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587248" y="3619698"/>
              <a:ext cx="546440" cy="541014"/>
              <a:chOff x="1548217" y="1823899"/>
              <a:chExt cx="546440" cy="541014"/>
            </a:xfrm>
          </p:grpSpPr>
          <p:pic>
            <p:nvPicPr>
              <p:cNvPr id="72" name="Google Shape;364;p3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669037" y="192981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8217" y="1823899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974201" y="2855308"/>
              <a:ext cx="546440" cy="541014"/>
              <a:chOff x="1548217" y="1823899"/>
              <a:chExt cx="546440" cy="541014"/>
            </a:xfrm>
          </p:grpSpPr>
          <p:pic>
            <p:nvPicPr>
              <p:cNvPr id="70" name="Google Shape;364;p3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669037" y="192981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8217" y="1823899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739648" y="2805034"/>
              <a:ext cx="546440" cy="541014"/>
              <a:chOff x="2465040" y="3407664"/>
              <a:chExt cx="546440" cy="541014"/>
            </a:xfrm>
          </p:grpSpPr>
          <p:pic>
            <p:nvPicPr>
              <p:cNvPr id="68" name="Google Shape;365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821519" y="2083895"/>
              <a:ext cx="546440" cy="541014"/>
              <a:chOff x="2465040" y="3407664"/>
              <a:chExt cx="546440" cy="541014"/>
            </a:xfrm>
          </p:grpSpPr>
          <p:pic>
            <p:nvPicPr>
              <p:cNvPr id="66" name="Google Shape;365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861395" y="3522832"/>
              <a:ext cx="546440" cy="541014"/>
              <a:chOff x="2465040" y="3407664"/>
              <a:chExt cx="546440" cy="541014"/>
            </a:xfrm>
          </p:grpSpPr>
          <p:pic>
            <p:nvPicPr>
              <p:cNvPr id="64" name="Google Shape;365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715347" y="2314294"/>
              <a:ext cx="546440" cy="541014"/>
              <a:chOff x="2465040" y="3407664"/>
              <a:chExt cx="546440" cy="541014"/>
            </a:xfrm>
          </p:grpSpPr>
          <p:pic>
            <p:nvPicPr>
              <p:cNvPr id="62" name="Google Shape;365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293367" y="2693023"/>
              <a:ext cx="546440" cy="541014"/>
              <a:chOff x="2465040" y="3407664"/>
              <a:chExt cx="546440" cy="541014"/>
            </a:xfrm>
          </p:grpSpPr>
          <p:pic>
            <p:nvPicPr>
              <p:cNvPr id="60" name="Google Shape;365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147063" y="3714198"/>
              <a:ext cx="546440" cy="541014"/>
              <a:chOff x="2465040" y="3407664"/>
              <a:chExt cx="546440" cy="541014"/>
            </a:xfrm>
          </p:grpSpPr>
          <p:pic>
            <p:nvPicPr>
              <p:cNvPr id="44" name="Google Shape;365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591956" y="351967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3907145" y="4273690"/>
              <a:ext cx="546440" cy="541014"/>
              <a:chOff x="2465040" y="3407664"/>
              <a:chExt cx="546440" cy="541014"/>
            </a:xfrm>
          </p:grpSpPr>
          <p:pic>
            <p:nvPicPr>
              <p:cNvPr id="42" name="Google Shape;365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591956" y="3513579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xmlns="" id="{5EF5B811-D664-4681-9D5B-C85B7C5D83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040" y="3407664"/>
                <a:ext cx="546440" cy="54101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cxnSp>
          <p:nvCxnSpPr>
            <p:cNvPr id="30" name="Google Shape;341;p32"/>
            <p:cNvCxnSpPr>
              <a:stCxn id="79" idx="3"/>
              <a:endCxn id="63" idx="7"/>
            </p:cNvCxnSpPr>
            <p:nvPr/>
          </p:nvCxnSpPr>
          <p:spPr>
            <a:xfrm flipH="1">
              <a:off x="3181763" y="1983831"/>
              <a:ext cx="271645" cy="40969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" name="Google Shape;341;p32"/>
            <p:cNvCxnSpPr>
              <a:stCxn id="79" idx="5"/>
              <a:endCxn id="81" idx="1"/>
            </p:cNvCxnSpPr>
            <p:nvPr/>
          </p:nvCxnSpPr>
          <p:spPr>
            <a:xfrm>
              <a:off x="3839800" y="1983831"/>
              <a:ext cx="139295" cy="18539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" name="Google Shape;341;p32"/>
            <p:cNvCxnSpPr>
              <a:stCxn id="81" idx="3"/>
              <a:endCxn id="61" idx="7"/>
            </p:cNvCxnSpPr>
            <p:nvPr/>
          </p:nvCxnSpPr>
          <p:spPr>
            <a:xfrm flipH="1">
              <a:off x="3759783" y="2551775"/>
              <a:ext cx="219312" cy="220478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" name="Google Shape;341;p32"/>
            <p:cNvCxnSpPr>
              <a:stCxn id="63" idx="4"/>
              <a:endCxn id="77" idx="0"/>
            </p:cNvCxnSpPr>
            <p:nvPr/>
          </p:nvCxnSpPr>
          <p:spPr>
            <a:xfrm flipH="1">
              <a:off x="2979620" y="2855308"/>
              <a:ext cx="8947" cy="32464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341;p32"/>
            <p:cNvCxnSpPr>
              <a:endCxn id="45" idx="0"/>
            </p:cNvCxnSpPr>
            <p:nvPr/>
          </p:nvCxnSpPr>
          <p:spPr>
            <a:xfrm flipH="1">
              <a:off x="3420283" y="3234037"/>
              <a:ext cx="146305" cy="48016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41;p32"/>
            <p:cNvCxnSpPr>
              <a:stCxn id="81" idx="4"/>
              <a:endCxn id="71" idx="0"/>
            </p:cNvCxnSpPr>
            <p:nvPr/>
          </p:nvCxnSpPr>
          <p:spPr>
            <a:xfrm>
              <a:off x="4172291" y="2631005"/>
              <a:ext cx="75130" cy="22430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" name="Google Shape;341;p32"/>
            <p:cNvCxnSpPr>
              <a:stCxn id="81" idx="6"/>
              <a:endCxn id="67" idx="2"/>
            </p:cNvCxnSpPr>
            <p:nvPr/>
          </p:nvCxnSpPr>
          <p:spPr>
            <a:xfrm flipV="1">
              <a:off x="4445511" y="2354402"/>
              <a:ext cx="376008" cy="609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" name="Google Shape;341;p32"/>
            <p:cNvCxnSpPr>
              <a:stCxn id="67" idx="4"/>
              <a:endCxn id="69" idx="0"/>
            </p:cNvCxnSpPr>
            <p:nvPr/>
          </p:nvCxnSpPr>
          <p:spPr>
            <a:xfrm flipH="1">
              <a:off x="5012868" y="2624909"/>
              <a:ext cx="81871" cy="18012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41;p32"/>
            <p:cNvCxnSpPr>
              <a:endCxn id="73" idx="1"/>
            </p:cNvCxnSpPr>
            <p:nvPr/>
          </p:nvCxnSpPr>
          <p:spPr>
            <a:xfrm>
              <a:off x="4453585" y="3346048"/>
              <a:ext cx="213687" cy="35288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41;p32"/>
            <p:cNvCxnSpPr>
              <a:stCxn id="65" idx="4"/>
              <a:endCxn id="43" idx="0"/>
            </p:cNvCxnSpPr>
            <p:nvPr/>
          </p:nvCxnSpPr>
          <p:spPr>
            <a:xfrm>
              <a:off x="4134615" y="4063846"/>
              <a:ext cx="45750" cy="209844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341;p32"/>
            <p:cNvCxnSpPr>
              <a:stCxn id="73" idx="3"/>
              <a:endCxn id="43" idx="7"/>
            </p:cNvCxnSpPr>
            <p:nvPr/>
          </p:nvCxnSpPr>
          <p:spPr>
            <a:xfrm flipH="1">
              <a:off x="4373561" y="4081482"/>
              <a:ext cx="293711" cy="271438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341;p32"/>
            <p:cNvCxnSpPr>
              <a:stCxn id="81" idx="7"/>
              <a:endCxn id="75" idx="3"/>
            </p:cNvCxnSpPr>
            <p:nvPr/>
          </p:nvCxnSpPr>
          <p:spPr>
            <a:xfrm flipV="1">
              <a:off x="4365487" y="1971639"/>
              <a:ext cx="144444" cy="19758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82" name="Google Shape;341;p32"/>
          <p:cNvCxnSpPr/>
          <p:nvPr/>
        </p:nvCxnSpPr>
        <p:spPr>
          <a:xfrm flipH="1">
            <a:off x="1863038" y="4066333"/>
            <a:ext cx="1562914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341;p32"/>
          <p:cNvCxnSpPr/>
          <p:nvPr/>
        </p:nvCxnSpPr>
        <p:spPr>
          <a:xfrm flipH="1">
            <a:off x="1863037" y="3003550"/>
            <a:ext cx="1" cy="106278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Rectangle 97"/>
          <p:cNvSpPr/>
          <p:nvPr/>
        </p:nvSpPr>
        <p:spPr>
          <a:xfrm>
            <a:off x="3468624" y="3563802"/>
            <a:ext cx="1292352" cy="15382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4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bstract Business Meeting by Slidesgo">
  <a:themeElements>
    <a:clrScheme name="Simple Light">
      <a:dk1>
        <a:srgbClr val="434343"/>
      </a:dk1>
      <a:lt1>
        <a:srgbClr val="F3F3F3"/>
      </a:lt1>
      <a:dk2>
        <a:srgbClr val="595959"/>
      </a:dk2>
      <a:lt2>
        <a:srgbClr val="EEEEEE"/>
      </a:lt2>
      <a:accent1>
        <a:srgbClr val="2E3192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2705</TotalTime>
  <Words>963</Words>
  <Application>Microsoft Office PowerPoint</Application>
  <PresentationFormat>On-screen Show (16:9)</PresentationFormat>
  <Paragraphs>582</Paragraphs>
  <Slides>45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Pontano Sans</vt:lpstr>
      <vt:lpstr>Fira Sans Extra Condensed Medium</vt:lpstr>
      <vt:lpstr>Poppins SemiBold</vt:lpstr>
      <vt:lpstr>Abstract Business Meeting by Slidesgo</vt:lpstr>
      <vt:lpstr>KNITS Talent Pool </vt:lpstr>
      <vt:lpstr>AGENDA</vt:lpstr>
      <vt:lpstr>Goals</vt:lpstr>
      <vt:lpstr>GOALS</vt:lpstr>
      <vt:lpstr>Talent Network</vt:lpstr>
      <vt:lpstr>Talent Network</vt:lpstr>
      <vt:lpstr>Talent Network</vt:lpstr>
      <vt:lpstr>Talent Network</vt:lpstr>
      <vt:lpstr>Talent Network</vt:lpstr>
      <vt:lpstr>Talent Network</vt:lpstr>
      <vt:lpstr>Talent Network</vt:lpstr>
      <vt:lpstr>How</vt:lpstr>
      <vt:lpstr>Legal Framework</vt:lpstr>
      <vt:lpstr>Legal Framework</vt:lpstr>
      <vt:lpstr>Legal Framework</vt:lpstr>
      <vt:lpstr>Legal Framework</vt:lpstr>
      <vt:lpstr>Legal Framework</vt:lpstr>
      <vt:lpstr>Legal Framework</vt:lpstr>
      <vt:lpstr>Legal Framework</vt:lpstr>
      <vt:lpstr>Legal Framework</vt:lpstr>
      <vt:lpstr>Legal Framework</vt:lpstr>
      <vt:lpstr>Legal Framework</vt:lpstr>
      <vt:lpstr>Legal Framework</vt:lpstr>
      <vt:lpstr>Legal Framework</vt:lpstr>
      <vt:lpstr>Legal Framework</vt:lpstr>
      <vt:lpstr>Internship Programs</vt:lpstr>
      <vt:lpstr>Internship Programs</vt:lpstr>
      <vt:lpstr>Internship Programs</vt:lpstr>
      <vt:lpstr>Internship Programs</vt:lpstr>
      <vt:lpstr>Internship Programs</vt:lpstr>
      <vt:lpstr>Talent Pool </vt:lpstr>
      <vt:lpstr>Talent Pool </vt:lpstr>
      <vt:lpstr>Talent Pool </vt:lpstr>
      <vt:lpstr>Talent Pool </vt:lpstr>
      <vt:lpstr>Talent Pool </vt:lpstr>
      <vt:lpstr>Time line</vt:lpstr>
      <vt:lpstr>Talent Pool:  the plan </vt:lpstr>
      <vt:lpstr>Talent Pool: 2019 </vt:lpstr>
      <vt:lpstr>Talent Pool: 2020</vt:lpstr>
      <vt:lpstr>Talent Pool: 2020 </vt:lpstr>
      <vt:lpstr>Talent Pool: 2020 </vt:lpstr>
      <vt:lpstr>Talent Pool: 2020 </vt:lpstr>
      <vt:lpstr>Talent Pool: 2021</vt:lpstr>
      <vt:lpstr>Talent Pool: 2021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ECOSYSTEM SIMULATORS</dc:title>
  <dc:creator>ADMIN</dc:creator>
  <cp:lastModifiedBy>stefano</cp:lastModifiedBy>
  <cp:revision>220</cp:revision>
  <dcterms:modified xsi:type="dcterms:W3CDTF">2020-09-24T21:28:26Z</dcterms:modified>
</cp:coreProperties>
</file>