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8"/>
  </p:notesMasterIdLst>
  <p:handoutMasterIdLst>
    <p:handoutMasterId r:id="rId29"/>
  </p:handoutMasterIdLst>
  <p:sldIdLst>
    <p:sldId id="1117" r:id="rId5"/>
    <p:sldId id="939" r:id="rId6"/>
    <p:sldId id="1097" r:id="rId7"/>
    <p:sldId id="1099" r:id="rId8"/>
    <p:sldId id="1100" r:id="rId9"/>
    <p:sldId id="1101" r:id="rId10"/>
    <p:sldId id="1102" r:id="rId11"/>
    <p:sldId id="1103" r:id="rId12"/>
    <p:sldId id="1104" r:id="rId13"/>
    <p:sldId id="1105" r:id="rId14"/>
    <p:sldId id="1106" r:id="rId15"/>
    <p:sldId id="1107" r:id="rId16"/>
    <p:sldId id="1108" r:id="rId17"/>
    <p:sldId id="1109" r:id="rId18"/>
    <p:sldId id="1110" r:id="rId19"/>
    <p:sldId id="1111" r:id="rId20"/>
    <p:sldId id="1112" r:id="rId21"/>
    <p:sldId id="1113" r:id="rId22"/>
    <p:sldId id="1114" r:id="rId23"/>
    <p:sldId id="1115" r:id="rId24"/>
    <p:sldId id="1116" r:id="rId25"/>
    <p:sldId id="966" r:id="rId26"/>
    <p:sldId id="1095" r:id="rId27"/>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880" userDrawn="1">
          <p15:clr>
            <a:srgbClr val="A4A3A4"/>
          </p15:clr>
        </p15:guide>
        <p15:guide id="3" orient="horz" pos="2164" userDrawn="1">
          <p15:clr>
            <a:srgbClr val="A4A3A4"/>
          </p15:clr>
        </p15:guide>
        <p15:guide id="5" orient="horz" pos="577" userDrawn="1">
          <p15:clr>
            <a:srgbClr val="A4A3A4"/>
          </p15:clr>
        </p15:guide>
        <p15:guide id="7" orient="horz" pos="395" userDrawn="1">
          <p15:clr>
            <a:srgbClr val="A4A3A4"/>
          </p15:clr>
        </p15:guide>
        <p15:guide id="8" orient="horz" pos="849" userDrawn="1">
          <p15:clr>
            <a:srgbClr val="A4A3A4"/>
          </p15:clr>
        </p15:guide>
        <p15:guide id="9" orient="horz" pos="1076" userDrawn="1">
          <p15:clr>
            <a:srgbClr val="A4A3A4"/>
          </p15:clr>
        </p15:guide>
        <p15:guide id="10" orient="horz" pos="2573" userDrawn="1">
          <p15:clr>
            <a:srgbClr val="A4A3A4"/>
          </p15:clr>
        </p15:guide>
        <p15:guide id="12" pos="1088">
          <p15:clr>
            <a:srgbClr val="A4A3A4"/>
          </p15:clr>
        </p15:guide>
        <p15:guide id="13" pos="1156">
          <p15:clr>
            <a:srgbClr val="A4A3A4"/>
          </p15:clr>
        </p15:guide>
        <p15:guide id="14" pos="2426" userDrawn="1">
          <p15:clr>
            <a:srgbClr val="A4A3A4"/>
          </p15:clr>
        </p15:guide>
        <p15:guide id="15" pos="1927">
          <p15:clr>
            <a:srgbClr val="A4A3A4"/>
          </p15:clr>
        </p15:guide>
        <p15:guide id="17" pos="385">
          <p15:clr>
            <a:srgbClr val="A4A3A4"/>
          </p15:clr>
        </p15:guide>
        <p15:guide id="18" pos="2812">
          <p15:clr>
            <a:srgbClr val="A4A3A4"/>
          </p15:clr>
        </p15:guide>
        <p15:guide id="19" pos="2562">
          <p15:clr>
            <a:srgbClr val="A4A3A4"/>
          </p15:clr>
        </p15:guide>
        <p15:guide id="20" orient="horz" pos="3026" userDrawn="1">
          <p15:clr>
            <a:srgbClr val="A4A3A4"/>
          </p15:clr>
        </p15:guide>
        <p15:guide id="21" orient="horz" pos="486" userDrawn="1">
          <p15:clr>
            <a:srgbClr val="A4A3A4"/>
          </p15:clr>
        </p15:guide>
        <p15:guide id="22" orient="horz" pos="1620" userDrawn="1">
          <p15:clr>
            <a:srgbClr val="A4A3A4"/>
          </p15:clr>
        </p15:guide>
        <p15:guide id="23" pos="5375" userDrawn="1">
          <p15:clr>
            <a:srgbClr val="A4A3A4"/>
          </p15:clr>
        </p15:guide>
        <p15:guide id="24" pos="3833" userDrawn="1">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04E6A"/>
    <a:srgbClr val="00457E"/>
    <a:srgbClr val="001B36"/>
    <a:srgbClr val="105C7E"/>
    <a:srgbClr val="1990C5"/>
    <a:srgbClr val="003D70"/>
    <a:srgbClr val="00152A"/>
    <a:srgbClr val="A9BD89"/>
    <a:srgbClr val="88A08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9" autoAdjust="0"/>
    <p:restoredTop sz="85185" autoAdjust="0"/>
  </p:normalViewPr>
  <p:slideViewPr>
    <p:cSldViewPr snapToObjects="1">
      <p:cViewPr varScale="1">
        <p:scale>
          <a:sx n="80" d="100"/>
          <a:sy n="80" d="100"/>
        </p:scale>
        <p:origin x="-944" y="-68"/>
      </p:cViewPr>
      <p:guideLst>
        <p:guide orient="horz" pos="2164"/>
        <p:guide orient="horz" pos="577"/>
        <p:guide orient="horz" pos="395"/>
        <p:guide orient="horz" pos="849"/>
        <p:guide orient="horz" pos="1076"/>
        <p:guide orient="horz" pos="2573"/>
        <p:guide orient="horz" pos="3026"/>
        <p:guide orient="horz" pos="486"/>
        <p:guide orient="horz" pos="1620"/>
        <p:guide pos="2880"/>
        <p:guide pos="1088"/>
        <p:guide pos="1156"/>
        <p:guide pos="2426"/>
        <p:guide pos="1927"/>
        <p:guide pos="385"/>
        <p:guide pos="2812"/>
        <p:guide pos="2562"/>
        <p:guide pos="5375"/>
        <p:guide pos="3833"/>
      </p:guideLst>
    </p:cSldViewPr>
  </p:slideViewPr>
  <p:notesTextViewPr>
    <p:cViewPr>
      <p:scale>
        <a:sx n="3" d="2"/>
        <a:sy n="3" d="2"/>
      </p:scale>
      <p:origin x="0" y="0"/>
    </p:cViewPr>
  </p:notesTextViewPr>
  <p:sorterViewPr>
    <p:cViewPr>
      <p:scale>
        <a:sx n="76" d="100"/>
        <a:sy n="76" d="100"/>
      </p:scale>
      <p:origin x="0" y="-40806"/>
    </p:cViewPr>
  </p:sorterViewPr>
  <p:notesViewPr>
    <p:cSldViewPr snapToObjects="1" showGuides="1">
      <p:cViewPr varScale="1">
        <p:scale>
          <a:sx n="80" d="100"/>
          <a:sy n="80" d="100"/>
        </p:scale>
        <p:origin x="2184" y="96"/>
      </p:cViewPr>
      <p:guideLst>
        <p:guide orient="horz" pos="2928"/>
        <p:guide pos="2208"/>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1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umsplatzhalt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AAA84A6-E94D-6E4D-AE5A-4434668CE3B1}" type="datetimeFigureOut">
              <a:rPr lang="de-DE" smtClean="0"/>
              <a:pPr/>
              <a:t>30.04.2020</a:t>
            </a:fld>
            <a:endParaRPr lang="en-US" dirty="0"/>
          </a:p>
        </p:txBody>
      </p:sp>
      <p:sp>
        <p:nvSpPr>
          <p:cNvPr id="4" name="Fußzeilenplatzhalt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Foliennummernplatzhalt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BD3F248-A7A2-6745-84AE-627475EA978F}" type="slidenum">
              <a:rPr lang="en-US" smtClean="0"/>
              <a:pPr/>
              <a:t>‹#›</a:t>
            </a:fld>
            <a:endParaRPr lang="en-US" dirty="0"/>
          </a:p>
        </p:txBody>
      </p:sp>
    </p:spTree>
    <p:extLst>
      <p:ext uri="{BB962C8B-B14F-4D97-AF65-F5344CB8AC3E}">
        <p14:creationId xmlns:p14="http://schemas.microsoft.com/office/powerpoint/2010/main" val="30003289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umsplatzhalt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0520DDD-888A-7945-890A-CE1D8515CE3D}" type="datetimeFigureOut">
              <a:rPr lang="de-DE" smtClean="0"/>
              <a:pPr/>
              <a:t>30.04.2020</a:t>
            </a:fld>
            <a:endParaRPr lang="en-US" dirty="0"/>
          </a:p>
        </p:txBody>
      </p:sp>
      <p:sp>
        <p:nvSpPr>
          <p:cNvPr id="4" name="Folienbildplatzhalt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izenplatzhalt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en-US"/>
          </a:p>
        </p:txBody>
      </p:sp>
      <p:sp>
        <p:nvSpPr>
          <p:cNvPr id="6" name="Fußzeilenplatzhalt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Foliennummernplatzhalt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D80BAD3-0639-1F4B-B89F-A19745E487F1}" type="slidenum">
              <a:rPr lang="en-US" smtClean="0"/>
              <a:pPr/>
              <a:t>‹#›</a:t>
            </a:fld>
            <a:endParaRPr lang="en-US" dirty="0"/>
          </a:p>
        </p:txBody>
      </p:sp>
    </p:spTree>
    <p:extLst>
      <p:ext uri="{BB962C8B-B14F-4D97-AF65-F5344CB8AC3E}">
        <p14:creationId xmlns:p14="http://schemas.microsoft.com/office/powerpoint/2010/main" val="2236303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65887">
              <a:defRPr/>
            </a:pPr>
            <a:r>
              <a:rPr lang="en-GB" b="1" dirty="0">
                <a:latin typeface="Calibri" panose="020F0502020204030204" pitchFamily="34" charset="0"/>
              </a:rPr>
              <a:t>MAIN TITLE FONT: </a:t>
            </a:r>
            <a:r>
              <a:rPr lang="en-GB" dirty="0">
                <a:latin typeface="Calibri" panose="020F0502020204030204" pitchFamily="34" charset="0"/>
              </a:rPr>
              <a:t>Corbel bold 42pt white   </a:t>
            </a:r>
            <a:r>
              <a:rPr lang="en-GB" b="1" dirty="0">
                <a:latin typeface="Calibri" panose="020F0502020204030204" pitchFamily="34" charset="0"/>
              </a:rPr>
              <a:t>DETAILS FONT: </a:t>
            </a:r>
            <a:r>
              <a:rPr lang="en-GB" dirty="0">
                <a:latin typeface="Calibri" panose="020F0502020204030204" pitchFamily="34" charset="0"/>
              </a:rPr>
              <a:t>Corbel bold </a:t>
            </a:r>
            <a:r>
              <a:rPr lang="en-GB" dirty="0" smtClean="0">
                <a:latin typeface="Calibri" panose="020F0502020204030204" pitchFamily="34" charset="0"/>
              </a:rPr>
              <a:t>16pt </a:t>
            </a:r>
            <a:r>
              <a:rPr lang="en-GB" dirty="0">
                <a:latin typeface="Calibri" panose="020F0502020204030204" pitchFamily="34" charset="0"/>
              </a:rPr>
              <a:t>Light blue</a:t>
            </a:r>
          </a:p>
          <a:p>
            <a:pPr defTabSz="465887">
              <a:defRPr/>
            </a:pPr>
            <a:r>
              <a:rPr lang="en-GB" dirty="0">
                <a:latin typeface="Calibri" panose="020F0502020204030204" pitchFamily="34" charset="0"/>
              </a:rPr>
              <a:t>This is the standard title slide. It’s used as the very first slide of every Kuehne + Nagel presentation. See next slide for alternative version with space for customer logos when needed.</a:t>
            </a:r>
          </a:p>
        </p:txBody>
      </p:sp>
      <p:sp>
        <p:nvSpPr>
          <p:cNvPr id="4" name="Foliennummernplatzhalter 3"/>
          <p:cNvSpPr>
            <a:spLocks noGrp="1"/>
          </p:cNvSpPr>
          <p:nvPr>
            <p:ph type="sldNum" sz="quarter" idx="10"/>
          </p:nvPr>
        </p:nvSpPr>
        <p:spPr/>
        <p:txBody>
          <a:bodyPr/>
          <a:lstStyle/>
          <a:p>
            <a:fld id="{C5CAEEFF-566A-4E47-92AE-3456E529EE92}" type="slidenum">
              <a:rPr lang="x-none" smtClean="0"/>
              <a:t>2</a:t>
            </a:fld>
            <a:endParaRPr lang="x-none"/>
          </a:p>
        </p:txBody>
      </p:sp>
    </p:spTree>
    <p:extLst>
      <p:ext uri="{BB962C8B-B14F-4D97-AF65-F5344CB8AC3E}">
        <p14:creationId xmlns:p14="http://schemas.microsoft.com/office/powerpoint/2010/main" val="422703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u="none" kern="1200" baseline="0" dirty="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fld id="{6D80BAD3-0639-1F4B-B89F-A19745E487F1}" type="slidenum">
              <a:rPr lang="en-US" smtClean="0"/>
              <a:pPr/>
              <a:t>11</a:t>
            </a:fld>
            <a:endParaRPr lang="en-US"/>
          </a:p>
        </p:txBody>
      </p:sp>
    </p:spTree>
    <p:extLst>
      <p:ext uri="{BB962C8B-B14F-4D97-AF65-F5344CB8AC3E}">
        <p14:creationId xmlns:p14="http://schemas.microsoft.com/office/powerpoint/2010/main" val="2337893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D80BAD3-0639-1F4B-B89F-A19745E487F1}" type="slidenum">
              <a:rPr lang="en-US" smtClean="0"/>
              <a:pPr/>
              <a:t>12</a:t>
            </a:fld>
            <a:endParaRPr lang="en-US"/>
          </a:p>
        </p:txBody>
      </p:sp>
    </p:spTree>
    <p:extLst>
      <p:ext uri="{BB962C8B-B14F-4D97-AF65-F5344CB8AC3E}">
        <p14:creationId xmlns:p14="http://schemas.microsoft.com/office/powerpoint/2010/main" val="18853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noProof="0" dirty="0"/>
          </a:p>
        </p:txBody>
      </p:sp>
      <p:sp>
        <p:nvSpPr>
          <p:cNvPr id="4" name="Foliennummernplatzhalter 3"/>
          <p:cNvSpPr>
            <a:spLocks noGrp="1"/>
          </p:cNvSpPr>
          <p:nvPr>
            <p:ph type="sldNum" sz="quarter" idx="10"/>
          </p:nvPr>
        </p:nvSpPr>
        <p:spPr/>
        <p:txBody>
          <a:bodyPr/>
          <a:lstStyle/>
          <a:p>
            <a:fld id="{6D80BAD3-0639-1F4B-B89F-A19745E487F1}" type="slidenum">
              <a:rPr lang="en-US" smtClean="0"/>
              <a:pPr/>
              <a:t>13</a:t>
            </a:fld>
            <a:endParaRPr lang="en-US"/>
          </a:p>
        </p:txBody>
      </p:sp>
    </p:spTree>
    <p:extLst>
      <p:ext uri="{BB962C8B-B14F-4D97-AF65-F5344CB8AC3E}">
        <p14:creationId xmlns:p14="http://schemas.microsoft.com/office/powerpoint/2010/main" val="40521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D80BAD3-0639-1F4B-B89F-A19745E487F1}" type="slidenum">
              <a:rPr lang="en-US" smtClean="0"/>
              <a:pPr/>
              <a:t>14</a:t>
            </a:fld>
            <a:endParaRPr lang="en-US"/>
          </a:p>
        </p:txBody>
      </p:sp>
    </p:spTree>
    <p:extLst>
      <p:ext uri="{BB962C8B-B14F-4D97-AF65-F5344CB8AC3E}">
        <p14:creationId xmlns:p14="http://schemas.microsoft.com/office/powerpoint/2010/main" val="2860004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6D80BAD3-0639-1F4B-B89F-A19745E487F1}" type="slidenum">
              <a:rPr lang="en-US" smtClean="0"/>
              <a:pPr/>
              <a:t>15</a:t>
            </a:fld>
            <a:endParaRPr lang="en-US"/>
          </a:p>
        </p:txBody>
      </p:sp>
    </p:spTree>
    <p:extLst>
      <p:ext uri="{BB962C8B-B14F-4D97-AF65-F5344CB8AC3E}">
        <p14:creationId xmlns:p14="http://schemas.microsoft.com/office/powerpoint/2010/main" val="1563038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6D80BAD3-0639-1F4B-B89F-A19745E487F1}" type="slidenum">
              <a:rPr lang="en-US" smtClean="0"/>
              <a:pPr/>
              <a:t>16</a:t>
            </a:fld>
            <a:endParaRPr lang="en-US"/>
          </a:p>
        </p:txBody>
      </p:sp>
    </p:spTree>
    <p:extLst>
      <p:ext uri="{BB962C8B-B14F-4D97-AF65-F5344CB8AC3E}">
        <p14:creationId xmlns:p14="http://schemas.microsoft.com/office/powerpoint/2010/main" val="2250058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D80BAD3-0639-1F4B-B89F-A19745E487F1}" type="slidenum">
              <a:rPr lang="en-US" smtClean="0"/>
              <a:pPr/>
              <a:t>18</a:t>
            </a:fld>
            <a:endParaRPr lang="en-US"/>
          </a:p>
        </p:txBody>
      </p:sp>
    </p:spTree>
    <p:extLst>
      <p:ext uri="{BB962C8B-B14F-4D97-AF65-F5344CB8AC3E}">
        <p14:creationId xmlns:p14="http://schemas.microsoft.com/office/powerpoint/2010/main" val="21128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D80BAD3-0639-1F4B-B89F-A19745E487F1}" type="slidenum">
              <a:rPr lang="en-US" smtClean="0"/>
              <a:pPr/>
              <a:t>19</a:t>
            </a:fld>
            <a:endParaRPr lang="en-US"/>
          </a:p>
        </p:txBody>
      </p:sp>
    </p:spTree>
    <p:extLst>
      <p:ext uri="{BB962C8B-B14F-4D97-AF65-F5344CB8AC3E}">
        <p14:creationId xmlns:p14="http://schemas.microsoft.com/office/powerpoint/2010/main" val="3433871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D80BAD3-0639-1F4B-B89F-A19745E487F1}" type="slidenum">
              <a:rPr lang="en-US" smtClean="0"/>
              <a:pPr/>
              <a:t>20</a:t>
            </a:fld>
            <a:endParaRPr lang="en-US"/>
          </a:p>
        </p:txBody>
      </p:sp>
    </p:spTree>
    <p:extLst>
      <p:ext uri="{BB962C8B-B14F-4D97-AF65-F5344CB8AC3E}">
        <p14:creationId xmlns:p14="http://schemas.microsoft.com/office/powerpoint/2010/main" val="3977505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D80BAD3-0639-1F4B-B89F-A19745E487F1}" type="slidenum">
              <a:rPr lang="en-US" smtClean="0"/>
              <a:pPr/>
              <a:t>21</a:t>
            </a:fld>
            <a:endParaRPr lang="en-US"/>
          </a:p>
        </p:txBody>
      </p:sp>
    </p:spTree>
    <p:extLst>
      <p:ext uri="{BB962C8B-B14F-4D97-AF65-F5344CB8AC3E}">
        <p14:creationId xmlns:p14="http://schemas.microsoft.com/office/powerpoint/2010/main" val="1591952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65887">
              <a:defRPr/>
            </a:pPr>
            <a:r>
              <a:rPr lang="en-GB" sz="1400" b="1" dirty="0" smtClean="0">
                <a:latin typeface="Calibri" panose="020F0502020204030204" pitchFamily="34" charset="0"/>
              </a:rPr>
              <a:t>[GERMAN VERSION OF LOGO NAME]</a:t>
            </a:r>
          </a:p>
          <a:p>
            <a:pPr defTabSz="465887">
              <a:defRPr/>
            </a:pPr>
            <a:r>
              <a:rPr lang="en-GB" dirty="0" smtClean="0">
                <a:latin typeface="Calibri" panose="020F0502020204030204" pitchFamily="34" charset="0"/>
              </a:rPr>
              <a:t>This </a:t>
            </a:r>
            <a:r>
              <a:rPr lang="en-GB" dirty="0">
                <a:latin typeface="Calibri" panose="020F0502020204030204" pitchFamily="34" charset="0"/>
              </a:rPr>
              <a:t>is the standard title slide. It’s used as the very first slide of every Kuehne + Nagel presentation. See next slide for alternative version with space for customer logos when needed</a:t>
            </a:r>
            <a:r>
              <a:rPr lang="en-GB" dirty="0" smtClean="0">
                <a:latin typeface="Calibri" panose="020F0502020204030204" pitchFamily="34" charset="0"/>
              </a:rPr>
              <a:t>.</a:t>
            </a:r>
          </a:p>
          <a:p>
            <a:pPr marL="0" marR="0" lvl="0" indent="0" algn="l" defTabSz="465887" rtl="0" eaLnBrk="1" fontAlgn="auto" latinLnBrk="0" hangingPunct="1">
              <a:lnSpc>
                <a:spcPct val="100000"/>
              </a:lnSpc>
              <a:spcBef>
                <a:spcPts val="0"/>
              </a:spcBef>
              <a:spcAft>
                <a:spcPts val="0"/>
              </a:spcAft>
              <a:buClrTx/>
              <a:buSzTx/>
              <a:buFontTx/>
              <a:buNone/>
              <a:tabLst/>
              <a:defRPr/>
            </a:pPr>
            <a:r>
              <a:rPr lang="en-GB" b="1" dirty="0" smtClean="0">
                <a:latin typeface="Calibri" panose="020F0502020204030204" pitchFamily="34" charset="0"/>
              </a:rPr>
              <a:t>MAIN TITLE FONT: </a:t>
            </a:r>
            <a:r>
              <a:rPr lang="en-GB" dirty="0" smtClean="0">
                <a:latin typeface="Calibri" panose="020F0502020204030204" pitchFamily="34" charset="0"/>
              </a:rPr>
              <a:t>Corbel bold 42pt white  </a:t>
            </a:r>
            <a:r>
              <a:rPr lang="en-GB" b="1" dirty="0" smtClean="0">
                <a:latin typeface="Calibri" panose="020F0502020204030204" pitchFamily="34" charset="0"/>
              </a:rPr>
              <a:t> PRESENTATION</a:t>
            </a:r>
            <a:r>
              <a:rPr lang="en-GB" b="1" baseline="0" dirty="0" smtClean="0">
                <a:latin typeface="Calibri" panose="020F0502020204030204" pitchFamily="34" charset="0"/>
              </a:rPr>
              <a:t> </a:t>
            </a:r>
            <a:r>
              <a:rPr lang="en-GB" b="1" dirty="0" smtClean="0">
                <a:latin typeface="Calibri" panose="020F0502020204030204" pitchFamily="34" charset="0"/>
              </a:rPr>
              <a:t>DETAILS FONT: </a:t>
            </a:r>
            <a:r>
              <a:rPr lang="en-GB" dirty="0" smtClean="0">
                <a:latin typeface="Calibri" panose="020F0502020204030204" pitchFamily="34" charset="0"/>
              </a:rPr>
              <a:t>Corbel bold 18pt Light blue</a:t>
            </a:r>
          </a:p>
          <a:p>
            <a:pPr defTabSz="465887">
              <a:defRPr/>
            </a:pPr>
            <a:endParaRPr lang="en-GB" dirty="0">
              <a:latin typeface="Calibri" panose="020F0502020204030204" pitchFamily="34" charset="0"/>
            </a:endParaRPr>
          </a:p>
        </p:txBody>
      </p:sp>
      <p:sp>
        <p:nvSpPr>
          <p:cNvPr id="4" name="Foliennummernplatzhalter 3"/>
          <p:cNvSpPr>
            <a:spLocks noGrp="1"/>
          </p:cNvSpPr>
          <p:nvPr>
            <p:ph type="sldNum" sz="quarter" idx="10"/>
          </p:nvPr>
        </p:nvSpPr>
        <p:spPr/>
        <p:txBody>
          <a:bodyPr/>
          <a:lstStyle/>
          <a:p>
            <a:fld id="{C5CAEEFF-566A-4E47-92AE-3456E529EE92}" type="slidenum">
              <a:rPr lang="x-none" smtClean="0"/>
              <a:t>3</a:t>
            </a:fld>
            <a:endParaRPr lang="x-none"/>
          </a:p>
        </p:txBody>
      </p:sp>
    </p:spTree>
    <p:extLst>
      <p:ext uri="{BB962C8B-B14F-4D97-AF65-F5344CB8AC3E}">
        <p14:creationId xmlns:p14="http://schemas.microsoft.com/office/powerpoint/2010/main" val="3333957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D80BAD3-0639-1F4B-B89F-A19745E487F1}" type="slidenum">
              <a:rPr lang="en-US" smtClean="0"/>
              <a:pPr/>
              <a:t>22</a:t>
            </a:fld>
            <a:endParaRPr lang="en-US" dirty="0"/>
          </a:p>
        </p:txBody>
      </p:sp>
    </p:spTree>
    <p:extLst>
      <p:ext uri="{BB962C8B-B14F-4D97-AF65-F5344CB8AC3E}">
        <p14:creationId xmlns:p14="http://schemas.microsoft.com/office/powerpoint/2010/main" val="251798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GB" sz="1200" b="1" dirty="0" smtClean="0">
                <a:latin typeface="Calibri" panose="020F0502020204030204" pitchFamily="34" charset="0"/>
              </a:rPr>
              <a:t>[GERMAN VERSION OF NAME]</a:t>
            </a:r>
          </a:p>
        </p:txBody>
      </p:sp>
      <p:sp>
        <p:nvSpPr>
          <p:cNvPr id="4" name="Slide Number Placeholder 3"/>
          <p:cNvSpPr>
            <a:spLocks noGrp="1"/>
          </p:cNvSpPr>
          <p:nvPr>
            <p:ph type="sldNum" sz="quarter" idx="10"/>
          </p:nvPr>
        </p:nvSpPr>
        <p:spPr/>
        <p:txBody>
          <a:bodyPr/>
          <a:lstStyle/>
          <a:p>
            <a:fld id="{6D80BAD3-0639-1F4B-B89F-A19745E487F1}" type="slidenum">
              <a:rPr lang="en-US" smtClean="0"/>
              <a:pPr/>
              <a:t>23</a:t>
            </a:fld>
            <a:endParaRPr lang="en-US" dirty="0"/>
          </a:p>
        </p:txBody>
      </p:sp>
    </p:spTree>
    <p:extLst>
      <p:ext uri="{BB962C8B-B14F-4D97-AF65-F5344CB8AC3E}">
        <p14:creationId xmlns:p14="http://schemas.microsoft.com/office/powerpoint/2010/main" val="144049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noProof="0" dirty="0"/>
          </a:p>
        </p:txBody>
      </p:sp>
      <p:sp>
        <p:nvSpPr>
          <p:cNvPr id="4" name="Foliennummernplatzhalter 3"/>
          <p:cNvSpPr>
            <a:spLocks noGrp="1"/>
          </p:cNvSpPr>
          <p:nvPr>
            <p:ph type="sldNum" sz="quarter" idx="10"/>
          </p:nvPr>
        </p:nvSpPr>
        <p:spPr/>
        <p:txBody>
          <a:bodyPr/>
          <a:lstStyle/>
          <a:p>
            <a:fld id="{6D80BAD3-0639-1F4B-B89F-A19745E487F1}" type="slidenum">
              <a:rPr lang="en-US" smtClean="0"/>
              <a:pPr/>
              <a:t>4</a:t>
            </a:fld>
            <a:endParaRPr lang="en-US"/>
          </a:p>
        </p:txBody>
      </p:sp>
    </p:spTree>
    <p:extLst>
      <p:ext uri="{BB962C8B-B14F-4D97-AF65-F5344CB8AC3E}">
        <p14:creationId xmlns:p14="http://schemas.microsoft.com/office/powerpoint/2010/main" val="986011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D80BAD3-0639-1F4B-B89F-A19745E487F1}" type="slidenum">
              <a:rPr lang="en-US" smtClean="0"/>
              <a:pPr/>
              <a:t>5</a:t>
            </a:fld>
            <a:endParaRPr lang="en-US"/>
          </a:p>
        </p:txBody>
      </p:sp>
    </p:spTree>
    <p:extLst>
      <p:ext uri="{BB962C8B-B14F-4D97-AF65-F5344CB8AC3E}">
        <p14:creationId xmlns:p14="http://schemas.microsoft.com/office/powerpoint/2010/main" val="1728548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D80BAD3-0639-1F4B-B89F-A19745E487F1}" type="slidenum">
              <a:rPr lang="en-US" smtClean="0"/>
              <a:pPr/>
              <a:t>6</a:t>
            </a:fld>
            <a:endParaRPr lang="en-US"/>
          </a:p>
        </p:txBody>
      </p:sp>
    </p:spTree>
    <p:extLst>
      <p:ext uri="{BB962C8B-B14F-4D97-AF65-F5344CB8AC3E}">
        <p14:creationId xmlns:p14="http://schemas.microsoft.com/office/powerpoint/2010/main" val="45410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noProof="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6D80BAD3-0639-1F4B-B89F-A19745E487F1}" type="slidenum">
              <a:rPr lang="en-US" smtClean="0"/>
              <a:pPr/>
              <a:t>7</a:t>
            </a:fld>
            <a:endParaRPr lang="en-US"/>
          </a:p>
        </p:txBody>
      </p:sp>
    </p:spTree>
    <p:extLst>
      <p:ext uri="{BB962C8B-B14F-4D97-AF65-F5344CB8AC3E}">
        <p14:creationId xmlns:p14="http://schemas.microsoft.com/office/powerpoint/2010/main" val="2764556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noProof="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6D80BAD3-0639-1F4B-B89F-A19745E487F1}" type="slidenum">
              <a:rPr lang="en-US" smtClean="0"/>
              <a:pPr/>
              <a:t>8</a:t>
            </a:fld>
            <a:endParaRPr lang="en-US"/>
          </a:p>
        </p:txBody>
      </p:sp>
    </p:spTree>
    <p:extLst>
      <p:ext uri="{BB962C8B-B14F-4D97-AF65-F5344CB8AC3E}">
        <p14:creationId xmlns:p14="http://schemas.microsoft.com/office/powerpoint/2010/main" val="313538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6D80BAD3-0639-1F4B-B89F-A19745E487F1}" type="slidenum">
              <a:rPr lang="en-US" smtClean="0"/>
              <a:pPr/>
              <a:t>9</a:t>
            </a:fld>
            <a:endParaRPr lang="en-US"/>
          </a:p>
        </p:txBody>
      </p:sp>
    </p:spTree>
    <p:extLst>
      <p:ext uri="{BB962C8B-B14F-4D97-AF65-F5344CB8AC3E}">
        <p14:creationId xmlns:p14="http://schemas.microsoft.com/office/powerpoint/2010/main" val="135515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6D80BAD3-0639-1F4B-B89F-A19745E487F1}" type="slidenum">
              <a:rPr lang="en-US" smtClean="0"/>
              <a:pPr/>
              <a:t>10</a:t>
            </a:fld>
            <a:endParaRPr lang="en-US"/>
          </a:p>
        </p:txBody>
      </p:sp>
    </p:spTree>
    <p:extLst>
      <p:ext uri="{BB962C8B-B14F-4D97-AF65-F5344CB8AC3E}">
        <p14:creationId xmlns:p14="http://schemas.microsoft.com/office/powerpoint/2010/main" val="3085830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small KN logo">
    <p:bg bwMode="ltGray">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7FC05-E81E-46FA-B8DC-C268CEA956E8}"/>
              </a:ext>
            </a:extLst>
          </p:cNvPr>
          <p:cNvSpPr>
            <a:spLocks noGrp="1"/>
          </p:cNvSpPr>
          <p:nvPr>
            <p:ph type="ctrTitle"/>
          </p:nvPr>
        </p:nvSpPr>
        <p:spPr>
          <a:xfrm>
            <a:off x="613567" y="1060049"/>
            <a:ext cx="7909720" cy="1799644"/>
          </a:xfrm>
        </p:spPr>
        <p:txBody>
          <a:bodyPr anchor="b"/>
          <a:lstStyle>
            <a:lvl1pPr algn="l">
              <a:lnSpc>
                <a:spcPts val="4200"/>
              </a:lnSpc>
              <a:defRPr sz="4200">
                <a:solidFill>
                  <a:schemeClr val="bg1"/>
                </a:solidFill>
              </a:defRPr>
            </a:lvl1pPr>
          </a:lstStyle>
          <a:p>
            <a:r>
              <a:rPr lang="en-GB" dirty="0"/>
              <a:t>Click to edit Master title style</a:t>
            </a:r>
          </a:p>
        </p:txBody>
      </p:sp>
      <p:sp>
        <p:nvSpPr>
          <p:cNvPr id="3" name="Subtitle 2">
            <a:extLst>
              <a:ext uri="{FF2B5EF4-FFF2-40B4-BE49-F238E27FC236}">
                <a16:creationId xmlns:a16="http://schemas.microsoft.com/office/drawing/2014/main" xmlns="" id="{7B91751D-7395-468E-9E51-040680536137}"/>
              </a:ext>
            </a:extLst>
          </p:cNvPr>
          <p:cNvSpPr>
            <a:spLocks noGrp="1"/>
          </p:cNvSpPr>
          <p:nvPr>
            <p:ph type="subTitle" idx="1"/>
          </p:nvPr>
        </p:nvSpPr>
        <p:spPr>
          <a:xfrm>
            <a:off x="613567" y="3439298"/>
            <a:ext cx="7909347" cy="939686"/>
          </a:xfrm>
        </p:spPr>
        <p:txBody>
          <a:bodyPr>
            <a:normAutofit/>
          </a:bodyPr>
          <a:lstStyle>
            <a:lvl1pPr marL="0" indent="0" algn="l">
              <a:spcBef>
                <a:spcPts val="0"/>
              </a:spcBef>
              <a:spcAft>
                <a:spcPts val="300"/>
              </a:spcAft>
              <a:buNone/>
              <a:defRPr sz="16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599" indent="0" algn="ctr">
              <a:buNone/>
              <a:defRPr sz="1200"/>
            </a:lvl5pPr>
            <a:lvl6pPr marL="1714499"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edit Master subtitle style</a:t>
            </a:r>
          </a:p>
        </p:txBody>
      </p:sp>
      <p:pic>
        <p:nvPicPr>
          <p:cNvPr id="6" name="Picture 5">
            <a:extLst>
              <a:ext uri="{FF2B5EF4-FFF2-40B4-BE49-F238E27FC236}">
                <a16:creationId xmlns:a16="http://schemas.microsoft.com/office/drawing/2014/main" xmlns="" id="{D4B62E35-730C-41AC-B33D-EB054D5F788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49969"/>
          <a:stretch/>
        </p:blipFill>
        <p:spPr>
          <a:xfrm>
            <a:off x="611561" y="350473"/>
            <a:ext cx="1626705" cy="421077"/>
          </a:xfrm>
          <a:prstGeom prst="rect">
            <a:avLst/>
          </a:prstGeom>
        </p:spPr>
      </p:pic>
      <p:pic>
        <p:nvPicPr>
          <p:cNvPr id="7" name="KN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02857" y="329314"/>
            <a:ext cx="442231" cy="432000"/>
          </a:xfrm>
          <a:prstGeom prst="rect">
            <a:avLst/>
          </a:prstGeom>
        </p:spPr>
      </p:pic>
    </p:spTree>
    <p:extLst>
      <p:ext uri="{BB962C8B-B14F-4D97-AF65-F5344CB8AC3E}">
        <p14:creationId xmlns:p14="http://schemas.microsoft.com/office/powerpoint/2010/main" val="191232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tement_white_image">
    <p:spTree>
      <p:nvGrpSpPr>
        <p:cNvPr id="1" name=""/>
        <p:cNvGrpSpPr/>
        <p:nvPr/>
      </p:nvGrpSpPr>
      <p:grpSpPr>
        <a:xfrm>
          <a:off x="0" y="0"/>
          <a:ext cx="0" cy="0"/>
          <a:chOff x="0" y="0"/>
          <a:chExt cx="0" cy="0"/>
        </a:xfrm>
      </p:grpSpPr>
      <p:sp>
        <p:nvSpPr>
          <p:cNvPr id="7" name="picture placeholder"/>
          <p:cNvSpPr>
            <a:spLocks noGrp="1"/>
          </p:cNvSpPr>
          <p:nvPr>
            <p:ph type="pic" sz="quarter" idx="17" hasCustomPrompt="1"/>
          </p:nvPr>
        </p:nvSpPr>
        <p:spPr>
          <a:xfrm>
            <a:off x="0" y="0"/>
            <a:ext cx="9144000" cy="5143500"/>
          </a:xfrm>
          <a:solidFill>
            <a:schemeClr val="bg2"/>
          </a:solidFill>
        </p:spPr>
        <p:txBody>
          <a:bodyPr bIns="1440000" anchor="ctr"/>
          <a:lstStyle>
            <a:lvl1pPr marL="0" indent="0" algn="ctr">
              <a:buNone/>
              <a:defRPr>
                <a:solidFill>
                  <a:schemeClr val="tx1"/>
                </a:solidFill>
              </a:defRPr>
            </a:lvl1pPr>
          </a:lstStyle>
          <a:p>
            <a:r>
              <a:rPr lang="en-US" dirty="0" smtClean="0"/>
              <a:t>Click icon to add image</a:t>
            </a:r>
            <a:endParaRPr lang="en-US" dirty="0"/>
          </a:p>
        </p:txBody>
      </p:sp>
      <p:sp>
        <p:nvSpPr>
          <p:cNvPr id="4" name="Text placeholder"/>
          <p:cNvSpPr>
            <a:spLocks noGrp="1"/>
          </p:cNvSpPr>
          <p:nvPr>
            <p:ph type="body" sz="quarter" idx="13" hasCustomPrompt="1"/>
          </p:nvPr>
        </p:nvSpPr>
        <p:spPr>
          <a:xfrm>
            <a:off x="611560" y="981171"/>
            <a:ext cx="7921253" cy="3551898"/>
          </a:xfrm>
        </p:spPr>
        <p:txBody>
          <a:bodyPr anchor="ctr">
            <a:normAutofit/>
          </a:bodyPr>
          <a:lstStyle>
            <a:lvl1pPr marL="0" indent="0">
              <a:buNone/>
              <a:defRPr sz="3600" b="1" baseline="0"/>
            </a:lvl1pPr>
          </a:lstStyle>
          <a:p>
            <a:pPr lvl="0"/>
            <a:r>
              <a:rPr lang="en-CA" noProof="0" dirty="0" smtClean="0"/>
              <a:t>Insert key message here</a:t>
            </a:r>
            <a:endParaRPr lang="en-CA" noProof="0" dirty="0"/>
          </a:p>
        </p:txBody>
      </p:sp>
      <p:sp>
        <p:nvSpPr>
          <p:cNvPr id="10"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11"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6"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86077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Image + White Text Box">
    <p:spTree>
      <p:nvGrpSpPr>
        <p:cNvPr id="1" name=""/>
        <p:cNvGrpSpPr/>
        <p:nvPr/>
      </p:nvGrpSpPr>
      <p:grpSpPr>
        <a:xfrm>
          <a:off x="0" y="0"/>
          <a:ext cx="0" cy="0"/>
          <a:chOff x="0" y="0"/>
          <a:chExt cx="0" cy="0"/>
        </a:xfrm>
      </p:grpSpPr>
      <p:sp>
        <p:nvSpPr>
          <p:cNvPr id="7" name="picture placeholder"/>
          <p:cNvSpPr>
            <a:spLocks noGrp="1"/>
          </p:cNvSpPr>
          <p:nvPr>
            <p:ph type="pic" sz="quarter" idx="13" hasCustomPrompt="1"/>
          </p:nvPr>
        </p:nvSpPr>
        <p:spPr>
          <a:xfrm>
            <a:off x="0" y="0"/>
            <a:ext cx="9144000" cy="5143500"/>
          </a:xfrm>
          <a:solidFill>
            <a:schemeClr val="bg2"/>
          </a:solidFill>
        </p:spPr>
        <p:txBody>
          <a:bodyPr bIns="1440000" anchor="ctr"/>
          <a:lstStyle>
            <a:lvl1pPr marL="0" indent="0" algn="ctr">
              <a:buNone/>
              <a:defRPr>
                <a:solidFill>
                  <a:schemeClr val="tx1"/>
                </a:solidFill>
              </a:defRPr>
            </a:lvl1pPr>
          </a:lstStyle>
          <a:p>
            <a:r>
              <a:rPr lang="en-US" dirty="0" smtClean="0"/>
              <a:t>Click icon to add image</a:t>
            </a:r>
            <a:endParaRPr lang="en-US" dirty="0"/>
          </a:p>
        </p:txBody>
      </p:sp>
      <p:sp>
        <p:nvSpPr>
          <p:cNvPr id="8"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4"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5" name="Text placeholder"/>
          <p:cNvSpPr>
            <a:spLocks noGrp="1"/>
          </p:cNvSpPr>
          <p:nvPr>
            <p:ph type="body" sz="quarter" idx="17" hasCustomPrompt="1"/>
          </p:nvPr>
        </p:nvSpPr>
        <p:spPr>
          <a:xfrm>
            <a:off x="611188" y="3429000"/>
            <a:ext cx="7921252" cy="1374775"/>
          </a:xfrm>
          <a:solidFill>
            <a:schemeClr val="bg1">
              <a:alpha val="90000"/>
            </a:schemeClr>
          </a:solidFill>
        </p:spPr>
        <p:txBody>
          <a:bodyPr lIns="288000" tIns="180000" rIns="288000" bIns="180000" anchor="t">
            <a:noAutofit/>
          </a:bodyPr>
          <a:lstStyle>
            <a:lvl1pPr marL="0" marR="0" indent="0" algn="l" defTabSz="457200" rtl="0" eaLnBrk="1" fontAlgn="auto" latinLnBrk="0" hangingPunct="1">
              <a:lnSpc>
                <a:spcPct val="100000"/>
              </a:lnSpc>
              <a:spcBef>
                <a:spcPts val="0"/>
              </a:spcBef>
              <a:spcAft>
                <a:spcPts val="600"/>
              </a:spcAft>
              <a:buClrTx/>
              <a:buSzTx/>
              <a:buFont typeface="Wingdings" charset="2"/>
              <a:buNone/>
              <a:tabLst/>
              <a:defRPr sz="1400" b="0" baseline="0"/>
            </a:lvl1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lang="en-CA" noProof="0" dirty="0" smtClean="0"/>
              <a:t>Content here</a:t>
            </a:r>
            <a:endParaRPr lang="en-CA" noProof="0" dirty="0"/>
          </a:p>
        </p:txBody>
      </p:sp>
      <p:sp>
        <p:nvSpPr>
          <p:cNvPr id="6"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7610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620" userDrawn="1">
          <p15:clr>
            <a:srgbClr val="FBAE40"/>
          </p15:clr>
        </p15:guide>
        <p15:guide id="2" pos="2880" userDrawn="1">
          <p15:clr>
            <a:srgbClr val="FBAE40"/>
          </p15:clr>
        </p15:guide>
        <p15:guide id="3" orient="horz" pos="2164" userDrawn="1">
          <p15:clr>
            <a:srgbClr val="FBAE40"/>
          </p15:clr>
        </p15:guide>
        <p15:guide id="5" pos="385" userDrawn="1">
          <p15:clr>
            <a:srgbClr val="FBAE40"/>
          </p15:clr>
        </p15:guide>
        <p15:guide id="7" pos="537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Image + White Text Box_V2">
    <p:spTree>
      <p:nvGrpSpPr>
        <p:cNvPr id="1" name=""/>
        <p:cNvGrpSpPr/>
        <p:nvPr/>
      </p:nvGrpSpPr>
      <p:grpSpPr>
        <a:xfrm>
          <a:off x="0" y="0"/>
          <a:ext cx="0" cy="0"/>
          <a:chOff x="0" y="0"/>
          <a:chExt cx="0" cy="0"/>
        </a:xfrm>
      </p:grpSpPr>
      <p:sp>
        <p:nvSpPr>
          <p:cNvPr id="7" name="picture placeholder"/>
          <p:cNvSpPr>
            <a:spLocks noGrp="1"/>
          </p:cNvSpPr>
          <p:nvPr>
            <p:ph type="pic" sz="quarter" idx="13" hasCustomPrompt="1"/>
          </p:nvPr>
        </p:nvSpPr>
        <p:spPr>
          <a:xfrm>
            <a:off x="0" y="0"/>
            <a:ext cx="9144000" cy="5143500"/>
          </a:xfrm>
          <a:solidFill>
            <a:schemeClr val="bg2"/>
          </a:solidFill>
        </p:spPr>
        <p:txBody>
          <a:bodyPr bIns="1440000" anchor="ctr"/>
          <a:lstStyle>
            <a:lvl1pPr marL="0" indent="0" algn="ctr">
              <a:buNone/>
              <a:defRPr>
                <a:solidFill>
                  <a:schemeClr val="tx1"/>
                </a:solidFill>
              </a:defRPr>
            </a:lvl1pPr>
          </a:lstStyle>
          <a:p>
            <a:r>
              <a:rPr lang="en-US" dirty="0" smtClean="0"/>
              <a:t>Click icon to add image</a:t>
            </a:r>
            <a:endParaRPr lang="en-US" dirty="0"/>
          </a:p>
        </p:txBody>
      </p:sp>
      <p:sp>
        <p:nvSpPr>
          <p:cNvPr id="8"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4"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5" name="Text placeholder"/>
          <p:cNvSpPr>
            <a:spLocks noGrp="1"/>
          </p:cNvSpPr>
          <p:nvPr>
            <p:ph type="body" sz="quarter" idx="17" hasCustomPrompt="1"/>
          </p:nvPr>
        </p:nvSpPr>
        <p:spPr>
          <a:xfrm>
            <a:off x="611188" y="3219822"/>
            <a:ext cx="7921252" cy="1583953"/>
          </a:xfrm>
          <a:solidFill>
            <a:schemeClr val="bg1">
              <a:alpha val="90000"/>
            </a:schemeClr>
          </a:solidFill>
        </p:spPr>
        <p:txBody>
          <a:bodyPr lIns="288000" tIns="180000" rIns="288000" bIns="180000" anchor="t">
            <a:noAutofit/>
          </a:bodyPr>
          <a:lstStyle>
            <a:lvl1pPr marL="0" marR="0" indent="0" algn="l" defTabSz="457200" rtl="0" eaLnBrk="1" fontAlgn="auto" latinLnBrk="0" hangingPunct="1">
              <a:lnSpc>
                <a:spcPct val="100000"/>
              </a:lnSpc>
              <a:spcBef>
                <a:spcPts val="0"/>
              </a:spcBef>
              <a:spcAft>
                <a:spcPts val="600"/>
              </a:spcAft>
              <a:buClrTx/>
              <a:buSzTx/>
              <a:buFont typeface="Wingdings" charset="2"/>
              <a:buNone/>
              <a:tabLst/>
              <a:defRPr sz="1400" b="0" baseline="0"/>
            </a:lvl1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lang="en-CA" noProof="0" dirty="0" smtClean="0"/>
              <a:t>Content here</a:t>
            </a:r>
            <a:endParaRPr lang="en-CA" noProof="0" dirty="0"/>
          </a:p>
        </p:txBody>
      </p:sp>
      <p:sp>
        <p:nvSpPr>
          <p:cNvPr id="6"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168993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620">
          <p15:clr>
            <a:srgbClr val="FBAE40"/>
          </p15:clr>
        </p15:guide>
        <p15:guide id="2" pos="2880">
          <p15:clr>
            <a:srgbClr val="FBAE40"/>
          </p15:clr>
        </p15:guide>
        <p15:guide id="3" orient="horz" pos="2164">
          <p15:clr>
            <a:srgbClr val="FBAE40"/>
          </p15:clr>
        </p15:guide>
        <p15:guide id="5" pos="385">
          <p15:clr>
            <a:srgbClr val="FBAE40"/>
          </p15:clr>
        </p15:guide>
        <p15:guide id="7" pos="537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_Image+White_text_box">
    <p:spTree>
      <p:nvGrpSpPr>
        <p:cNvPr id="1" name=""/>
        <p:cNvGrpSpPr/>
        <p:nvPr/>
      </p:nvGrpSpPr>
      <p:grpSpPr>
        <a:xfrm>
          <a:off x="0" y="0"/>
          <a:ext cx="0" cy="0"/>
          <a:chOff x="0" y="0"/>
          <a:chExt cx="0" cy="0"/>
        </a:xfrm>
      </p:grpSpPr>
      <p:sp>
        <p:nvSpPr>
          <p:cNvPr id="7" name="image placeholder"/>
          <p:cNvSpPr>
            <a:spLocks noGrp="1"/>
          </p:cNvSpPr>
          <p:nvPr>
            <p:ph type="pic" sz="quarter" idx="13" hasCustomPrompt="1"/>
          </p:nvPr>
        </p:nvSpPr>
        <p:spPr>
          <a:xfrm>
            <a:off x="0" y="0"/>
            <a:ext cx="9144000" cy="5143500"/>
          </a:xfrm>
          <a:solidFill>
            <a:schemeClr val="bg1">
              <a:lumMod val="50000"/>
            </a:schemeClr>
          </a:solidFill>
        </p:spPr>
        <p:txBody>
          <a:bodyPr bIns="1440000" anchor="ctr"/>
          <a:lstStyle>
            <a:lvl1pPr marL="0" indent="0" algn="ctr">
              <a:buNone/>
              <a:defRPr>
                <a:solidFill>
                  <a:schemeClr val="bg1"/>
                </a:solidFill>
              </a:defRPr>
            </a:lvl1pPr>
          </a:lstStyle>
          <a:p>
            <a:r>
              <a:rPr lang="en-US" dirty="0" smtClean="0"/>
              <a:t>Click icon to add image</a:t>
            </a:r>
            <a:endParaRPr lang="en-US" dirty="0"/>
          </a:p>
        </p:txBody>
      </p:sp>
      <p:sp>
        <p:nvSpPr>
          <p:cNvPr id="5" name="KN logo"/>
          <p:cNvSpPr>
            <a:spLocks noGrp="1"/>
          </p:cNvSpPr>
          <p:nvPr>
            <p:ph type="body" sz="quarter" idx="17" hasCustomPrompt="1"/>
          </p:nvPr>
        </p:nvSpPr>
        <p:spPr>
          <a:xfrm>
            <a:off x="8101079" y="329314"/>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6" name="Text placeholder"/>
          <p:cNvSpPr>
            <a:spLocks noGrp="1"/>
          </p:cNvSpPr>
          <p:nvPr>
            <p:ph type="body" sz="quarter" idx="18" hasCustomPrompt="1"/>
          </p:nvPr>
        </p:nvSpPr>
        <p:spPr>
          <a:xfrm>
            <a:off x="611188" y="3429000"/>
            <a:ext cx="7921625" cy="1374775"/>
          </a:xfrm>
          <a:solidFill>
            <a:schemeClr val="bg1">
              <a:alpha val="90000"/>
            </a:schemeClr>
          </a:solidFill>
        </p:spPr>
        <p:txBody>
          <a:bodyPr lIns="288000" tIns="180000" rIns="288000" bIns="180000" anchor="t">
            <a:noAutofit/>
          </a:bodyPr>
          <a:lstStyle>
            <a:lvl1pPr marL="0" marR="0" indent="0" algn="l" defTabSz="457200" rtl="0" eaLnBrk="1" fontAlgn="auto" latinLnBrk="0" hangingPunct="1">
              <a:lnSpc>
                <a:spcPct val="100000"/>
              </a:lnSpc>
              <a:spcBef>
                <a:spcPts val="0"/>
              </a:spcBef>
              <a:spcAft>
                <a:spcPts val="600"/>
              </a:spcAft>
              <a:buClrTx/>
              <a:buSzTx/>
              <a:buFont typeface="Wingdings" charset="2"/>
              <a:buNone/>
              <a:tabLst/>
              <a:defRPr sz="1400" b="0" baseline="0"/>
            </a:lvl1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lang="en-CA" noProof="0" dirty="0" smtClean="0"/>
              <a:t>Content here</a:t>
            </a:r>
            <a:endParaRPr lang="en-CA" noProof="0" dirty="0"/>
          </a:p>
        </p:txBody>
      </p:sp>
      <p:sp>
        <p:nvSpPr>
          <p:cNvPr id="8" name="Slide Number Placeholder 2"/>
          <p:cNvSpPr>
            <a:spLocks noGrp="1"/>
          </p:cNvSpPr>
          <p:nvPr>
            <p:ph type="sldNum" sz="quarter" idx="11"/>
          </p:nvPr>
        </p:nvSpPr>
        <p:spPr>
          <a:xfrm>
            <a:off x="6457950" y="4767263"/>
            <a:ext cx="2057400" cy="274637"/>
          </a:xfrm>
        </p:spPr>
        <p:txBody>
          <a:bodyPr/>
          <a:lstStyle>
            <a:lvl1pPr>
              <a:defRPr>
                <a:solidFill>
                  <a:schemeClr val="bg1"/>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57715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620" userDrawn="1">
          <p15:clr>
            <a:srgbClr val="FBAE40"/>
          </p15:clr>
        </p15:guide>
        <p15:guide id="2" pos="2880" userDrawn="1">
          <p15:clr>
            <a:srgbClr val="FBAE40"/>
          </p15:clr>
        </p15:guide>
        <p15:guide id="3" orient="horz" pos="2164" userDrawn="1">
          <p15:clr>
            <a:srgbClr val="FBAE40"/>
          </p15:clr>
        </p15:guide>
        <p15:guide id="5" pos="38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_Image+White_text_box_V2">
    <p:spTree>
      <p:nvGrpSpPr>
        <p:cNvPr id="1" name=""/>
        <p:cNvGrpSpPr/>
        <p:nvPr/>
      </p:nvGrpSpPr>
      <p:grpSpPr>
        <a:xfrm>
          <a:off x="0" y="0"/>
          <a:ext cx="0" cy="0"/>
          <a:chOff x="0" y="0"/>
          <a:chExt cx="0" cy="0"/>
        </a:xfrm>
      </p:grpSpPr>
      <p:sp>
        <p:nvSpPr>
          <p:cNvPr id="7" name="image placeholder"/>
          <p:cNvSpPr>
            <a:spLocks noGrp="1"/>
          </p:cNvSpPr>
          <p:nvPr>
            <p:ph type="pic" sz="quarter" idx="13" hasCustomPrompt="1"/>
          </p:nvPr>
        </p:nvSpPr>
        <p:spPr>
          <a:xfrm>
            <a:off x="0" y="0"/>
            <a:ext cx="9144000" cy="5143500"/>
          </a:xfrm>
          <a:solidFill>
            <a:schemeClr val="bg1">
              <a:lumMod val="50000"/>
            </a:schemeClr>
          </a:solidFill>
        </p:spPr>
        <p:txBody>
          <a:bodyPr bIns="1440000" anchor="ctr"/>
          <a:lstStyle>
            <a:lvl1pPr marL="0" indent="0" algn="ctr">
              <a:buNone/>
              <a:defRPr>
                <a:solidFill>
                  <a:schemeClr val="bg1"/>
                </a:solidFill>
              </a:defRPr>
            </a:lvl1pPr>
          </a:lstStyle>
          <a:p>
            <a:r>
              <a:rPr lang="en-US" dirty="0" smtClean="0"/>
              <a:t>Click icon to add image</a:t>
            </a:r>
            <a:endParaRPr lang="en-US" dirty="0"/>
          </a:p>
        </p:txBody>
      </p:sp>
      <p:sp>
        <p:nvSpPr>
          <p:cNvPr id="5" name="KN logo"/>
          <p:cNvSpPr>
            <a:spLocks noGrp="1"/>
          </p:cNvSpPr>
          <p:nvPr>
            <p:ph type="body" sz="quarter" idx="17" hasCustomPrompt="1"/>
          </p:nvPr>
        </p:nvSpPr>
        <p:spPr>
          <a:xfrm>
            <a:off x="8101079" y="329314"/>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6" name="Text placeholder"/>
          <p:cNvSpPr>
            <a:spLocks noGrp="1"/>
          </p:cNvSpPr>
          <p:nvPr>
            <p:ph type="body" sz="quarter" idx="18" hasCustomPrompt="1"/>
          </p:nvPr>
        </p:nvSpPr>
        <p:spPr>
          <a:xfrm>
            <a:off x="611188" y="3219822"/>
            <a:ext cx="7921625" cy="1583953"/>
          </a:xfrm>
          <a:solidFill>
            <a:schemeClr val="bg1">
              <a:alpha val="90000"/>
            </a:schemeClr>
          </a:solidFill>
        </p:spPr>
        <p:txBody>
          <a:bodyPr lIns="288000" tIns="180000" rIns="288000" bIns="180000" anchor="t">
            <a:noAutofit/>
          </a:bodyPr>
          <a:lstStyle>
            <a:lvl1pPr marL="0" marR="0" indent="0" algn="l" defTabSz="457200" rtl="0" eaLnBrk="1" fontAlgn="auto" latinLnBrk="0" hangingPunct="1">
              <a:lnSpc>
                <a:spcPct val="100000"/>
              </a:lnSpc>
              <a:spcBef>
                <a:spcPts val="0"/>
              </a:spcBef>
              <a:spcAft>
                <a:spcPts val="600"/>
              </a:spcAft>
              <a:buClrTx/>
              <a:buSzTx/>
              <a:buFont typeface="Wingdings" charset="2"/>
              <a:buNone/>
              <a:tabLst/>
              <a:defRPr sz="1400" b="0" baseline="0"/>
            </a:lvl1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lang="en-CA" noProof="0" dirty="0" smtClean="0"/>
              <a:t>Content here</a:t>
            </a:r>
            <a:endParaRPr lang="en-CA" noProof="0" dirty="0"/>
          </a:p>
        </p:txBody>
      </p:sp>
      <p:sp>
        <p:nvSpPr>
          <p:cNvPr id="8" name="Slide Number Placeholder 2"/>
          <p:cNvSpPr>
            <a:spLocks noGrp="1"/>
          </p:cNvSpPr>
          <p:nvPr>
            <p:ph type="sldNum" sz="quarter" idx="11"/>
          </p:nvPr>
        </p:nvSpPr>
        <p:spPr>
          <a:xfrm>
            <a:off x="6457950" y="4767263"/>
            <a:ext cx="2057400" cy="274637"/>
          </a:xfrm>
        </p:spPr>
        <p:txBody>
          <a:bodyPr/>
          <a:lstStyle>
            <a:lvl1pPr>
              <a:defRPr>
                <a:solidFill>
                  <a:schemeClr val="bg1"/>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6365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620">
          <p15:clr>
            <a:srgbClr val="FBAE40"/>
          </p15:clr>
        </p15:guide>
        <p15:guide id="2" pos="2880">
          <p15:clr>
            <a:srgbClr val="FBAE40"/>
          </p15:clr>
        </p15:guide>
        <p15:guide id="3" orient="horz" pos="2164">
          <p15:clr>
            <a:srgbClr val="FBAE40"/>
          </p15:clr>
        </p15:guide>
        <p15:guide id="5" pos="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ght Image + blue Text Box">
    <p:spTree>
      <p:nvGrpSpPr>
        <p:cNvPr id="1" name=""/>
        <p:cNvGrpSpPr/>
        <p:nvPr/>
      </p:nvGrpSpPr>
      <p:grpSpPr>
        <a:xfrm>
          <a:off x="0" y="0"/>
          <a:ext cx="0" cy="0"/>
          <a:chOff x="0" y="0"/>
          <a:chExt cx="0" cy="0"/>
        </a:xfrm>
      </p:grpSpPr>
      <p:sp>
        <p:nvSpPr>
          <p:cNvPr id="7" name="picture placeholder"/>
          <p:cNvSpPr>
            <a:spLocks noGrp="1"/>
          </p:cNvSpPr>
          <p:nvPr>
            <p:ph type="pic" sz="quarter" idx="13" hasCustomPrompt="1"/>
          </p:nvPr>
        </p:nvSpPr>
        <p:spPr>
          <a:xfrm>
            <a:off x="0" y="0"/>
            <a:ext cx="9144000" cy="5143500"/>
          </a:xfrm>
          <a:solidFill>
            <a:schemeClr val="bg2"/>
          </a:solidFill>
        </p:spPr>
        <p:txBody>
          <a:bodyPr bIns="1440000" anchor="ctr"/>
          <a:lstStyle>
            <a:lvl1pPr marL="0" indent="0" algn="ctr">
              <a:buNone/>
              <a:defRPr>
                <a:solidFill>
                  <a:schemeClr val="tx1"/>
                </a:solidFill>
              </a:defRPr>
            </a:lvl1pPr>
          </a:lstStyle>
          <a:p>
            <a:r>
              <a:rPr lang="en-US" dirty="0" smtClean="0"/>
              <a:t>Click icon to add image</a:t>
            </a:r>
            <a:endParaRPr lang="en-US" dirty="0"/>
          </a:p>
        </p:txBody>
      </p:sp>
      <p:sp>
        <p:nvSpPr>
          <p:cNvPr id="8"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4"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9" name="Text placeholder"/>
          <p:cNvSpPr>
            <a:spLocks noGrp="1"/>
          </p:cNvSpPr>
          <p:nvPr>
            <p:ph type="body" sz="quarter" idx="17"/>
          </p:nvPr>
        </p:nvSpPr>
        <p:spPr>
          <a:xfrm>
            <a:off x="0" y="3429000"/>
            <a:ext cx="9144000" cy="1374775"/>
          </a:xfrm>
          <a:solidFill>
            <a:schemeClr val="tx1">
              <a:alpha val="90000"/>
            </a:schemeClr>
          </a:solidFill>
        </p:spPr>
        <p:txBody>
          <a:bodyPr lIns="576000" tIns="180000" rIns="576000" bIns="180000" anchor="t">
            <a:noAutofit/>
          </a:bodyPr>
          <a:lstStyle>
            <a:lvl1pPr marL="0" marR="0" indent="0" algn="l" defTabSz="457200" rtl="0" eaLnBrk="1" fontAlgn="auto" latinLnBrk="0" hangingPunct="1">
              <a:lnSpc>
                <a:spcPct val="100000"/>
              </a:lnSpc>
              <a:spcBef>
                <a:spcPts val="0"/>
              </a:spcBef>
              <a:spcAft>
                <a:spcPts val="600"/>
              </a:spcAft>
              <a:buClrTx/>
              <a:buSzTx/>
              <a:buFont typeface="Wingdings" charset="2"/>
              <a:buNone/>
              <a:tabLst/>
              <a:defRPr sz="2400" b="0" baseline="0">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endParaRPr lang="en-CA" noProof="0" dirty="0"/>
          </a:p>
        </p:txBody>
      </p:sp>
      <p:sp>
        <p:nvSpPr>
          <p:cNvPr id="6"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76156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620">
          <p15:clr>
            <a:srgbClr val="FBAE40"/>
          </p15:clr>
        </p15:guide>
        <p15:guide id="2" pos="2880">
          <p15:clr>
            <a:srgbClr val="FBAE40"/>
          </p15:clr>
        </p15:guide>
        <p15:guide id="3" orient="horz" pos="2164">
          <p15:clr>
            <a:srgbClr val="FBAE40"/>
          </p15:clr>
        </p15:guide>
        <p15:guide id="5" pos="385">
          <p15:clr>
            <a:srgbClr val="FBAE40"/>
          </p15:clr>
        </p15:guide>
        <p15:guide id="7" pos="537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ark_Image+blue_text_box">
    <p:spTree>
      <p:nvGrpSpPr>
        <p:cNvPr id="1" name=""/>
        <p:cNvGrpSpPr/>
        <p:nvPr/>
      </p:nvGrpSpPr>
      <p:grpSpPr>
        <a:xfrm>
          <a:off x="0" y="0"/>
          <a:ext cx="0" cy="0"/>
          <a:chOff x="0" y="0"/>
          <a:chExt cx="0" cy="0"/>
        </a:xfrm>
      </p:grpSpPr>
      <p:sp>
        <p:nvSpPr>
          <p:cNvPr id="7" name="image placeholder"/>
          <p:cNvSpPr>
            <a:spLocks noGrp="1"/>
          </p:cNvSpPr>
          <p:nvPr>
            <p:ph type="pic" sz="quarter" idx="13" hasCustomPrompt="1"/>
          </p:nvPr>
        </p:nvSpPr>
        <p:spPr>
          <a:xfrm>
            <a:off x="0" y="0"/>
            <a:ext cx="9144000" cy="5143500"/>
          </a:xfrm>
          <a:solidFill>
            <a:schemeClr val="bg1">
              <a:lumMod val="50000"/>
            </a:schemeClr>
          </a:solidFill>
        </p:spPr>
        <p:txBody>
          <a:bodyPr bIns="1440000" anchor="ctr"/>
          <a:lstStyle>
            <a:lvl1pPr marL="0" indent="0" algn="ctr">
              <a:buNone/>
              <a:defRPr>
                <a:solidFill>
                  <a:schemeClr val="bg1"/>
                </a:solidFill>
              </a:defRPr>
            </a:lvl1pPr>
          </a:lstStyle>
          <a:p>
            <a:r>
              <a:rPr lang="en-US" dirty="0" smtClean="0"/>
              <a:t>Click icon to add image</a:t>
            </a:r>
            <a:endParaRPr lang="en-US" dirty="0"/>
          </a:p>
        </p:txBody>
      </p:sp>
      <p:sp>
        <p:nvSpPr>
          <p:cNvPr id="5" name="KN logo"/>
          <p:cNvSpPr>
            <a:spLocks noGrp="1"/>
          </p:cNvSpPr>
          <p:nvPr>
            <p:ph type="body" sz="quarter" idx="17" hasCustomPrompt="1"/>
          </p:nvPr>
        </p:nvSpPr>
        <p:spPr>
          <a:xfrm>
            <a:off x="8101079" y="329314"/>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6" name="Text placeholder"/>
          <p:cNvSpPr>
            <a:spLocks noGrp="1"/>
          </p:cNvSpPr>
          <p:nvPr>
            <p:ph type="body" sz="quarter" idx="18"/>
          </p:nvPr>
        </p:nvSpPr>
        <p:spPr>
          <a:xfrm>
            <a:off x="0" y="3429000"/>
            <a:ext cx="9144000" cy="1374775"/>
          </a:xfrm>
          <a:solidFill>
            <a:schemeClr val="tx1">
              <a:alpha val="90000"/>
            </a:schemeClr>
          </a:solidFill>
        </p:spPr>
        <p:txBody>
          <a:bodyPr lIns="576000" tIns="180000" rIns="576000" bIns="180000" anchor="t">
            <a:noAutofit/>
          </a:bodyPr>
          <a:lstStyle>
            <a:lvl1pPr marL="0" marR="0" indent="0" algn="l" defTabSz="457200" rtl="0" eaLnBrk="1" fontAlgn="auto" latinLnBrk="0" hangingPunct="1">
              <a:lnSpc>
                <a:spcPct val="100000"/>
              </a:lnSpc>
              <a:spcBef>
                <a:spcPct val="20000"/>
              </a:spcBef>
              <a:spcAft>
                <a:spcPts val="0"/>
              </a:spcAft>
              <a:buClrTx/>
              <a:buSzTx/>
              <a:buFont typeface="Wingdings" charset="2"/>
              <a:buNone/>
              <a:tabLst/>
              <a:defRPr sz="2400" b="0" baseline="0">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endParaRPr lang="en-CA" noProof="0" dirty="0" smtClean="0"/>
          </a:p>
        </p:txBody>
      </p:sp>
      <p:sp>
        <p:nvSpPr>
          <p:cNvPr id="8" name="Slide Number Placeholder 2"/>
          <p:cNvSpPr>
            <a:spLocks noGrp="1"/>
          </p:cNvSpPr>
          <p:nvPr>
            <p:ph type="sldNum" sz="quarter" idx="11"/>
          </p:nvPr>
        </p:nvSpPr>
        <p:spPr>
          <a:xfrm>
            <a:off x="6457950" y="4767263"/>
            <a:ext cx="2057400" cy="274637"/>
          </a:xfrm>
        </p:spPr>
        <p:txBody>
          <a:bodyPr/>
          <a:lstStyle>
            <a:lvl1pPr>
              <a:defRPr>
                <a:solidFill>
                  <a:schemeClr val="bg1"/>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177752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620">
          <p15:clr>
            <a:srgbClr val="FBAE40"/>
          </p15:clr>
        </p15:guide>
        <p15:guide id="2" pos="2880">
          <p15:clr>
            <a:srgbClr val="FBAE40"/>
          </p15:clr>
        </p15:guide>
        <p15:guide id="3" orient="horz" pos="2164">
          <p15:clr>
            <a:srgbClr val="FBAE40"/>
          </p15:clr>
        </p15:guide>
        <p15:guide id="5" pos="38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ght Image + statement + title">
    <p:spTree>
      <p:nvGrpSpPr>
        <p:cNvPr id="1" name=""/>
        <p:cNvGrpSpPr/>
        <p:nvPr/>
      </p:nvGrpSpPr>
      <p:grpSpPr>
        <a:xfrm>
          <a:off x="0" y="0"/>
          <a:ext cx="0" cy="0"/>
          <a:chOff x="0" y="0"/>
          <a:chExt cx="0" cy="0"/>
        </a:xfrm>
      </p:grpSpPr>
      <p:sp>
        <p:nvSpPr>
          <p:cNvPr id="8" name="picture placeholder"/>
          <p:cNvSpPr>
            <a:spLocks noGrp="1"/>
          </p:cNvSpPr>
          <p:nvPr>
            <p:ph type="pic" sz="quarter" idx="13" hasCustomPrompt="1"/>
          </p:nvPr>
        </p:nvSpPr>
        <p:spPr>
          <a:xfrm>
            <a:off x="0" y="0"/>
            <a:ext cx="9144000" cy="5143500"/>
          </a:xfrm>
          <a:solidFill>
            <a:schemeClr val="bg2"/>
          </a:solidFill>
        </p:spPr>
        <p:txBody>
          <a:bodyPr bIns="1440000" anchor="ctr"/>
          <a:lstStyle>
            <a:lvl1pPr marL="0" indent="0" algn="ctr">
              <a:buNone/>
              <a:defRPr>
                <a:solidFill>
                  <a:schemeClr val="tx1"/>
                </a:solidFill>
              </a:defRPr>
            </a:lvl1pPr>
          </a:lstStyle>
          <a:p>
            <a:r>
              <a:rPr lang="en-US" dirty="0" smtClean="0"/>
              <a:t>Click icon to add image</a:t>
            </a:r>
            <a:endParaRPr lang="en-US" dirty="0"/>
          </a:p>
        </p:txBody>
      </p:sp>
      <p:sp>
        <p:nvSpPr>
          <p:cNvPr id="2" name="title with blue fade BOTTOM"/>
          <p:cNvSpPr>
            <a:spLocks noGrp="1"/>
          </p:cNvSpPr>
          <p:nvPr>
            <p:ph type="title" hasCustomPrompt="1"/>
          </p:nvPr>
        </p:nvSpPr>
        <p:spPr>
          <a:xfrm>
            <a:off x="0" y="2861632"/>
            <a:ext cx="9144000" cy="2274834"/>
          </a:xfrm>
          <a:gradFill flip="none" rotWithShape="1">
            <a:gsLst>
              <a:gs pos="11000">
                <a:schemeClr val="tx1">
                  <a:alpha val="90000"/>
                </a:schemeClr>
              </a:gs>
              <a:gs pos="100000">
                <a:schemeClr val="tx1">
                  <a:alpha val="0"/>
                </a:schemeClr>
              </a:gs>
              <a:gs pos="41000">
                <a:schemeClr val="tx1">
                  <a:alpha val="74000"/>
                </a:schemeClr>
              </a:gs>
              <a:gs pos="53000">
                <a:schemeClr val="tx1">
                  <a:alpha val="61000"/>
                </a:schemeClr>
              </a:gs>
            </a:gsLst>
            <a:lin ang="16200000" scaled="0"/>
            <a:tileRect/>
          </a:gradFill>
        </p:spPr>
        <p:txBody>
          <a:bodyPr lIns="648000" tIns="720000" rIns="648000" bIns="630000" anchor="b"/>
          <a:lstStyle>
            <a:lvl1pPr>
              <a:tabLst>
                <a:tab pos="2513013" algn="l"/>
              </a:tabLst>
              <a:defRPr sz="2800" i="0" baseline="0">
                <a:solidFill>
                  <a:schemeClr val="bg1"/>
                </a:solidFill>
              </a:defRPr>
            </a:lvl1pPr>
          </a:lstStyle>
          <a:p>
            <a:r>
              <a:rPr lang="en-CA" noProof="0" dirty="0" smtClean="0"/>
              <a:t>Click to enter title + statement</a:t>
            </a:r>
            <a:endParaRPr lang="en-CA" noProof="0" dirty="0"/>
          </a:p>
        </p:txBody>
      </p:sp>
      <p:sp>
        <p:nvSpPr>
          <p:cNvPr id="5"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6"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7" name="Slide Number Placeholder 2"/>
          <p:cNvSpPr>
            <a:spLocks noGrp="1"/>
          </p:cNvSpPr>
          <p:nvPr>
            <p:ph type="sldNum" sz="quarter" idx="11"/>
          </p:nvPr>
        </p:nvSpPr>
        <p:spPr>
          <a:xfrm>
            <a:off x="6457950" y="4767263"/>
            <a:ext cx="2057400" cy="274637"/>
          </a:xfrm>
        </p:spPr>
        <p:txBody>
          <a:bodyPr/>
          <a:lstStyle>
            <a:lvl1pPr>
              <a:defRPr>
                <a:solidFill>
                  <a:schemeClr val="bg1"/>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408294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rk Image + title + statement">
    <p:spTree>
      <p:nvGrpSpPr>
        <p:cNvPr id="1" name=""/>
        <p:cNvGrpSpPr/>
        <p:nvPr/>
      </p:nvGrpSpPr>
      <p:grpSpPr>
        <a:xfrm>
          <a:off x="0" y="0"/>
          <a:ext cx="0" cy="0"/>
          <a:chOff x="0" y="0"/>
          <a:chExt cx="0" cy="0"/>
        </a:xfrm>
      </p:grpSpPr>
      <p:sp>
        <p:nvSpPr>
          <p:cNvPr id="8" name="picture placeholder"/>
          <p:cNvSpPr>
            <a:spLocks noGrp="1"/>
          </p:cNvSpPr>
          <p:nvPr>
            <p:ph type="pic" sz="quarter" idx="13" hasCustomPrompt="1"/>
          </p:nvPr>
        </p:nvSpPr>
        <p:spPr>
          <a:xfrm>
            <a:off x="0" y="0"/>
            <a:ext cx="9144000" cy="5143500"/>
          </a:xfrm>
          <a:solidFill>
            <a:schemeClr val="bg1">
              <a:lumMod val="50000"/>
            </a:schemeClr>
          </a:solidFill>
        </p:spPr>
        <p:txBody>
          <a:bodyPr bIns="1440000" anchor="ctr"/>
          <a:lstStyle>
            <a:lvl1pPr marL="0" indent="0" algn="ctr">
              <a:buNone/>
              <a:defRPr>
                <a:solidFill>
                  <a:schemeClr val="bg1"/>
                </a:solidFill>
              </a:defRPr>
            </a:lvl1pPr>
          </a:lstStyle>
          <a:p>
            <a:r>
              <a:rPr lang="en-US" dirty="0" smtClean="0"/>
              <a:t>Click icon to add image</a:t>
            </a:r>
            <a:endParaRPr lang="en-US" dirty="0"/>
          </a:p>
        </p:txBody>
      </p:sp>
      <p:sp>
        <p:nvSpPr>
          <p:cNvPr id="2" name="title with blue fade BOTTOM"/>
          <p:cNvSpPr>
            <a:spLocks noGrp="1"/>
          </p:cNvSpPr>
          <p:nvPr>
            <p:ph type="title" hasCustomPrompt="1"/>
          </p:nvPr>
        </p:nvSpPr>
        <p:spPr>
          <a:xfrm>
            <a:off x="0" y="2868947"/>
            <a:ext cx="9144000" cy="2274834"/>
          </a:xfrm>
          <a:gradFill flip="none" rotWithShape="1">
            <a:gsLst>
              <a:gs pos="11000">
                <a:schemeClr val="tx1">
                  <a:alpha val="90000"/>
                </a:schemeClr>
              </a:gs>
              <a:gs pos="100000">
                <a:schemeClr val="tx1">
                  <a:alpha val="0"/>
                </a:schemeClr>
              </a:gs>
              <a:gs pos="41000">
                <a:schemeClr val="tx1">
                  <a:alpha val="74000"/>
                </a:schemeClr>
              </a:gs>
              <a:gs pos="53000">
                <a:schemeClr val="tx1">
                  <a:alpha val="61000"/>
                </a:schemeClr>
              </a:gs>
            </a:gsLst>
            <a:lin ang="16200000" scaled="0"/>
            <a:tileRect/>
          </a:gradFill>
        </p:spPr>
        <p:txBody>
          <a:bodyPr lIns="648000" tIns="720000" rIns="648000" bIns="630000" anchor="b"/>
          <a:lstStyle>
            <a:lvl1pPr>
              <a:tabLst>
                <a:tab pos="2513013" algn="l"/>
              </a:tabLst>
              <a:defRPr sz="2800" i="0" baseline="0">
                <a:solidFill>
                  <a:schemeClr val="bg1"/>
                </a:solidFill>
              </a:defRPr>
            </a:lvl1pPr>
          </a:lstStyle>
          <a:p>
            <a:r>
              <a:rPr lang="en-CA" noProof="0" dirty="0" smtClean="0"/>
              <a:t>Click to enter title + statement</a:t>
            </a:r>
            <a:endParaRPr lang="en-CA" noProof="0" dirty="0"/>
          </a:p>
        </p:txBody>
      </p:sp>
      <p:sp>
        <p:nvSpPr>
          <p:cNvPr id="4" name="KN logo"/>
          <p:cNvSpPr>
            <a:spLocks noGrp="1"/>
          </p:cNvSpPr>
          <p:nvPr>
            <p:ph type="body" sz="quarter" idx="17" hasCustomPrompt="1"/>
          </p:nvPr>
        </p:nvSpPr>
        <p:spPr>
          <a:xfrm>
            <a:off x="8101079" y="329314"/>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5" name="Slide Number Placeholder 2"/>
          <p:cNvSpPr>
            <a:spLocks noGrp="1"/>
          </p:cNvSpPr>
          <p:nvPr>
            <p:ph type="sldNum" sz="quarter" idx="11"/>
          </p:nvPr>
        </p:nvSpPr>
        <p:spPr>
          <a:xfrm>
            <a:off x="6457950" y="4767263"/>
            <a:ext cx="2057400" cy="274637"/>
          </a:xfrm>
        </p:spPr>
        <p:txBody>
          <a:bodyPr/>
          <a:lstStyle>
            <a:lvl1pPr>
              <a:defRPr>
                <a:solidFill>
                  <a:schemeClr val="bg1"/>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29253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ght Image + statement ">
    <p:spTree>
      <p:nvGrpSpPr>
        <p:cNvPr id="1" name=""/>
        <p:cNvGrpSpPr/>
        <p:nvPr/>
      </p:nvGrpSpPr>
      <p:grpSpPr>
        <a:xfrm>
          <a:off x="0" y="0"/>
          <a:ext cx="0" cy="0"/>
          <a:chOff x="0" y="0"/>
          <a:chExt cx="0" cy="0"/>
        </a:xfrm>
      </p:grpSpPr>
      <p:sp>
        <p:nvSpPr>
          <p:cNvPr id="8" name="picture placeholder"/>
          <p:cNvSpPr>
            <a:spLocks noGrp="1"/>
          </p:cNvSpPr>
          <p:nvPr>
            <p:ph type="pic" sz="quarter" idx="13" hasCustomPrompt="1"/>
          </p:nvPr>
        </p:nvSpPr>
        <p:spPr>
          <a:xfrm>
            <a:off x="0" y="0"/>
            <a:ext cx="9144000" cy="5143500"/>
          </a:xfrm>
          <a:solidFill>
            <a:schemeClr val="bg2"/>
          </a:solidFill>
        </p:spPr>
        <p:txBody>
          <a:bodyPr bIns="1440000" anchor="ctr"/>
          <a:lstStyle>
            <a:lvl1pPr marL="0" indent="0" algn="ctr">
              <a:buNone/>
              <a:defRPr>
                <a:solidFill>
                  <a:schemeClr val="tx1"/>
                </a:solidFill>
              </a:defRPr>
            </a:lvl1pPr>
          </a:lstStyle>
          <a:p>
            <a:r>
              <a:rPr lang="en-US" dirty="0" smtClean="0"/>
              <a:t>Click icon to add image</a:t>
            </a:r>
            <a:endParaRPr lang="en-US" dirty="0"/>
          </a:p>
        </p:txBody>
      </p:sp>
      <p:sp>
        <p:nvSpPr>
          <p:cNvPr id="2" name="title with blue fade BOTTOM"/>
          <p:cNvSpPr>
            <a:spLocks noGrp="1"/>
          </p:cNvSpPr>
          <p:nvPr>
            <p:ph type="title" hasCustomPrompt="1"/>
          </p:nvPr>
        </p:nvSpPr>
        <p:spPr>
          <a:xfrm>
            <a:off x="0" y="2861632"/>
            <a:ext cx="9144000" cy="2274834"/>
          </a:xfrm>
          <a:gradFill flip="none" rotWithShape="1">
            <a:gsLst>
              <a:gs pos="11000">
                <a:schemeClr val="tx1">
                  <a:alpha val="90000"/>
                </a:schemeClr>
              </a:gs>
              <a:gs pos="100000">
                <a:schemeClr val="tx1">
                  <a:alpha val="0"/>
                </a:schemeClr>
              </a:gs>
              <a:gs pos="41000">
                <a:schemeClr val="tx1">
                  <a:alpha val="74000"/>
                </a:schemeClr>
              </a:gs>
              <a:gs pos="53000">
                <a:schemeClr val="tx1">
                  <a:alpha val="61000"/>
                </a:schemeClr>
              </a:gs>
            </a:gsLst>
            <a:lin ang="16200000" scaled="0"/>
            <a:tileRect/>
          </a:gradFill>
        </p:spPr>
        <p:txBody>
          <a:bodyPr lIns="648000" tIns="720000" rIns="648000" bIns="630000" anchor="b"/>
          <a:lstStyle>
            <a:lvl1pPr>
              <a:tabLst>
                <a:tab pos="2513013" algn="l"/>
              </a:tabLst>
              <a:defRPr sz="2800" i="0" baseline="0">
                <a:solidFill>
                  <a:schemeClr val="bg1"/>
                </a:solidFill>
              </a:defRPr>
            </a:lvl1pPr>
          </a:lstStyle>
          <a:p>
            <a:r>
              <a:rPr lang="en-CA" noProof="0" dirty="0" smtClean="0"/>
              <a:t>Click to enter title + statement</a:t>
            </a:r>
            <a:endParaRPr lang="en-CA" noProof="0" dirty="0"/>
          </a:p>
        </p:txBody>
      </p:sp>
      <p:sp>
        <p:nvSpPr>
          <p:cNvPr id="5"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6"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7" name="Slide Number Placeholder 2"/>
          <p:cNvSpPr>
            <a:spLocks noGrp="1"/>
          </p:cNvSpPr>
          <p:nvPr>
            <p:ph type="sldNum" sz="quarter" idx="11"/>
          </p:nvPr>
        </p:nvSpPr>
        <p:spPr>
          <a:xfrm>
            <a:off x="6457950" y="4767263"/>
            <a:ext cx="2057400" cy="274637"/>
          </a:xfrm>
        </p:spPr>
        <p:txBody>
          <a:bodyPr/>
          <a:lstStyle>
            <a:lvl1pPr>
              <a:defRPr>
                <a:solidFill>
                  <a:schemeClr val="bg1"/>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198204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German_Title Slide small KN logo">
    <p:bg bwMode="ltGray">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7FC05-E81E-46FA-B8DC-C268CEA956E8}"/>
              </a:ext>
            </a:extLst>
          </p:cNvPr>
          <p:cNvSpPr>
            <a:spLocks noGrp="1"/>
          </p:cNvSpPr>
          <p:nvPr>
            <p:ph type="ctrTitle"/>
          </p:nvPr>
        </p:nvSpPr>
        <p:spPr>
          <a:xfrm>
            <a:off x="613567" y="1060049"/>
            <a:ext cx="7909720" cy="1799644"/>
          </a:xfrm>
        </p:spPr>
        <p:txBody>
          <a:bodyPr anchor="b"/>
          <a:lstStyle>
            <a:lvl1pPr algn="l">
              <a:lnSpc>
                <a:spcPts val="4200"/>
              </a:lnSpc>
              <a:defRPr sz="4200">
                <a:solidFill>
                  <a:schemeClr val="bg1"/>
                </a:solidFill>
              </a:defRPr>
            </a:lvl1pPr>
          </a:lstStyle>
          <a:p>
            <a:r>
              <a:rPr lang="en-GB" dirty="0"/>
              <a:t>Click to edit Master title style</a:t>
            </a:r>
          </a:p>
        </p:txBody>
      </p:sp>
      <p:sp>
        <p:nvSpPr>
          <p:cNvPr id="3" name="Subtitle 2">
            <a:extLst>
              <a:ext uri="{FF2B5EF4-FFF2-40B4-BE49-F238E27FC236}">
                <a16:creationId xmlns:a16="http://schemas.microsoft.com/office/drawing/2014/main" xmlns="" id="{7B91751D-7395-468E-9E51-040680536137}"/>
              </a:ext>
            </a:extLst>
          </p:cNvPr>
          <p:cNvSpPr>
            <a:spLocks noGrp="1"/>
          </p:cNvSpPr>
          <p:nvPr>
            <p:ph type="subTitle" idx="1"/>
          </p:nvPr>
        </p:nvSpPr>
        <p:spPr>
          <a:xfrm>
            <a:off x="613567" y="3439298"/>
            <a:ext cx="7909347" cy="939686"/>
          </a:xfrm>
        </p:spPr>
        <p:txBody>
          <a:bodyPr>
            <a:normAutofit/>
          </a:bodyPr>
          <a:lstStyle>
            <a:lvl1pPr marL="0" indent="0" algn="l">
              <a:spcBef>
                <a:spcPts val="0"/>
              </a:spcBef>
              <a:spcAft>
                <a:spcPts val="300"/>
              </a:spcAft>
              <a:buNone/>
              <a:defRPr sz="16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599" indent="0" algn="ctr">
              <a:buNone/>
              <a:defRPr sz="1200"/>
            </a:lvl5pPr>
            <a:lvl6pPr marL="1714499"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edit Master subtitle style</a:t>
            </a:r>
          </a:p>
        </p:txBody>
      </p:sp>
      <p:pic>
        <p:nvPicPr>
          <p:cNvPr id="6" name="Picture 5">
            <a:extLst>
              <a:ext uri="{FF2B5EF4-FFF2-40B4-BE49-F238E27FC236}">
                <a16:creationId xmlns:a16="http://schemas.microsoft.com/office/drawing/2014/main" xmlns="" id="{D4B62E35-730C-41AC-B33D-EB054D5F78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1561" y="469979"/>
            <a:ext cx="1548000" cy="173258"/>
          </a:xfrm>
          <a:prstGeom prst="rect">
            <a:avLst/>
          </a:prstGeom>
        </p:spPr>
      </p:pic>
      <p:pic>
        <p:nvPicPr>
          <p:cNvPr id="7" name="KN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02857" y="329314"/>
            <a:ext cx="442231" cy="432000"/>
          </a:xfrm>
          <a:prstGeom prst="rect">
            <a:avLst/>
          </a:prstGeom>
        </p:spPr>
      </p:pic>
    </p:spTree>
    <p:extLst>
      <p:ext uri="{BB962C8B-B14F-4D97-AF65-F5344CB8AC3E}">
        <p14:creationId xmlns:p14="http://schemas.microsoft.com/office/powerpoint/2010/main" val="1463014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ark Image + statement bottom">
    <p:spTree>
      <p:nvGrpSpPr>
        <p:cNvPr id="1" name=""/>
        <p:cNvGrpSpPr/>
        <p:nvPr/>
      </p:nvGrpSpPr>
      <p:grpSpPr>
        <a:xfrm>
          <a:off x="0" y="0"/>
          <a:ext cx="0" cy="0"/>
          <a:chOff x="0" y="0"/>
          <a:chExt cx="0" cy="0"/>
        </a:xfrm>
      </p:grpSpPr>
      <p:sp>
        <p:nvSpPr>
          <p:cNvPr id="8" name="picture placeholder"/>
          <p:cNvSpPr>
            <a:spLocks noGrp="1"/>
          </p:cNvSpPr>
          <p:nvPr>
            <p:ph type="pic" sz="quarter" idx="13" hasCustomPrompt="1"/>
          </p:nvPr>
        </p:nvSpPr>
        <p:spPr>
          <a:xfrm>
            <a:off x="0" y="0"/>
            <a:ext cx="9144000" cy="5143500"/>
          </a:xfrm>
          <a:solidFill>
            <a:schemeClr val="bg1">
              <a:lumMod val="50000"/>
            </a:schemeClr>
          </a:solidFill>
        </p:spPr>
        <p:txBody>
          <a:bodyPr bIns="1440000" anchor="ctr"/>
          <a:lstStyle>
            <a:lvl1pPr marL="0" indent="0" algn="ctr">
              <a:buNone/>
              <a:defRPr>
                <a:solidFill>
                  <a:schemeClr val="bg1"/>
                </a:solidFill>
              </a:defRPr>
            </a:lvl1pPr>
          </a:lstStyle>
          <a:p>
            <a:r>
              <a:rPr lang="en-US" dirty="0" smtClean="0"/>
              <a:t>Click icon to add image</a:t>
            </a:r>
            <a:endParaRPr lang="en-US" dirty="0"/>
          </a:p>
        </p:txBody>
      </p:sp>
      <p:sp>
        <p:nvSpPr>
          <p:cNvPr id="2" name="Title with blue fade BOTTOM"/>
          <p:cNvSpPr>
            <a:spLocks noGrp="1"/>
          </p:cNvSpPr>
          <p:nvPr>
            <p:ph type="title" hasCustomPrompt="1"/>
          </p:nvPr>
        </p:nvSpPr>
        <p:spPr>
          <a:xfrm>
            <a:off x="0" y="2868666"/>
            <a:ext cx="9144000" cy="2274834"/>
          </a:xfrm>
          <a:gradFill flip="none" rotWithShape="1">
            <a:gsLst>
              <a:gs pos="11000">
                <a:schemeClr val="tx1">
                  <a:alpha val="90000"/>
                </a:schemeClr>
              </a:gs>
              <a:gs pos="100000">
                <a:schemeClr val="tx1">
                  <a:alpha val="0"/>
                </a:schemeClr>
              </a:gs>
              <a:gs pos="41000">
                <a:schemeClr val="tx1">
                  <a:alpha val="74000"/>
                </a:schemeClr>
              </a:gs>
              <a:gs pos="53000">
                <a:schemeClr val="tx1">
                  <a:alpha val="61000"/>
                </a:schemeClr>
              </a:gs>
            </a:gsLst>
            <a:lin ang="16200000" scaled="0"/>
            <a:tileRect/>
          </a:gradFill>
        </p:spPr>
        <p:txBody>
          <a:bodyPr lIns="648000" tIns="720000" rIns="648000" bIns="630000" anchor="b"/>
          <a:lstStyle>
            <a:lvl1pPr>
              <a:tabLst>
                <a:tab pos="2513013" algn="l"/>
              </a:tabLst>
              <a:defRPr sz="2800" i="0" baseline="0">
                <a:solidFill>
                  <a:schemeClr val="bg1"/>
                </a:solidFill>
              </a:defRPr>
            </a:lvl1pPr>
          </a:lstStyle>
          <a:p>
            <a:r>
              <a:rPr lang="en-CA" noProof="0" dirty="0" smtClean="0"/>
              <a:t>Click to enter statement</a:t>
            </a:r>
            <a:endParaRPr lang="en-CA" noProof="0" dirty="0"/>
          </a:p>
        </p:txBody>
      </p:sp>
      <p:sp>
        <p:nvSpPr>
          <p:cNvPr id="4" name="KN logo"/>
          <p:cNvSpPr>
            <a:spLocks noGrp="1"/>
          </p:cNvSpPr>
          <p:nvPr>
            <p:ph type="body" sz="quarter" idx="17" hasCustomPrompt="1"/>
          </p:nvPr>
        </p:nvSpPr>
        <p:spPr>
          <a:xfrm>
            <a:off x="8101079" y="329314"/>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5" name="Slide Number Placeholder 2"/>
          <p:cNvSpPr>
            <a:spLocks noGrp="1"/>
          </p:cNvSpPr>
          <p:nvPr>
            <p:ph type="sldNum" sz="quarter" idx="11"/>
          </p:nvPr>
        </p:nvSpPr>
        <p:spPr>
          <a:xfrm>
            <a:off x="6457950" y="4767263"/>
            <a:ext cx="2057400" cy="274637"/>
          </a:xfrm>
        </p:spPr>
        <p:txBody>
          <a:bodyPr/>
          <a:lstStyle>
            <a:lvl1pPr>
              <a:defRPr>
                <a:solidFill>
                  <a:schemeClr val="bg1"/>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47894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_verticals_right_text">
    <p:spTree>
      <p:nvGrpSpPr>
        <p:cNvPr id="1" name=""/>
        <p:cNvGrpSpPr/>
        <p:nvPr/>
      </p:nvGrpSpPr>
      <p:grpSpPr>
        <a:xfrm>
          <a:off x="0" y="0"/>
          <a:ext cx="0" cy="0"/>
          <a:chOff x="0" y="0"/>
          <a:chExt cx="0" cy="0"/>
        </a:xfrm>
      </p:grpSpPr>
      <p:sp>
        <p:nvSpPr>
          <p:cNvPr id="2"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3"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4"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283798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_verticals_left_text">
    <p:spTree>
      <p:nvGrpSpPr>
        <p:cNvPr id="1" name=""/>
        <p:cNvGrpSpPr/>
        <p:nvPr/>
      </p:nvGrpSpPr>
      <p:grpSpPr>
        <a:xfrm>
          <a:off x="0" y="0"/>
          <a:ext cx="0" cy="0"/>
          <a:chOff x="0" y="0"/>
          <a:chExt cx="0" cy="0"/>
        </a:xfrm>
      </p:grpSpPr>
      <p:sp>
        <p:nvSpPr>
          <p:cNvPr id="2"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3"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4"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20970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_Image+Text_box">
    <p:spTree>
      <p:nvGrpSpPr>
        <p:cNvPr id="1" name=""/>
        <p:cNvGrpSpPr/>
        <p:nvPr/>
      </p:nvGrpSpPr>
      <p:grpSpPr>
        <a:xfrm>
          <a:off x="0" y="0"/>
          <a:ext cx="0" cy="0"/>
          <a:chOff x="0" y="0"/>
          <a:chExt cx="0" cy="0"/>
        </a:xfrm>
      </p:grpSpPr>
      <p:sp>
        <p:nvSpPr>
          <p:cNvPr id="7" name="picture placeholder"/>
          <p:cNvSpPr>
            <a:spLocks noGrp="1"/>
          </p:cNvSpPr>
          <p:nvPr>
            <p:ph type="pic" sz="quarter" idx="13" hasCustomPrompt="1"/>
          </p:nvPr>
        </p:nvSpPr>
        <p:spPr>
          <a:xfrm>
            <a:off x="-1" y="0"/>
            <a:ext cx="9144001" cy="5143500"/>
          </a:xfrm>
          <a:solidFill>
            <a:schemeClr val="bg2"/>
          </a:solidFill>
        </p:spPr>
        <p:txBody>
          <a:bodyPr bIns="1440000" anchor="ctr"/>
          <a:lstStyle>
            <a:lvl1pPr marL="0" indent="0" algn="ctr">
              <a:buNone/>
              <a:defRPr>
                <a:solidFill>
                  <a:srgbClr val="727272"/>
                </a:solidFill>
              </a:defRPr>
            </a:lvl1pPr>
          </a:lstStyle>
          <a:p>
            <a:r>
              <a:rPr lang="en-CA" dirty="0" smtClean="0"/>
              <a:t>Click icon to add image</a:t>
            </a:r>
            <a:endParaRPr lang="en-CA" dirty="0"/>
          </a:p>
        </p:txBody>
      </p:sp>
      <p:sp>
        <p:nvSpPr>
          <p:cNvPr id="8"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4"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5" name="Title 1"/>
          <p:cNvSpPr>
            <a:spLocks noGrp="1"/>
          </p:cNvSpPr>
          <p:nvPr>
            <p:ph type="title" hasCustomPrompt="1"/>
          </p:nvPr>
        </p:nvSpPr>
        <p:spPr>
          <a:xfrm>
            <a:off x="611560" y="335256"/>
            <a:ext cx="7074332" cy="360000"/>
          </a:xfrm>
        </p:spPr>
        <p:txBody>
          <a:bodyPr/>
          <a:lstStyle>
            <a:lvl1pPr>
              <a:defRPr/>
            </a:lvl1pPr>
          </a:lstStyle>
          <a:p>
            <a:r>
              <a:rPr lang="en-CA" noProof="0" dirty="0" smtClean="0"/>
              <a:t>Click to enter title </a:t>
            </a:r>
            <a:endParaRPr lang="en-CA" noProof="0" dirty="0"/>
          </a:p>
        </p:txBody>
      </p:sp>
      <p:sp>
        <p:nvSpPr>
          <p:cNvPr id="6"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24024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_Image+Text_box_V2">
    <p:spTree>
      <p:nvGrpSpPr>
        <p:cNvPr id="1" name=""/>
        <p:cNvGrpSpPr/>
        <p:nvPr/>
      </p:nvGrpSpPr>
      <p:grpSpPr>
        <a:xfrm>
          <a:off x="0" y="0"/>
          <a:ext cx="0" cy="0"/>
          <a:chOff x="0" y="0"/>
          <a:chExt cx="0" cy="0"/>
        </a:xfrm>
      </p:grpSpPr>
      <p:sp>
        <p:nvSpPr>
          <p:cNvPr id="7" name="picture placeholder"/>
          <p:cNvSpPr>
            <a:spLocks noGrp="1"/>
          </p:cNvSpPr>
          <p:nvPr>
            <p:ph type="pic" sz="quarter" idx="13" hasCustomPrompt="1"/>
          </p:nvPr>
        </p:nvSpPr>
        <p:spPr>
          <a:xfrm>
            <a:off x="-1" y="0"/>
            <a:ext cx="9144001" cy="5143500"/>
          </a:xfrm>
          <a:solidFill>
            <a:schemeClr val="bg1">
              <a:lumMod val="50000"/>
            </a:schemeClr>
          </a:solidFill>
        </p:spPr>
        <p:txBody>
          <a:bodyPr bIns="1440000" anchor="ctr"/>
          <a:lstStyle>
            <a:lvl1pPr marL="0" indent="0" algn="ctr">
              <a:buNone/>
              <a:defRPr>
                <a:solidFill>
                  <a:schemeClr val="bg1"/>
                </a:solidFill>
              </a:defRPr>
            </a:lvl1pPr>
          </a:lstStyle>
          <a:p>
            <a:r>
              <a:rPr lang="en-CA" dirty="0" smtClean="0"/>
              <a:t>Click icon to add image</a:t>
            </a:r>
            <a:endParaRPr lang="en-CA" dirty="0"/>
          </a:p>
        </p:txBody>
      </p:sp>
      <p:sp>
        <p:nvSpPr>
          <p:cNvPr id="5" name="Logo 6"/>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4" name="Slide Number Placeholder 2"/>
          <p:cNvSpPr>
            <a:spLocks noGrp="1"/>
          </p:cNvSpPr>
          <p:nvPr>
            <p:ph type="sldNum" sz="quarter" idx="11"/>
          </p:nvPr>
        </p:nvSpPr>
        <p:spPr>
          <a:xfrm>
            <a:off x="6457950" y="4767263"/>
            <a:ext cx="2057400" cy="274637"/>
          </a:xfrm>
        </p:spPr>
        <p:txBody>
          <a:bodyPr/>
          <a:lstStyle>
            <a:lvl1pPr>
              <a:defRPr>
                <a:solidFill>
                  <a:schemeClr val="bg1"/>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428518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text_in_circle">
    <p:spTree>
      <p:nvGrpSpPr>
        <p:cNvPr id="1" name=""/>
        <p:cNvGrpSpPr/>
        <p:nvPr/>
      </p:nvGrpSpPr>
      <p:grpSpPr>
        <a:xfrm>
          <a:off x="0" y="0"/>
          <a:ext cx="0" cy="0"/>
          <a:chOff x="0" y="0"/>
          <a:chExt cx="0" cy="0"/>
        </a:xfrm>
      </p:grpSpPr>
      <p:sp>
        <p:nvSpPr>
          <p:cNvPr id="8" name="picture placeholder"/>
          <p:cNvSpPr>
            <a:spLocks noGrp="1"/>
          </p:cNvSpPr>
          <p:nvPr>
            <p:ph type="pic" sz="quarter" idx="13" hasCustomPrompt="1"/>
          </p:nvPr>
        </p:nvSpPr>
        <p:spPr>
          <a:xfrm>
            <a:off x="0" y="0"/>
            <a:ext cx="9144000" cy="5143500"/>
          </a:xfrm>
          <a:solidFill>
            <a:schemeClr val="bg2"/>
          </a:solidFill>
        </p:spPr>
        <p:txBody>
          <a:bodyPr bIns="1440000" anchor="ctr"/>
          <a:lstStyle>
            <a:lvl1pPr marL="0" indent="0" algn="ctr">
              <a:buNone/>
              <a:defRPr>
                <a:solidFill>
                  <a:schemeClr val="tx1"/>
                </a:solidFill>
              </a:defRPr>
            </a:lvl1pPr>
          </a:lstStyle>
          <a:p>
            <a:r>
              <a:rPr lang="en-US" dirty="0" smtClean="0"/>
              <a:t>Click icon to add image</a:t>
            </a:r>
            <a:endParaRPr lang="en-US" dirty="0"/>
          </a:p>
        </p:txBody>
      </p:sp>
      <p:sp>
        <p:nvSpPr>
          <p:cNvPr id="4"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5"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6"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68764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text_in_circle_dark">
    <p:spTree>
      <p:nvGrpSpPr>
        <p:cNvPr id="1" name=""/>
        <p:cNvGrpSpPr/>
        <p:nvPr/>
      </p:nvGrpSpPr>
      <p:grpSpPr>
        <a:xfrm>
          <a:off x="0" y="0"/>
          <a:ext cx="0" cy="0"/>
          <a:chOff x="0" y="0"/>
          <a:chExt cx="0" cy="0"/>
        </a:xfrm>
      </p:grpSpPr>
      <p:sp>
        <p:nvSpPr>
          <p:cNvPr id="8" name="picture placeholder"/>
          <p:cNvSpPr>
            <a:spLocks noGrp="1"/>
          </p:cNvSpPr>
          <p:nvPr>
            <p:ph type="pic" sz="quarter" idx="13" hasCustomPrompt="1"/>
          </p:nvPr>
        </p:nvSpPr>
        <p:spPr>
          <a:xfrm>
            <a:off x="0" y="0"/>
            <a:ext cx="9144000" cy="5143500"/>
          </a:xfrm>
          <a:solidFill>
            <a:schemeClr val="bg1">
              <a:lumMod val="50000"/>
            </a:schemeClr>
          </a:solidFill>
        </p:spPr>
        <p:txBody>
          <a:bodyPr bIns="1440000" anchor="ctr"/>
          <a:lstStyle>
            <a:lvl1pPr marL="0" indent="0" algn="ctr">
              <a:buNone/>
              <a:defRPr>
                <a:solidFill>
                  <a:schemeClr val="bg1"/>
                </a:solidFill>
              </a:defRPr>
            </a:lvl1pPr>
          </a:lstStyle>
          <a:p>
            <a:r>
              <a:rPr lang="en-US" dirty="0" smtClean="0"/>
              <a:t>Click icon to add image</a:t>
            </a:r>
            <a:endParaRPr lang="en-US" dirty="0"/>
          </a:p>
        </p:txBody>
      </p:sp>
      <p:sp>
        <p:nvSpPr>
          <p:cNvPr id="6" name="Logo 6"/>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4" name="Slide Number Placeholder 2"/>
          <p:cNvSpPr>
            <a:spLocks noGrp="1"/>
          </p:cNvSpPr>
          <p:nvPr>
            <p:ph type="sldNum" sz="quarter" idx="11"/>
          </p:nvPr>
        </p:nvSpPr>
        <p:spPr>
          <a:xfrm>
            <a:off x="6457950" y="4767263"/>
            <a:ext cx="2057400" cy="274637"/>
          </a:xfrm>
        </p:spPr>
        <p:txBody>
          <a:bodyPr/>
          <a:lstStyle>
            <a:lvl1pPr>
              <a:defRPr>
                <a:solidFill>
                  <a:schemeClr val="bg1"/>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70814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layout2">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0"/>
            <a:ext cx="9144000" cy="5146675"/>
          </a:xfrm>
          <a:solidFill>
            <a:schemeClr val="bg2"/>
          </a:solidFill>
        </p:spPr>
        <p:txBody>
          <a:bodyPr lIns="0" tIns="1944000"/>
          <a:lstStyle>
            <a:lvl1pPr marL="0" indent="0" algn="ctr">
              <a:buNone/>
              <a:defRPr/>
            </a:lvl1pPr>
          </a:lstStyle>
          <a:p>
            <a:r>
              <a:rPr lang="en-CA" dirty="0" smtClean="0"/>
              <a:t>Click icon to add image</a:t>
            </a:r>
            <a:endParaRPr lang="en-CA" dirty="0"/>
          </a:p>
        </p:txBody>
      </p:sp>
      <p:pic>
        <p:nvPicPr>
          <p:cNvPr id="3"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4"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286839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picture placeholder"/>
          <p:cNvSpPr>
            <a:spLocks noGrp="1"/>
          </p:cNvSpPr>
          <p:nvPr>
            <p:ph type="pic" sz="quarter" idx="13" hasCustomPrompt="1"/>
          </p:nvPr>
        </p:nvSpPr>
        <p:spPr>
          <a:xfrm>
            <a:off x="-1" y="0"/>
            <a:ext cx="9144001" cy="5143500"/>
          </a:xfrm>
          <a:solidFill>
            <a:schemeClr val="bg1">
              <a:lumMod val="50000"/>
            </a:schemeClr>
          </a:solidFill>
        </p:spPr>
        <p:txBody>
          <a:bodyPr bIns="1440000" anchor="ctr"/>
          <a:lstStyle>
            <a:lvl1pPr marL="0" indent="0" algn="ctr">
              <a:buNone/>
              <a:defRPr>
                <a:solidFill>
                  <a:schemeClr val="bg1"/>
                </a:solidFill>
              </a:defRPr>
            </a:lvl1pPr>
          </a:lstStyle>
          <a:p>
            <a:r>
              <a:rPr lang="en-CA" dirty="0" smtClean="0"/>
              <a:t>Click icon to add image</a:t>
            </a:r>
            <a:endParaRPr lang="en-CA" dirty="0"/>
          </a:p>
        </p:txBody>
      </p:sp>
      <p:sp>
        <p:nvSpPr>
          <p:cNvPr id="4" name="Logo 6"/>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5" name="Slide Number Placeholder 2"/>
          <p:cNvSpPr>
            <a:spLocks noGrp="1"/>
          </p:cNvSpPr>
          <p:nvPr>
            <p:ph type="sldNum" sz="quarter" idx="11"/>
          </p:nvPr>
        </p:nvSpPr>
        <p:spPr>
          <a:xfrm>
            <a:off x="6457950" y="4767263"/>
            <a:ext cx="2057400" cy="274637"/>
          </a:xfrm>
        </p:spPr>
        <p:txBody>
          <a:bodyPr/>
          <a:lstStyle>
            <a:lvl1pPr>
              <a:defRPr>
                <a:solidFill>
                  <a:schemeClr val="bg1"/>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144290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2">
    <p:spTree>
      <p:nvGrpSpPr>
        <p:cNvPr id="1" name=""/>
        <p:cNvGrpSpPr/>
        <p:nvPr/>
      </p:nvGrpSpPr>
      <p:grpSpPr>
        <a:xfrm>
          <a:off x="0" y="0"/>
          <a:ext cx="0" cy="0"/>
          <a:chOff x="0" y="0"/>
          <a:chExt cx="0" cy="0"/>
        </a:xfrm>
      </p:grpSpPr>
      <p:sp>
        <p:nvSpPr>
          <p:cNvPr id="2" name="picture placeholder"/>
          <p:cNvSpPr>
            <a:spLocks noGrp="1"/>
          </p:cNvSpPr>
          <p:nvPr>
            <p:ph type="pic" sz="quarter" idx="13" hasCustomPrompt="1"/>
          </p:nvPr>
        </p:nvSpPr>
        <p:spPr>
          <a:xfrm>
            <a:off x="-1" y="0"/>
            <a:ext cx="9144001" cy="5143500"/>
          </a:xfrm>
          <a:solidFill>
            <a:schemeClr val="bg2"/>
          </a:solidFill>
        </p:spPr>
        <p:txBody>
          <a:bodyPr bIns="1440000" anchor="ctr"/>
          <a:lstStyle>
            <a:lvl1pPr marL="0" indent="0" algn="ctr">
              <a:buNone/>
              <a:defRPr>
                <a:solidFill>
                  <a:schemeClr val="bg1"/>
                </a:solidFill>
              </a:defRPr>
            </a:lvl1pPr>
          </a:lstStyle>
          <a:p>
            <a:r>
              <a:rPr lang="en-CA" dirty="0" smtClean="0"/>
              <a:t>Click icon to add image</a:t>
            </a:r>
            <a:endParaRPr lang="en-CA" dirty="0"/>
          </a:p>
        </p:txBody>
      </p:sp>
      <p:pic>
        <p:nvPicPr>
          <p:cNvPr id="5"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4"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6159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Blue">
    <p:bg>
      <p:bgPr>
        <a:solidFill>
          <a:schemeClr val="tx1"/>
        </a:solidFill>
        <a:effectLst/>
      </p:bgPr>
    </p:bg>
    <p:spTree>
      <p:nvGrpSpPr>
        <p:cNvPr id="1" name=""/>
        <p:cNvGrpSpPr/>
        <p:nvPr/>
      </p:nvGrpSpPr>
      <p:grpSpPr>
        <a:xfrm>
          <a:off x="0" y="0"/>
          <a:ext cx="0" cy="0"/>
          <a:chOff x="0" y="0"/>
          <a:chExt cx="0" cy="0"/>
        </a:xfrm>
      </p:grpSpPr>
      <p:pic>
        <p:nvPicPr>
          <p:cNvPr id="5" name="KN logo" descr="KN_Logo_Title_Slide.pdf"/>
          <p:cNvPicPr>
            <a:picLocks noChangeAspect="1"/>
          </p:cNvPicPr>
          <p:nvPr userDrawn="1"/>
        </p:nvPicPr>
        <p:blipFill rotWithShape="1">
          <a:blip r:embed="rId2" cstate="screen">
            <a:extLst>
              <a:ext uri="{28A0092B-C50C-407E-A947-70E740481C1C}">
                <a14:useLocalDpi xmlns:a14="http://schemas.microsoft.com/office/drawing/2010/main"/>
              </a:ext>
            </a:extLst>
          </a:blip>
          <a:srcRect l="79088" t="36665" r="5779" b="36435"/>
          <a:stretch/>
        </p:blipFill>
        <p:spPr>
          <a:xfrm>
            <a:off x="3214202" y="1229544"/>
            <a:ext cx="2696641" cy="2696256"/>
          </a:xfrm>
          <a:prstGeom prst="rect">
            <a:avLst/>
          </a:prstGeom>
        </p:spPr>
      </p:pic>
      <p:sp>
        <p:nvSpPr>
          <p:cNvPr id="3" name="Rectangle 2"/>
          <p:cNvSpPr/>
          <p:nvPr userDrawn="1"/>
        </p:nvSpPr>
        <p:spPr>
          <a:xfrm>
            <a:off x="632310" y="4731990"/>
            <a:ext cx="2487219" cy="246221"/>
          </a:xfrm>
          <a:prstGeom prst="rect">
            <a:avLst/>
          </a:prstGeom>
        </p:spPr>
        <p:txBody>
          <a:bodyPr wrap="none" lIns="0">
            <a:spAutoFit/>
          </a:bodyPr>
          <a:lstStyle/>
          <a:p>
            <a:r>
              <a:rPr lang="en-GB" sz="1000" dirty="0">
                <a:solidFill>
                  <a:schemeClr val="bg1"/>
                </a:solidFill>
              </a:rPr>
              <a:t>© </a:t>
            </a:r>
            <a:r>
              <a:rPr lang="en-GB" sz="1000" dirty="0" smtClean="0">
                <a:solidFill>
                  <a:schemeClr val="bg1"/>
                </a:solidFill>
              </a:rPr>
              <a:t>2020 </a:t>
            </a:r>
            <a:r>
              <a:rPr lang="en-GB" sz="1000" dirty="0">
                <a:solidFill>
                  <a:schemeClr val="bg1"/>
                </a:solidFill>
              </a:rPr>
              <a:t>KUEHNE + NAGEL All rights reserved</a:t>
            </a:r>
          </a:p>
        </p:txBody>
      </p:sp>
    </p:spTree>
    <p:extLst>
      <p:ext uri="{BB962C8B-B14F-4D97-AF65-F5344CB8AC3E}">
        <p14:creationId xmlns:p14="http://schemas.microsoft.com/office/powerpoint/2010/main" val="678841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Image with key message">
    <p:bg>
      <p:bgPr>
        <a:solidFill>
          <a:schemeClr val="tx1"/>
        </a:solidFill>
        <a:effectLst/>
      </p:bgPr>
    </p:bg>
    <p:spTree>
      <p:nvGrpSpPr>
        <p:cNvPr id="1" name=""/>
        <p:cNvGrpSpPr/>
        <p:nvPr/>
      </p:nvGrpSpPr>
      <p:grpSpPr>
        <a:xfrm>
          <a:off x="0" y="0"/>
          <a:ext cx="0" cy="0"/>
          <a:chOff x="0" y="0"/>
          <a:chExt cx="0" cy="0"/>
        </a:xfrm>
      </p:grpSpPr>
      <p:sp>
        <p:nvSpPr>
          <p:cNvPr id="9" name="picture placeholder"/>
          <p:cNvSpPr>
            <a:spLocks noGrp="1"/>
          </p:cNvSpPr>
          <p:nvPr>
            <p:ph type="pic" sz="quarter" idx="13" hasCustomPrompt="1"/>
          </p:nvPr>
        </p:nvSpPr>
        <p:spPr>
          <a:xfrm>
            <a:off x="0" y="0"/>
            <a:ext cx="9144000" cy="5143500"/>
          </a:xfrm>
          <a:solidFill>
            <a:schemeClr val="bg1">
              <a:lumMod val="50000"/>
            </a:schemeClr>
          </a:solidFill>
        </p:spPr>
        <p:txBody>
          <a:bodyPr bIns="1440000" anchor="ctr"/>
          <a:lstStyle>
            <a:lvl1pPr marL="0" indent="0" algn="ctr">
              <a:buNone/>
              <a:defRPr>
                <a:solidFill>
                  <a:schemeClr val="bg1"/>
                </a:solidFill>
              </a:defRPr>
            </a:lvl1pPr>
          </a:lstStyle>
          <a:p>
            <a:r>
              <a:rPr lang="en-US" dirty="0" smtClean="0"/>
              <a:t>Click icon to add image</a:t>
            </a:r>
            <a:endParaRPr lang="en-US" dirty="0"/>
          </a:p>
        </p:txBody>
      </p:sp>
      <p:sp>
        <p:nvSpPr>
          <p:cNvPr id="6" name="Text Placeholder 11">
            <a:extLst>
              <a:ext uri="{FF2B5EF4-FFF2-40B4-BE49-F238E27FC236}">
                <a16:creationId xmlns:a16="http://schemas.microsoft.com/office/drawing/2014/main" xmlns="" id="{0B6EB955-3585-4F73-9B5A-DFEE7B6063FC}"/>
              </a:ext>
            </a:extLst>
          </p:cNvPr>
          <p:cNvSpPr>
            <a:spLocks noGrp="1"/>
          </p:cNvSpPr>
          <p:nvPr>
            <p:ph type="body" sz="quarter" idx="14" hasCustomPrompt="1"/>
          </p:nvPr>
        </p:nvSpPr>
        <p:spPr>
          <a:xfrm>
            <a:off x="1" y="3025389"/>
            <a:ext cx="9140418" cy="2118112"/>
          </a:xfrm>
          <a:gradFill flip="none" rotWithShape="1">
            <a:gsLst>
              <a:gs pos="69000">
                <a:srgbClr val="172F53">
                  <a:alpha val="70000"/>
                </a:srgbClr>
              </a:gs>
              <a:gs pos="0">
                <a:schemeClr val="tx1">
                  <a:alpha val="95000"/>
                  <a:lumMod val="60000"/>
                </a:schemeClr>
              </a:gs>
              <a:gs pos="100000">
                <a:schemeClr val="accent1">
                  <a:shade val="67500"/>
                  <a:satMod val="115000"/>
                  <a:alpha val="0"/>
                </a:schemeClr>
              </a:gs>
            </a:gsLst>
            <a:lin ang="16200000" scaled="1"/>
            <a:tileRect/>
          </a:gradFill>
        </p:spPr>
        <p:txBody>
          <a:bodyPr/>
          <a:lstStyle>
            <a:lvl1pPr marL="0" indent="0">
              <a:buNone/>
              <a:defRPr sz="100"/>
            </a:lvl1pPr>
          </a:lstStyle>
          <a:p>
            <a:pPr lvl="0"/>
            <a:r>
              <a:rPr lang="en-GB" dirty="0"/>
              <a:t> </a:t>
            </a:r>
          </a:p>
        </p:txBody>
      </p:sp>
      <p:sp>
        <p:nvSpPr>
          <p:cNvPr id="7" name="Footer Placeholder 6" hidden="1">
            <a:extLst>
              <a:ext uri="{FF2B5EF4-FFF2-40B4-BE49-F238E27FC236}">
                <a16:creationId xmlns:a16="http://schemas.microsoft.com/office/drawing/2014/main" xmlns="" id="{BCB3B669-BE2C-4282-9B40-826A67F1E57D}"/>
              </a:ext>
            </a:extLst>
          </p:cNvPr>
          <p:cNvSpPr>
            <a:spLocks noGrp="1"/>
          </p:cNvSpPr>
          <p:nvPr>
            <p:ph type="ftr" sz="quarter" idx="10"/>
          </p:nvPr>
        </p:nvSpPr>
        <p:spPr/>
        <p:txBody>
          <a:bodyPr/>
          <a:lstStyle>
            <a:lvl1pPr>
              <a:defRPr>
                <a:solidFill>
                  <a:schemeClr val="bg1"/>
                </a:solidFill>
              </a:defRPr>
            </a:lvl1pPr>
          </a:lstStyle>
          <a:p>
            <a:endParaRPr lang="en-GB" dirty="0"/>
          </a:p>
        </p:txBody>
      </p:sp>
      <p:sp>
        <p:nvSpPr>
          <p:cNvPr id="8" name="Slide Number Placeholder 7" hidden="1">
            <a:extLst>
              <a:ext uri="{FF2B5EF4-FFF2-40B4-BE49-F238E27FC236}">
                <a16:creationId xmlns:a16="http://schemas.microsoft.com/office/drawing/2014/main" xmlns="" id="{14B60559-2C0D-47E1-B795-062B3D8C79DB}"/>
              </a:ext>
            </a:extLst>
          </p:cNvPr>
          <p:cNvSpPr>
            <a:spLocks noGrp="1"/>
          </p:cNvSpPr>
          <p:nvPr>
            <p:ph type="sldNum" sz="quarter" idx="11"/>
          </p:nvPr>
        </p:nvSpPr>
        <p:spPr/>
        <p:txBody>
          <a:bodyPr/>
          <a:lstStyle>
            <a:lvl1pPr>
              <a:defRPr>
                <a:solidFill>
                  <a:schemeClr val="bg1"/>
                </a:solidFill>
              </a:defRPr>
            </a:lvl1pPr>
          </a:lstStyle>
          <a:p>
            <a:fld id="{D859F5D3-4738-4862-84DE-98C130C1F009}" type="slidenum">
              <a:rPr lang="en-GB" smtClean="0"/>
              <a:pPr/>
              <a:t>‹#›</a:t>
            </a:fld>
            <a:endParaRPr lang="en-GB" dirty="0"/>
          </a:p>
        </p:txBody>
      </p:sp>
      <p:sp>
        <p:nvSpPr>
          <p:cNvPr id="21" name="Text Placeholder 20">
            <a:extLst>
              <a:ext uri="{FF2B5EF4-FFF2-40B4-BE49-F238E27FC236}">
                <a16:creationId xmlns:a16="http://schemas.microsoft.com/office/drawing/2014/main" xmlns="" id="{CD3C5E19-8DA6-480C-A89F-B04335F65755}"/>
              </a:ext>
            </a:extLst>
          </p:cNvPr>
          <p:cNvSpPr>
            <a:spLocks noGrp="1"/>
          </p:cNvSpPr>
          <p:nvPr>
            <p:ph type="body" sz="quarter" idx="15"/>
          </p:nvPr>
        </p:nvSpPr>
        <p:spPr>
          <a:xfrm>
            <a:off x="611188" y="4097366"/>
            <a:ext cx="7921253" cy="430754"/>
          </a:xfrm>
          <a:noFill/>
          <a:ln>
            <a:noFill/>
          </a:ln>
        </p:spPr>
        <p:txBody>
          <a:bodyPr wrap="square" lIns="0" tIns="0" rIns="0" bIns="0" anchor="b">
            <a:spAutoFit/>
          </a:bodyPr>
          <a:lstStyle>
            <a:lvl1pPr marL="0" indent="0">
              <a:spcBef>
                <a:spcPts val="0"/>
              </a:spcBef>
              <a:buNone/>
              <a:defRPr sz="2800" b="1" spc="-50" baseline="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GB" dirty="0"/>
              <a:t>Edit Master text styles</a:t>
            </a:r>
          </a:p>
        </p:txBody>
      </p:sp>
      <p:sp>
        <p:nvSpPr>
          <p:cNvPr id="10" name="Logo 6"/>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12" name="Slide Number Placeholder 2"/>
          <p:cNvSpPr txBox="1">
            <a:spLocks/>
          </p:cNvSpPr>
          <p:nvPr userDrawn="1"/>
        </p:nvSpPr>
        <p:spPr>
          <a:xfrm>
            <a:off x="6480212" y="4745385"/>
            <a:ext cx="2057400" cy="274637"/>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18835312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with key message2">
    <p:bg>
      <p:bgPr>
        <a:solidFill>
          <a:schemeClr val="tx1"/>
        </a:solidFill>
        <a:effectLst/>
      </p:bgPr>
    </p:bg>
    <p:spTree>
      <p:nvGrpSpPr>
        <p:cNvPr id="1" name=""/>
        <p:cNvGrpSpPr/>
        <p:nvPr/>
      </p:nvGrpSpPr>
      <p:grpSpPr>
        <a:xfrm>
          <a:off x="0" y="0"/>
          <a:ext cx="0" cy="0"/>
          <a:chOff x="0" y="0"/>
          <a:chExt cx="0" cy="0"/>
        </a:xfrm>
      </p:grpSpPr>
      <p:sp>
        <p:nvSpPr>
          <p:cNvPr id="9" name="picture placeholder"/>
          <p:cNvSpPr>
            <a:spLocks noGrp="1"/>
          </p:cNvSpPr>
          <p:nvPr>
            <p:ph type="pic" sz="quarter" idx="13" hasCustomPrompt="1"/>
          </p:nvPr>
        </p:nvSpPr>
        <p:spPr>
          <a:xfrm>
            <a:off x="0" y="0"/>
            <a:ext cx="9144000" cy="5143500"/>
          </a:xfrm>
          <a:solidFill>
            <a:schemeClr val="bg1">
              <a:lumMod val="50000"/>
            </a:schemeClr>
          </a:solidFill>
        </p:spPr>
        <p:txBody>
          <a:bodyPr bIns="1440000" anchor="ctr"/>
          <a:lstStyle>
            <a:lvl1pPr marL="0" indent="0" algn="ctr">
              <a:buNone/>
              <a:defRPr>
                <a:solidFill>
                  <a:schemeClr val="bg1"/>
                </a:solidFill>
              </a:defRPr>
            </a:lvl1pPr>
          </a:lstStyle>
          <a:p>
            <a:r>
              <a:rPr lang="en-US" dirty="0" smtClean="0"/>
              <a:t>Click icon to add image</a:t>
            </a:r>
            <a:endParaRPr lang="en-US" dirty="0"/>
          </a:p>
        </p:txBody>
      </p:sp>
      <p:sp>
        <p:nvSpPr>
          <p:cNvPr id="6" name="Text Placeholder 11">
            <a:extLst>
              <a:ext uri="{FF2B5EF4-FFF2-40B4-BE49-F238E27FC236}">
                <a16:creationId xmlns:a16="http://schemas.microsoft.com/office/drawing/2014/main" xmlns="" id="{0B6EB955-3585-4F73-9B5A-DFEE7B6063FC}"/>
              </a:ext>
            </a:extLst>
          </p:cNvPr>
          <p:cNvSpPr>
            <a:spLocks noGrp="1"/>
          </p:cNvSpPr>
          <p:nvPr>
            <p:ph type="body" sz="quarter" idx="14" hasCustomPrompt="1"/>
          </p:nvPr>
        </p:nvSpPr>
        <p:spPr>
          <a:xfrm>
            <a:off x="1" y="3025389"/>
            <a:ext cx="9140418" cy="2118112"/>
          </a:xfrm>
          <a:gradFill flip="none" rotWithShape="1">
            <a:gsLst>
              <a:gs pos="69000">
                <a:srgbClr val="172F53">
                  <a:alpha val="70000"/>
                </a:srgbClr>
              </a:gs>
              <a:gs pos="0">
                <a:schemeClr val="tx1">
                  <a:alpha val="95000"/>
                  <a:lumMod val="60000"/>
                </a:schemeClr>
              </a:gs>
              <a:gs pos="100000">
                <a:schemeClr val="accent1">
                  <a:shade val="67500"/>
                  <a:satMod val="115000"/>
                  <a:alpha val="0"/>
                </a:schemeClr>
              </a:gs>
            </a:gsLst>
            <a:lin ang="16200000" scaled="1"/>
            <a:tileRect/>
          </a:gradFill>
        </p:spPr>
        <p:txBody>
          <a:bodyPr/>
          <a:lstStyle>
            <a:lvl1pPr marL="0" indent="0">
              <a:buNone/>
              <a:defRPr sz="100"/>
            </a:lvl1pPr>
          </a:lstStyle>
          <a:p>
            <a:pPr lvl="0"/>
            <a:r>
              <a:rPr lang="en-GB" dirty="0"/>
              <a:t> </a:t>
            </a:r>
          </a:p>
        </p:txBody>
      </p:sp>
      <p:sp>
        <p:nvSpPr>
          <p:cNvPr id="7" name="Footer Placeholder 6" hidden="1">
            <a:extLst>
              <a:ext uri="{FF2B5EF4-FFF2-40B4-BE49-F238E27FC236}">
                <a16:creationId xmlns:a16="http://schemas.microsoft.com/office/drawing/2014/main" xmlns="" id="{BCB3B669-BE2C-4282-9B40-826A67F1E57D}"/>
              </a:ext>
            </a:extLst>
          </p:cNvPr>
          <p:cNvSpPr>
            <a:spLocks noGrp="1"/>
          </p:cNvSpPr>
          <p:nvPr>
            <p:ph type="ftr" sz="quarter" idx="10"/>
          </p:nvPr>
        </p:nvSpPr>
        <p:spPr/>
        <p:txBody>
          <a:bodyPr/>
          <a:lstStyle>
            <a:lvl1pPr>
              <a:defRPr>
                <a:solidFill>
                  <a:schemeClr val="bg1"/>
                </a:solidFill>
              </a:defRPr>
            </a:lvl1pPr>
          </a:lstStyle>
          <a:p>
            <a:endParaRPr lang="en-GB" dirty="0"/>
          </a:p>
        </p:txBody>
      </p:sp>
      <p:sp>
        <p:nvSpPr>
          <p:cNvPr id="8" name="Slide Number Placeholder 7" hidden="1">
            <a:extLst>
              <a:ext uri="{FF2B5EF4-FFF2-40B4-BE49-F238E27FC236}">
                <a16:creationId xmlns:a16="http://schemas.microsoft.com/office/drawing/2014/main" xmlns="" id="{14B60559-2C0D-47E1-B795-062B3D8C79DB}"/>
              </a:ext>
            </a:extLst>
          </p:cNvPr>
          <p:cNvSpPr>
            <a:spLocks noGrp="1"/>
          </p:cNvSpPr>
          <p:nvPr>
            <p:ph type="sldNum" sz="quarter" idx="11"/>
          </p:nvPr>
        </p:nvSpPr>
        <p:spPr/>
        <p:txBody>
          <a:bodyPr/>
          <a:lstStyle>
            <a:lvl1pPr>
              <a:defRPr>
                <a:solidFill>
                  <a:schemeClr val="bg1"/>
                </a:solidFill>
              </a:defRPr>
            </a:lvl1pPr>
          </a:lstStyle>
          <a:p>
            <a:fld id="{D859F5D3-4738-4862-84DE-98C130C1F009}" type="slidenum">
              <a:rPr lang="en-GB" smtClean="0"/>
              <a:pPr/>
              <a:t>‹#›</a:t>
            </a:fld>
            <a:endParaRPr lang="en-GB" dirty="0"/>
          </a:p>
        </p:txBody>
      </p:sp>
      <p:sp>
        <p:nvSpPr>
          <p:cNvPr id="10" name="Logo 6"/>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13" name="Slide Number Placeholder 2"/>
          <p:cNvSpPr txBox="1">
            <a:spLocks/>
          </p:cNvSpPr>
          <p:nvPr userDrawn="1"/>
        </p:nvSpPr>
        <p:spPr>
          <a:xfrm>
            <a:off x="6480212" y="4745385"/>
            <a:ext cx="2057400" cy="274637"/>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23097111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p>
            <a:fld id="{233A6FC5-1036-43C3-853B-572AC8189C00}" type="slidenum">
              <a:rPr lang="en-CA" smtClean="0"/>
              <a:pPr/>
              <a:t>‹#›</a:t>
            </a:fld>
            <a:endParaRPr lang="en-CA" dirty="0"/>
          </a:p>
        </p:txBody>
      </p:sp>
      <p:sp>
        <p:nvSpPr>
          <p:cNvPr id="4" name="Text Placeholder 8">
            <a:extLst>
              <a:ext uri="{FF2B5EF4-FFF2-40B4-BE49-F238E27FC236}">
                <a16:creationId xmlns:a16="http://schemas.microsoft.com/office/drawing/2014/main" xmlns="" id="{D6B18C83-406B-48CC-B81B-5F6C98B9CCB2}"/>
              </a:ext>
            </a:extLst>
          </p:cNvPr>
          <p:cNvSpPr>
            <a:spLocks noGrp="1"/>
          </p:cNvSpPr>
          <p:nvPr>
            <p:ph type="body" sz="quarter" idx="13"/>
          </p:nvPr>
        </p:nvSpPr>
        <p:spPr>
          <a:xfrm>
            <a:off x="611559" y="1347789"/>
            <a:ext cx="7920881" cy="3455986"/>
          </a:xfrm>
        </p:spPr>
        <p:txBody>
          <a:bodyPr>
            <a:normAutofit/>
          </a:bodyPr>
          <a:lstStyle>
            <a:lvl1pPr marL="0" indent="0">
              <a:lnSpc>
                <a:spcPts val="5500"/>
              </a:lnSpc>
              <a:spcBef>
                <a:spcPts val="1200"/>
              </a:spcBef>
              <a:buNone/>
              <a:defRPr sz="3600" b="1"/>
            </a:lvl1pPr>
          </a:lstStyle>
          <a:p>
            <a:pPr lvl="0"/>
            <a:r>
              <a:rPr lang="en-GB" dirty="0"/>
              <a:t>Edit Master text styles</a:t>
            </a:r>
          </a:p>
        </p:txBody>
      </p:sp>
    </p:spTree>
    <p:extLst>
      <p:ext uri="{BB962C8B-B14F-4D97-AF65-F5344CB8AC3E}">
        <p14:creationId xmlns:p14="http://schemas.microsoft.com/office/powerpoint/2010/main" val="293292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Quote2">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D6B18C83-406B-48CC-B81B-5F6C98B9CCB2}"/>
              </a:ext>
            </a:extLst>
          </p:cNvPr>
          <p:cNvSpPr>
            <a:spLocks noGrp="1"/>
          </p:cNvSpPr>
          <p:nvPr>
            <p:ph type="body" sz="quarter" idx="13"/>
          </p:nvPr>
        </p:nvSpPr>
        <p:spPr>
          <a:xfrm>
            <a:off x="611559" y="1347789"/>
            <a:ext cx="7920881" cy="3455986"/>
          </a:xfrm>
        </p:spPr>
        <p:txBody>
          <a:bodyPr>
            <a:normAutofit/>
          </a:bodyPr>
          <a:lstStyle>
            <a:lvl1pPr marL="0" indent="0">
              <a:lnSpc>
                <a:spcPts val="5500"/>
              </a:lnSpc>
              <a:spcBef>
                <a:spcPts val="1200"/>
              </a:spcBef>
              <a:buNone/>
              <a:defRPr sz="3600" b="1"/>
            </a:lvl1pPr>
          </a:lstStyle>
          <a:p>
            <a:pPr lvl="0"/>
            <a:r>
              <a:rPr lang="en-GB" dirty="0"/>
              <a:t>Edit Master text styles</a:t>
            </a:r>
          </a:p>
        </p:txBody>
      </p:sp>
      <p:sp>
        <p:nvSpPr>
          <p:cNvPr id="2" name="Title 1">
            <a:extLst>
              <a:ext uri="{FF2B5EF4-FFF2-40B4-BE49-F238E27FC236}">
                <a16:creationId xmlns:a16="http://schemas.microsoft.com/office/drawing/2014/main" xmlns="" id="{2061F112-8111-4969-A756-8516BA767F26}"/>
              </a:ext>
            </a:extLst>
          </p:cNvPr>
          <p:cNvSpPr>
            <a:spLocks noGrp="1"/>
          </p:cNvSpPr>
          <p:nvPr>
            <p:ph type="title"/>
          </p:nvPr>
        </p:nvSpPr>
        <p:spPr/>
        <p:txBody>
          <a:bodyPr/>
          <a:lstStyle/>
          <a:p>
            <a:r>
              <a:rPr lang="en-GB" dirty="0"/>
              <a:t>Click to edit Master title style</a:t>
            </a:r>
          </a:p>
        </p:txBody>
      </p:sp>
      <p:sp>
        <p:nvSpPr>
          <p:cNvPr id="6" name="Footer Placeholder 5" hidden="1">
            <a:extLst>
              <a:ext uri="{FF2B5EF4-FFF2-40B4-BE49-F238E27FC236}">
                <a16:creationId xmlns:a16="http://schemas.microsoft.com/office/drawing/2014/main" xmlns="" id="{28D2553A-D9DF-42A9-85F4-1FEF07E3ECC2}"/>
              </a:ext>
            </a:extLst>
          </p:cNvPr>
          <p:cNvSpPr>
            <a:spLocks noGrp="1"/>
          </p:cNvSpPr>
          <p:nvPr>
            <p:ph type="ftr" sz="quarter" idx="10"/>
          </p:nvPr>
        </p:nvSpPr>
        <p:spPr/>
        <p:txBody>
          <a:bodyPr/>
          <a:lstStyle/>
          <a:p>
            <a:endParaRPr lang="en-GB" dirty="0"/>
          </a:p>
        </p:txBody>
      </p:sp>
      <p:sp>
        <p:nvSpPr>
          <p:cNvPr id="7" name="Slide Number Placeholder 6" hidden="1">
            <a:extLst>
              <a:ext uri="{FF2B5EF4-FFF2-40B4-BE49-F238E27FC236}">
                <a16:creationId xmlns:a16="http://schemas.microsoft.com/office/drawing/2014/main" xmlns="" id="{9C9ECF1B-857F-4611-9823-D33FE48320A8}"/>
              </a:ext>
            </a:extLst>
          </p:cNvPr>
          <p:cNvSpPr>
            <a:spLocks noGrp="1"/>
          </p:cNvSpPr>
          <p:nvPr>
            <p:ph type="sldNum" sz="quarter" idx="11"/>
          </p:nvPr>
        </p:nvSpPr>
        <p:spPr/>
        <p:txBody>
          <a:bodyPr/>
          <a:lstStyle/>
          <a:p>
            <a:fld id="{D4B4F7A4-18F6-46F2-986F-AC49B0F95F28}" type="slidenum">
              <a:rPr lang="en-GB" smtClean="0"/>
              <a:pPr/>
              <a:t>‹#›</a:t>
            </a:fld>
            <a:endParaRPr lang="en-GB" dirty="0"/>
          </a:p>
        </p:txBody>
      </p:sp>
      <p:pic>
        <p:nvPicPr>
          <p:cNvPr id="8"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Tree>
    <p:extLst>
      <p:ext uri="{BB962C8B-B14F-4D97-AF65-F5344CB8AC3E}">
        <p14:creationId xmlns:p14="http://schemas.microsoft.com/office/powerpoint/2010/main" val="25628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erman_Title Slide Blue">
    <p:bg>
      <p:bgPr>
        <a:solidFill>
          <a:schemeClr val="tx1"/>
        </a:solidFill>
        <a:effectLst/>
      </p:bgPr>
    </p:bg>
    <p:spTree>
      <p:nvGrpSpPr>
        <p:cNvPr id="1" name=""/>
        <p:cNvGrpSpPr/>
        <p:nvPr/>
      </p:nvGrpSpPr>
      <p:grpSpPr>
        <a:xfrm>
          <a:off x="0" y="0"/>
          <a:ext cx="0" cy="0"/>
          <a:chOff x="0" y="0"/>
          <a:chExt cx="0" cy="0"/>
        </a:xfrm>
      </p:grpSpPr>
      <p:pic>
        <p:nvPicPr>
          <p:cNvPr id="5" name="KN logo" descr="KN_Logo_Title_Slide.pdf"/>
          <p:cNvPicPr>
            <a:picLocks noChangeAspect="1"/>
          </p:cNvPicPr>
          <p:nvPr userDrawn="1"/>
        </p:nvPicPr>
        <p:blipFill rotWithShape="1">
          <a:blip r:embed="rId2" cstate="screen">
            <a:extLst>
              <a:ext uri="{28A0092B-C50C-407E-A947-70E740481C1C}">
                <a14:useLocalDpi xmlns:a14="http://schemas.microsoft.com/office/drawing/2010/main"/>
              </a:ext>
            </a:extLst>
          </a:blip>
          <a:srcRect l="79088" t="36665" r="5779" b="36435"/>
          <a:stretch/>
        </p:blipFill>
        <p:spPr>
          <a:xfrm>
            <a:off x="3214202" y="1229544"/>
            <a:ext cx="2696641" cy="2696256"/>
          </a:xfrm>
          <a:prstGeom prst="rect">
            <a:avLst/>
          </a:prstGeom>
        </p:spPr>
      </p:pic>
      <p:sp>
        <p:nvSpPr>
          <p:cNvPr id="3" name="Rectangle 2"/>
          <p:cNvSpPr/>
          <p:nvPr userDrawn="1"/>
        </p:nvSpPr>
        <p:spPr>
          <a:xfrm>
            <a:off x="632310" y="4731990"/>
            <a:ext cx="2416687" cy="246221"/>
          </a:xfrm>
          <a:prstGeom prst="rect">
            <a:avLst/>
          </a:prstGeom>
        </p:spPr>
        <p:txBody>
          <a:bodyPr wrap="none" lIns="0">
            <a:spAutoFit/>
          </a:bodyPr>
          <a:lstStyle/>
          <a:p>
            <a:r>
              <a:rPr lang="en-GB" sz="1000" dirty="0">
                <a:solidFill>
                  <a:schemeClr val="bg1"/>
                </a:solidFill>
              </a:rPr>
              <a:t>© </a:t>
            </a:r>
            <a:r>
              <a:rPr lang="en-GB" sz="1000" dirty="0" smtClean="0">
                <a:solidFill>
                  <a:schemeClr val="bg1"/>
                </a:solidFill>
              </a:rPr>
              <a:t>2020 </a:t>
            </a:r>
            <a:r>
              <a:rPr lang="en-GB" sz="1000" dirty="0" smtClean="0">
                <a:solidFill>
                  <a:schemeClr val="bg1"/>
                </a:solidFill>
              </a:rPr>
              <a:t>KÜHNE </a:t>
            </a:r>
            <a:r>
              <a:rPr lang="en-GB" sz="1000" dirty="0">
                <a:solidFill>
                  <a:schemeClr val="bg1"/>
                </a:solidFill>
              </a:rPr>
              <a:t>+ NAGEL All rights reserved</a:t>
            </a:r>
          </a:p>
        </p:txBody>
      </p:sp>
    </p:spTree>
    <p:extLst>
      <p:ext uri="{BB962C8B-B14F-4D97-AF65-F5344CB8AC3E}">
        <p14:creationId xmlns:p14="http://schemas.microsoft.com/office/powerpoint/2010/main" val="4028778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_slide_layout">
    <p:spTree>
      <p:nvGrpSpPr>
        <p:cNvPr id="1" name=""/>
        <p:cNvGrpSpPr/>
        <p:nvPr/>
      </p:nvGrpSpPr>
      <p:grpSpPr>
        <a:xfrm>
          <a:off x="0" y="0"/>
          <a:ext cx="0" cy="0"/>
          <a:chOff x="0" y="0"/>
          <a:chExt cx="0" cy="0"/>
        </a:xfrm>
      </p:grpSpPr>
      <p:pic>
        <p:nvPicPr>
          <p:cNvPr id="2"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3"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10138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ag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1560" y="335256"/>
            <a:ext cx="7074332" cy="360000"/>
          </a:xfrm>
        </p:spPr>
        <p:txBody>
          <a:bodyPr/>
          <a:lstStyle>
            <a:lvl1pPr>
              <a:defRPr/>
            </a:lvl1pPr>
          </a:lstStyle>
          <a:p>
            <a:r>
              <a:rPr lang="en-CA" noProof="0" dirty="0" smtClean="0"/>
              <a:t>Click to enter title </a:t>
            </a:r>
            <a:endParaRPr lang="en-CA" noProof="0" dirty="0"/>
          </a:p>
        </p:txBody>
      </p:sp>
      <p:pic>
        <p:nvPicPr>
          <p:cNvPr id="3"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4"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74483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age Layout_2Tit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1560" y="335257"/>
            <a:ext cx="7074332" cy="360000"/>
          </a:xfrm>
        </p:spPr>
        <p:txBody>
          <a:bodyPr/>
          <a:lstStyle>
            <a:lvl1pPr>
              <a:defRPr/>
            </a:lvl1pPr>
          </a:lstStyle>
          <a:p>
            <a:r>
              <a:rPr lang="en-CA" noProof="0" dirty="0" smtClean="0"/>
              <a:t>Click to enter title </a:t>
            </a:r>
            <a:endParaRPr lang="en-CA" noProof="0" dirty="0"/>
          </a:p>
        </p:txBody>
      </p:sp>
      <p:pic>
        <p:nvPicPr>
          <p:cNvPr id="3"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5" name="Text Placeholder 4"/>
          <p:cNvSpPr>
            <a:spLocks noGrp="1"/>
          </p:cNvSpPr>
          <p:nvPr>
            <p:ph type="body" sz="quarter" idx="10" hasCustomPrompt="1"/>
          </p:nvPr>
        </p:nvSpPr>
        <p:spPr>
          <a:xfrm>
            <a:off x="611188" y="720644"/>
            <a:ext cx="7075487" cy="360635"/>
          </a:xfrm>
        </p:spPr>
        <p:txBody>
          <a:bodyPr>
            <a:normAutofit/>
          </a:bodyPr>
          <a:lstStyle>
            <a:lvl1pPr marL="0" indent="0">
              <a:buNone/>
              <a:defRPr sz="1800" b="1" baseline="0">
                <a:solidFill>
                  <a:schemeClr val="tx2"/>
                </a:solidFill>
              </a:defRPr>
            </a:lvl1pPr>
          </a:lstStyle>
          <a:p>
            <a:pPr lvl="0"/>
            <a:r>
              <a:rPr lang="en-US" dirty="0" smtClean="0"/>
              <a:t>Click to enter subtitle, if needed</a:t>
            </a:r>
            <a:endParaRPr lang="en-CA" dirty="0"/>
          </a:p>
        </p:txBody>
      </p:sp>
      <p:sp>
        <p:nvSpPr>
          <p:cNvPr id="6"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18274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CA" noProof="0" dirty="0"/>
          </a:p>
        </p:txBody>
      </p:sp>
      <p:sp>
        <p:nvSpPr>
          <p:cNvPr id="7" name="Title 6"/>
          <p:cNvSpPr>
            <a:spLocks noGrp="1"/>
          </p:cNvSpPr>
          <p:nvPr>
            <p:ph type="title" hasCustomPrompt="1"/>
          </p:nvPr>
        </p:nvSpPr>
        <p:spPr>
          <a:xfrm>
            <a:off x="611560" y="335256"/>
            <a:ext cx="7074332" cy="360000"/>
          </a:xfrm>
        </p:spPr>
        <p:txBody>
          <a:bodyPr/>
          <a:lstStyle>
            <a:lvl1pPr>
              <a:defRPr baseline="0"/>
            </a:lvl1pPr>
          </a:lstStyle>
          <a:p>
            <a:r>
              <a:rPr lang="en-CA" noProof="0" dirty="0" smtClean="0"/>
              <a:t>Click to enter title</a:t>
            </a:r>
            <a:endParaRPr lang="en-CA" noProof="0" dirty="0"/>
          </a:p>
        </p:txBody>
      </p:sp>
      <p:pic>
        <p:nvPicPr>
          <p:cNvPr id="4"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5"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31901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620" userDrawn="1">
          <p15:clr>
            <a:srgbClr val="FBAE40"/>
          </p15:clr>
        </p15:guide>
        <p15:guide id="2" pos="2880" userDrawn="1">
          <p15:clr>
            <a:srgbClr val="FBAE40"/>
          </p15:clr>
        </p15:guide>
        <p15:guide id="3" orient="horz" pos="486" userDrawn="1">
          <p15:clr>
            <a:srgbClr val="FBAE40"/>
          </p15:clr>
        </p15:guide>
        <p15:guide id="4" pos="385" userDrawn="1">
          <p15:clr>
            <a:srgbClr val="FBAE40"/>
          </p15:clr>
        </p15:guide>
        <p15:guide id="5" pos="5375" userDrawn="1">
          <p15:clr>
            <a:srgbClr val="FBAE40"/>
          </p15:clr>
        </p15:guide>
        <p15:guide id="6" orient="horz" pos="286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4" name="Text placeholder"/>
          <p:cNvSpPr>
            <a:spLocks noGrp="1"/>
          </p:cNvSpPr>
          <p:nvPr>
            <p:ph type="body" sz="quarter" idx="13" hasCustomPrompt="1"/>
          </p:nvPr>
        </p:nvSpPr>
        <p:spPr>
          <a:xfrm>
            <a:off x="611560" y="981171"/>
            <a:ext cx="7921253" cy="3551898"/>
          </a:xfrm>
        </p:spPr>
        <p:txBody>
          <a:bodyPr anchor="ctr">
            <a:normAutofit/>
          </a:bodyPr>
          <a:lstStyle>
            <a:lvl1pPr marL="0" indent="0">
              <a:buNone/>
              <a:defRPr sz="3600" b="1" baseline="0"/>
            </a:lvl1pPr>
          </a:lstStyle>
          <a:p>
            <a:pPr lvl="0"/>
            <a:r>
              <a:rPr lang="en-CA" noProof="0" dirty="0" smtClean="0"/>
              <a:t>Insert key message here</a:t>
            </a:r>
            <a:endParaRPr lang="en-CA" noProof="0" dirty="0"/>
          </a:p>
        </p:txBody>
      </p:sp>
      <p:sp>
        <p:nvSpPr>
          <p:cNvPr id="5" name="KN Logo"/>
          <p:cNvSpPr>
            <a:spLocks noGrp="1"/>
          </p:cNvSpPr>
          <p:nvPr>
            <p:ph type="body" sz="quarter" idx="16" hasCustomPrompt="1"/>
          </p:nvPr>
        </p:nvSpPr>
        <p:spPr>
          <a:xfrm>
            <a:off x="8098334" y="327600"/>
            <a:ext cx="447675" cy="432000"/>
          </a:xfrm>
          <a:blipFill rotWithShape="1">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pic>
        <p:nvPicPr>
          <p:cNvPr id="6" name="KN logo" descr="KN_Logo_Anchor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
        <p:nvSpPr>
          <p:cNvPr id="7"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22038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11560" y="335256"/>
            <a:ext cx="7074332" cy="431155"/>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userDrawn="1">
            <p:ph type="body" idx="1"/>
          </p:nvPr>
        </p:nvSpPr>
        <p:spPr>
          <a:xfrm>
            <a:off x="611560" y="1081914"/>
            <a:ext cx="7905372" cy="345115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233A6FC5-1036-43C3-853B-572AC8189C00}" type="slidenum">
              <a:rPr lang="en-CA" smtClean="0"/>
              <a:pPr/>
              <a:t>‹#›</a:t>
            </a:fld>
            <a:endParaRPr lang="en-CA"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579" r:id="rId1"/>
    <p:sldLayoutId id="2147493615" r:id="rId2"/>
    <p:sldLayoutId id="2147493477" r:id="rId3"/>
    <p:sldLayoutId id="2147493613" r:id="rId4"/>
    <p:sldLayoutId id="2147493518" r:id="rId5"/>
    <p:sldLayoutId id="2147493478" r:id="rId6"/>
    <p:sldLayoutId id="2147493583" r:id="rId7"/>
    <p:sldLayoutId id="2147493470" r:id="rId8"/>
    <p:sldLayoutId id="2147493457" r:id="rId9"/>
    <p:sldLayoutId id="2147493585" r:id="rId10"/>
    <p:sldLayoutId id="2147493484" r:id="rId11"/>
    <p:sldLayoutId id="2147493620" r:id="rId12"/>
    <p:sldLayoutId id="2147493485" r:id="rId13"/>
    <p:sldLayoutId id="2147493621" r:id="rId14"/>
    <p:sldLayoutId id="2147493608" r:id="rId15"/>
    <p:sldLayoutId id="2147493609" r:id="rId16"/>
    <p:sldLayoutId id="2147493476" r:id="rId17"/>
    <p:sldLayoutId id="2147493482" r:id="rId18"/>
    <p:sldLayoutId id="2147493586" r:id="rId19"/>
    <p:sldLayoutId id="2147493480" r:id="rId20"/>
    <p:sldLayoutId id="2147493591" r:id="rId21"/>
    <p:sldLayoutId id="2147493592" r:id="rId22"/>
    <p:sldLayoutId id="2147493562" r:id="rId23"/>
    <p:sldLayoutId id="2147493563" r:id="rId24"/>
    <p:sldLayoutId id="2147493492" r:id="rId25"/>
    <p:sldLayoutId id="2147493567" r:id="rId26"/>
    <p:sldLayoutId id="2147493554" r:id="rId27"/>
    <p:sldLayoutId id="2147493601" r:id="rId28"/>
    <p:sldLayoutId id="2147493622" r:id="rId29"/>
    <p:sldLayoutId id="2147493617" r:id="rId30"/>
    <p:sldLayoutId id="2147493619" r:id="rId31"/>
    <p:sldLayoutId id="2147493623" r:id="rId32"/>
    <p:sldLayoutId id="2147493618"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Wingdings"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guide id="4" orient="horz" pos="395" userDrawn="1">
          <p15:clr>
            <a:srgbClr val="F26B43"/>
          </p15:clr>
        </p15:guide>
        <p15:guide id="5" orient="horz" pos="577" userDrawn="1">
          <p15:clr>
            <a:srgbClr val="F26B43"/>
          </p15:clr>
        </p15:guide>
        <p15:guide id="6" orient="horz" pos="849" userDrawn="1">
          <p15:clr>
            <a:srgbClr val="F26B43"/>
          </p15:clr>
        </p15:guide>
        <p15:guide id="7" orient="horz" pos="1076" userDrawn="1">
          <p15:clr>
            <a:srgbClr val="F26B43"/>
          </p15:clr>
        </p15:guide>
        <p15:guide id="9" orient="horz" pos="2164" userDrawn="1">
          <p15:clr>
            <a:srgbClr val="F26B43"/>
          </p15:clr>
        </p15:guide>
        <p15:guide id="10" orient="horz" pos="2573" userDrawn="1">
          <p15:clr>
            <a:srgbClr val="F26B43"/>
          </p15:clr>
        </p15:guide>
        <p15:guide id="11" orient="horz" pos="3026" userDrawn="1">
          <p15:clr>
            <a:srgbClr val="F26B43"/>
          </p15:clr>
        </p15:guide>
        <p15:guide id="12" pos="385" userDrawn="1">
          <p15:clr>
            <a:srgbClr val="F26B43"/>
          </p15:clr>
        </p15:guide>
        <p15:guide id="13" pos="5375" userDrawn="1">
          <p15:clr>
            <a:srgbClr val="F26B43"/>
          </p15:clr>
        </p15:guide>
        <p15:guide id="14" pos="1088" userDrawn="1">
          <p15:clr>
            <a:srgbClr val="F26B43"/>
          </p15:clr>
        </p15:guide>
        <p15:guide id="15" pos="1156" userDrawn="1">
          <p15:clr>
            <a:srgbClr val="F26B43"/>
          </p15:clr>
        </p15:guide>
        <p15:guide id="16" pos="1927" userDrawn="1">
          <p15:clr>
            <a:srgbClr val="F26B43"/>
          </p15:clr>
        </p15:guide>
        <p15:guide id="17" pos="2426" userDrawn="1">
          <p15:clr>
            <a:srgbClr val="F26B43"/>
          </p15:clr>
        </p15:guide>
        <p15:guide id="18" pos="2562" userDrawn="1">
          <p15:clr>
            <a:srgbClr val="F26B43"/>
          </p15:clr>
        </p15:guide>
        <p15:guide id="19" pos="2812" userDrawn="1">
          <p15:clr>
            <a:srgbClr val="F26B43"/>
          </p15:clr>
        </p15:guide>
        <p15:guide id="20" pos="383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0.xml"/><Relationship Id="rId5" Type="http://schemas.openxmlformats.org/officeDocument/2006/relationships/image" Target="../media/image2.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the Corporate Presentation</a:t>
            </a:r>
            <a:endParaRPr lang="en-CA" dirty="0"/>
          </a:p>
        </p:txBody>
      </p:sp>
      <p:sp>
        <p:nvSpPr>
          <p:cNvPr id="5" name="TextBox 4"/>
          <p:cNvSpPr txBox="1"/>
          <p:nvPr/>
        </p:nvSpPr>
        <p:spPr>
          <a:xfrm>
            <a:off x="620748" y="1359238"/>
            <a:ext cx="7956550" cy="3605602"/>
          </a:xfrm>
          <a:prstGeom prst="rect">
            <a:avLst/>
          </a:prstGeom>
          <a:noFill/>
        </p:spPr>
        <p:txBody>
          <a:bodyPr wrap="square" lIns="0" rtlCol="0">
            <a:spAutoFit/>
          </a:bodyPr>
          <a:lstStyle/>
          <a:p>
            <a:pPr>
              <a:lnSpc>
                <a:spcPct val="110000"/>
              </a:lnSpc>
              <a:spcBef>
                <a:spcPts val="0"/>
              </a:spcBef>
              <a:spcAft>
                <a:spcPts val="900"/>
              </a:spcAft>
            </a:pPr>
            <a:r>
              <a:rPr lang="en-CA" sz="1600" dirty="0" smtClean="0">
                <a:solidFill>
                  <a:schemeClr val="bg1">
                    <a:lumMod val="65000"/>
                  </a:schemeClr>
                </a:solidFill>
              </a:rPr>
              <a:t>These slides are designed to tell a specific story and are not meant to be used as a template for other presentations. The </a:t>
            </a:r>
            <a:r>
              <a:rPr lang="en-CA" sz="1600" dirty="0" smtClean="0">
                <a:solidFill>
                  <a:schemeClr val="tx2"/>
                </a:solidFill>
              </a:rPr>
              <a:t>KN Slide Library </a:t>
            </a:r>
            <a:r>
              <a:rPr lang="en-CA" sz="1600" dirty="0" smtClean="0">
                <a:solidFill>
                  <a:schemeClr val="bg1">
                    <a:lumMod val="65000"/>
                  </a:schemeClr>
                </a:solidFill>
              </a:rPr>
              <a:t>is available for that purpose.</a:t>
            </a:r>
          </a:p>
          <a:p>
            <a:pPr>
              <a:lnSpc>
                <a:spcPct val="110000"/>
              </a:lnSpc>
              <a:spcBef>
                <a:spcPts val="0"/>
              </a:spcBef>
              <a:spcAft>
                <a:spcPts val="900"/>
              </a:spcAft>
            </a:pPr>
            <a:r>
              <a:rPr lang="en-CA" sz="1600" dirty="0" smtClean="0">
                <a:solidFill>
                  <a:schemeClr val="bg1">
                    <a:lumMod val="65000"/>
                  </a:schemeClr>
                </a:solidFill>
              </a:rPr>
              <a:t>There are 2 versions of the title and end slides: KN logo in English or with the German spelling.  Please select the one required and delete the other.</a:t>
            </a:r>
          </a:p>
          <a:p>
            <a:pPr>
              <a:lnSpc>
                <a:spcPct val="110000"/>
              </a:lnSpc>
            </a:pPr>
            <a:r>
              <a:rPr lang="en-CA" sz="1600" b="1" dirty="0"/>
              <a:t>Footer / Slide Number</a:t>
            </a:r>
          </a:p>
          <a:p>
            <a:pPr>
              <a:lnSpc>
                <a:spcPct val="110000"/>
              </a:lnSpc>
              <a:spcAft>
                <a:spcPts val="1200"/>
              </a:spcAft>
            </a:pPr>
            <a:r>
              <a:rPr lang="en-CA" sz="1600" dirty="0">
                <a:solidFill>
                  <a:schemeClr val="bg1">
                    <a:lumMod val="65000"/>
                  </a:schemeClr>
                </a:solidFill>
              </a:rPr>
              <a:t>In keeping with our simplified design, we no longer have footers at the bottom of the slides.  If you wish to insert slide numbers, please do so manually through </a:t>
            </a:r>
            <a:r>
              <a:rPr lang="en-CA" sz="1600" dirty="0">
                <a:solidFill>
                  <a:schemeClr val="tx2"/>
                </a:solidFill>
              </a:rPr>
              <a:t>Insert &gt; Header &amp; Footer  </a:t>
            </a:r>
            <a:r>
              <a:rPr lang="en-CA" sz="1600" dirty="0">
                <a:solidFill>
                  <a:schemeClr val="bg1">
                    <a:lumMod val="65000"/>
                  </a:schemeClr>
                </a:solidFill>
              </a:rPr>
              <a:t>and check the </a:t>
            </a:r>
            <a:r>
              <a:rPr lang="en-CA" sz="1600" dirty="0">
                <a:solidFill>
                  <a:schemeClr val="tx2"/>
                </a:solidFill>
              </a:rPr>
              <a:t>Slide Number box</a:t>
            </a:r>
            <a:r>
              <a:rPr lang="en-CA" sz="1600" dirty="0">
                <a:solidFill>
                  <a:schemeClr val="bg1">
                    <a:lumMod val="65000"/>
                  </a:schemeClr>
                </a:solidFill>
              </a:rPr>
              <a:t>. Check the </a:t>
            </a:r>
            <a:r>
              <a:rPr lang="en-CA" sz="1600" dirty="0">
                <a:solidFill>
                  <a:schemeClr val="tx2"/>
                </a:solidFill>
              </a:rPr>
              <a:t>Apply</a:t>
            </a:r>
            <a:r>
              <a:rPr lang="en-CA" sz="1600" dirty="0">
                <a:solidFill>
                  <a:schemeClr val="bg1">
                    <a:lumMod val="65000"/>
                  </a:schemeClr>
                </a:solidFill>
              </a:rPr>
              <a:t> box to add to a single slide. Check </a:t>
            </a:r>
            <a:r>
              <a:rPr lang="en-CA" sz="1600" dirty="0">
                <a:solidFill>
                  <a:schemeClr val="tx2"/>
                </a:solidFill>
              </a:rPr>
              <a:t>Apply All </a:t>
            </a:r>
            <a:r>
              <a:rPr lang="en-CA" sz="1600" dirty="0">
                <a:solidFill>
                  <a:schemeClr val="bg1">
                    <a:lumMod val="65000"/>
                  </a:schemeClr>
                </a:solidFill>
              </a:rPr>
              <a:t>if you want the number to appear on all slides.</a:t>
            </a:r>
          </a:p>
          <a:p>
            <a:pPr>
              <a:lnSpc>
                <a:spcPct val="110000"/>
              </a:lnSpc>
              <a:spcBef>
                <a:spcPts val="0"/>
              </a:spcBef>
              <a:spcAft>
                <a:spcPts val="900"/>
              </a:spcAft>
            </a:pPr>
            <a:endParaRPr lang="en-CA" sz="1600" dirty="0" smtClean="0">
              <a:solidFill>
                <a:schemeClr val="bg1">
                  <a:lumMod val="65000"/>
                </a:schemeClr>
              </a:solidFill>
            </a:endParaRPr>
          </a:p>
          <a:p>
            <a:pPr>
              <a:lnSpc>
                <a:spcPct val="110000"/>
              </a:lnSpc>
              <a:spcBef>
                <a:spcPts val="0"/>
              </a:spcBef>
              <a:spcAft>
                <a:spcPts val="900"/>
              </a:spcAft>
            </a:pPr>
            <a:endParaRPr lang="en-CA" sz="1600" dirty="0" smtClean="0">
              <a:solidFill>
                <a:schemeClr val="bg1">
                  <a:lumMod val="65000"/>
                </a:schemeClr>
              </a:solidFill>
            </a:endParaRPr>
          </a:p>
        </p:txBody>
      </p:sp>
      <p:sp>
        <p:nvSpPr>
          <p:cNvPr id="6" name="TextBox 5"/>
          <p:cNvSpPr txBox="1"/>
          <p:nvPr/>
        </p:nvSpPr>
        <p:spPr>
          <a:xfrm>
            <a:off x="589384" y="4443958"/>
            <a:ext cx="7956550" cy="317459"/>
          </a:xfrm>
          <a:prstGeom prst="rect">
            <a:avLst/>
          </a:prstGeom>
          <a:noFill/>
        </p:spPr>
        <p:txBody>
          <a:bodyPr wrap="square" lIns="0" rtlCol="0">
            <a:spAutoFit/>
          </a:bodyPr>
          <a:lstStyle/>
          <a:p>
            <a:pPr>
              <a:lnSpc>
                <a:spcPct val="110000"/>
              </a:lnSpc>
              <a:spcBef>
                <a:spcPts val="0"/>
              </a:spcBef>
              <a:spcAft>
                <a:spcPts val="900"/>
              </a:spcAft>
            </a:pPr>
            <a:r>
              <a:rPr lang="en-CA" sz="1400" i="1" dirty="0" smtClean="0">
                <a:solidFill>
                  <a:schemeClr val="tx2"/>
                </a:solidFill>
              </a:rPr>
              <a:t>Delete this slide to use the presentation.</a:t>
            </a:r>
          </a:p>
        </p:txBody>
      </p:sp>
    </p:spTree>
    <p:extLst>
      <p:ext uri="{BB962C8B-B14F-4D97-AF65-F5344CB8AC3E}">
        <p14:creationId xmlns:p14="http://schemas.microsoft.com/office/powerpoint/2010/main" val="306896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a:solidFill>
            <a:schemeClr val="tx1"/>
          </a:solidFill>
        </p:spPr>
      </p:pic>
      <p:sp>
        <p:nvSpPr>
          <p:cNvPr id="9" name="Textplatzhalter 4">
            <a:extLst>
              <a:ext uri="{FF2B5EF4-FFF2-40B4-BE49-F238E27FC236}">
                <a16:creationId xmlns:a16="http://schemas.microsoft.com/office/drawing/2014/main" xmlns="" id="{8B9A205D-3D81-47A9-AEA1-B1FEE39E50F4}"/>
              </a:ext>
            </a:extLst>
          </p:cNvPr>
          <p:cNvSpPr txBox="1">
            <a:spLocks/>
          </p:cNvSpPr>
          <p:nvPr/>
        </p:nvSpPr>
        <p:spPr>
          <a:xfrm>
            <a:off x="177" y="99"/>
            <a:ext cx="9143647" cy="5143302"/>
          </a:xfrm>
          <a:prstGeom prst="rect">
            <a:avLst/>
          </a:prstGeom>
          <a:solidFill>
            <a:schemeClr val="tx1">
              <a:alpha val="84000"/>
            </a:schemeClr>
          </a:solidFill>
        </p:spPr>
        <p:txBody>
          <a:bodyPr vert="horz" lIns="611977" tIns="982762" rIns="611977" bIns="1079958" rtlCol="0" anchor="b" anchorCtr="0">
            <a:normAutofit/>
          </a:bodyPr>
          <a:lstStyle>
            <a:lvl1pPr marL="0" indent="0" algn="ctr" defTabSz="457200" rtl="0" eaLnBrk="1" latinLnBrk="0" hangingPunct="1">
              <a:spcBef>
                <a:spcPct val="20000"/>
              </a:spcBef>
              <a:buFont typeface="Wingdings" charset="2"/>
              <a:buNone/>
              <a:defRPr sz="24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Wingdings"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5600" indent="-355600" algn="l">
              <a:buFont typeface="Wingdings" charset="2"/>
              <a:buChar char="§"/>
            </a:pPr>
            <a:r>
              <a:rPr lang="en-GB" sz="2000" i="1" dirty="0">
                <a:solidFill>
                  <a:schemeClr val="bg1"/>
                </a:solidFill>
                <a:cs typeface="Georgia"/>
              </a:rPr>
              <a:t>Access new markets</a:t>
            </a:r>
          </a:p>
          <a:p>
            <a:pPr marL="355600" indent="-355600" algn="l">
              <a:buFont typeface="Wingdings" charset="2"/>
              <a:buChar char="§"/>
            </a:pPr>
            <a:r>
              <a:rPr lang="en-GB" sz="2000" i="1" dirty="0">
                <a:solidFill>
                  <a:schemeClr val="bg1"/>
                </a:solidFill>
                <a:cs typeface="Georgia"/>
              </a:rPr>
              <a:t>Continuously improve customer experience</a:t>
            </a:r>
          </a:p>
          <a:p>
            <a:pPr marL="355600" indent="-355600" algn="l">
              <a:buFont typeface="Wingdings" charset="2"/>
              <a:buChar char="§"/>
            </a:pPr>
            <a:r>
              <a:rPr lang="en-GB" sz="2000" i="1" dirty="0">
                <a:solidFill>
                  <a:schemeClr val="bg1"/>
                </a:solidFill>
                <a:cs typeface="Georgia"/>
              </a:rPr>
              <a:t>Innovate</a:t>
            </a:r>
          </a:p>
          <a:p>
            <a:pPr marL="355600" indent="-355600" algn="l">
              <a:buFont typeface="Wingdings" charset="2"/>
              <a:buChar char="§"/>
            </a:pPr>
            <a:r>
              <a:rPr lang="en-GB" sz="2000" i="1" dirty="0">
                <a:solidFill>
                  <a:schemeClr val="bg1"/>
                </a:solidFill>
                <a:cs typeface="Georgia"/>
              </a:rPr>
              <a:t>Enhance operational performance</a:t>
            </a:r>
          </a:p>
          <a:p>
            <a:pPr marL="355600" indent="-355600" algn="l">
              <a:buFont typeface="Wingdings" charset="2"/>
              <a:buChar char="§"/>
            </a:pPr>
            <a:endParaRPr lang="en-GB" sz="2000" i="1" dirty="0">
              <a:solidFill>
                <a:schemeClr val="bg1"/>
              </a:solidFill>
              <a:latin typeface="Georgia"/>
              <a:cs typeface="Georgia"/>
            </a:endParaRPr>
          </a:p>
          <a:p>
            <a:pPr algn="l"/>
            <a:r>
              <a:rPr lang="en-GB" sz="2000" b="1" dirty="0">
                <a:solidFill>
                  <a:schemeClr val="bg1"/>
                </a:solidFill>
                <a:latin typeface="+mj-lt"/>
                <a:cs typeface="Corbel"/>
              </a:rPr>
              <a:t>And </a:t>
            </a:r>
            <a:r>
              <a:rPr lang="en-GB" sz="2000" i="1" dirty="0">
                <a:solidFill>
                  <a:schemeClr val="bg1"/>
                </a:solidFill>
                <a:latin typeface="+mj-lt"/>
                <a:cs typeface="Georgia"/>
              </a:rPr>
              <a:t>keep their promises </a:t>
            </a:r>
            <a:r>
              <a:rPr lang="en-GB" sz="2000" b="1" dirty="0">
                <a:solidFill>
                  <a:schemeClr val="bg1"/>
                </a:solidFill>
                <a:latin typeface="+mj-lt"/>
                <a:cs typeface="Corbel"/>
              </a:rPr>
              <a:t>to their customers</a:t>
            </a:r>
            <a:r>
              <a:rPr lang="en-GB" sz="2000" b="1" dirty="0">
                <a:solidFill>
                  <a:schemeClr val="bg1"/>
                </a:solidFill>
                <a:latin typeface="Corbel"/>
                <a:cs typeface="Corbel"/>
              </a:rPr>
              <a:t>.</a:t>
            </a:r>
          </a:p>
        </p:txBody>
      </p:sp>
      <p:sp>
        <p:nvSpPr>
          <p:cNvPr id="10" name="Textplatzhalter 9" hidden="1"/>
          <p:cNvSpPr>
            <a:spLocks noGrp="1"/>
          </p:cNvSpPr>
          <p:nvPr>
            <p:ph type="body" sz="quarter" idx="14"/>
          </p:nvPr>
        </p:nvSpPr>
        <p:spPr/>
        <p:txBody>
          <a:bodyPr/>
          <a:lstStyle/>
          <a:p>
            <a:pPr marL="0" indent="0">
              <a:buNone/>
            </a:pPr>
            <a:r>
              <a:rPr lang="en-GB" dirty="0">
                <a:solidFill>
                  <a:schemeClr val="bg1"/>
                </a:solidFill>
              </a:rPr>
              <a:t> </a:t>
            </a:r>
          </a:p>
        </p:txBody>
      </p:sp>
      <p:sp>
        <p:nvSpPr>
          <p:cNvPr id="11" name="Titel 2">
            <a:extLst>
              <a:ext uri="{FF2B5EF4-FFF2-40B4-BE49-F238E27FC236}">
                <a16:creationId xmlns:a16="http://schemas.microsoft.com/office/drawing/2014/main" xmlns="" id="{FC67265D-7324-43D3-9258-E0D767A4FB2F}"/>
              </a:ext>
            </a:extLst>
          </p:cNvPr>
          <p:cNvSpPr txBox="1">
            <a:spLocks/>
          </p:cNvSpPr>
          <p:nvPr/>
        </p:nvSpPr>
        <p:spPr>
          <a:xfrm>
            <a:off x="1" y="99"/>
            <a:ext cx="9140826" cy="2274044"/>
          </a:xfrm>
          <a:prstGeom prst="rect">
            <a:avLst/>
          </a:prstGeom>
          <a:gradFill flip="none" rotWithShape="1">
            <a:gsLst>
              <a:gs pos="11000">
                <a:schemeClr val="tx1"/>
              </a:gs>
              <a:gs pos="100000">
                <a:srgbClr val="002B55">
                  <a:alpha val="0"/>
                </a:srgbClr>
              </a:gs>
              <a:gs pos="41000">
                <a:schemeClr val="tx1"/>
              </a:gs>
              <a:gs pos="53000">
                <a:schemeClr val="tx1"/>
              </a:gs>
            </a:gsLst>
            <a:lin ang="5400000" scaled="0"/>
            <a:tileRect/>
          </a:gradFill>
        </p:spPr>
        <p:txBody>
          <a:bodyPr vert="horz" lIns="647775" tIns="719750" rIns="647775" bIns="629781" rtlCol="0" anchor="t">
            <a:noAutofit/>
          </a:bodyPr>
          <a:lstStyle>
            <a:lvl1pPr algn="l" defTabSz="686006" rtl="0" eaLnBrk="1" latinLnBrk="0" hangingPunct="1">
              <a:lnSpc>
                <a:spcPct val="90000"/>
              </a:lnSpc>
              <a:spcBef>
                <a:spcPct val="0"/>
              </a:spcBef>
              <a:buNone/>
              <a:defRPr sz="2401" b="1" kern="1200">
                <a:solidFill>
                  <a:schemeClr val="tx2"/>
                </a:solidFill>
                <a:latin typeface="+mj-lt"/>
                <a:ea typeface="+mj-ea"/>
                <a:cs typeface="+mj-cs"/>
              </a:defRPr>
            </a:lvl1pPr>
          </a:lstStyle>
          <a:p>
            <a:r>
              <a:rPr lang="en-GB" sz="2400">
                <a:solidFill>
                  <a:schemeClr val="bg1"/>
                </a:solidFill>
              </a:rPr>
              <a:t>… and </a:t>
            </a:r>
            <a:r>
              <a:rPr lang="en-GB" sz="2400" b="0" i="1">
                <a:solidFill>
                  <a:schemeClr val="bg1"/>
                </a:solidFill>
              </a:rPr>
              <a:t>turn</a:t>
            </a:r>
            <a:r>
              <a:rPr lang="en-GB" sz="2400">
                <a:solidFill>
                  <a:schemeClr val="bg1"/>
                </a:solidFill>
              </a:rPr>
              <a:t> them into fruitful business </a:t>
            </a:r>
            <a:br>
              <a:rPr lang="en-GB" sz="2400">
                <a:solidFill>
                  <a:schemeClr val="bg1"/>
                </a:solidFill>
              </a:rPr>
            </a:br>
            <a:r>
              <a:rPr lang="en-GB" sz="2400">
                <a:solidFill>
                  <a:schemeClr val="bg1"/>
                </a:solidFill>
              </a:rPr>
              <a:t>opportunities.</a:t>
            </a:r>
            <a:endParaRPr lang="en-GB" sz="2400" dirty="0">
              <a:solidFill>
                <a:schemeClr val="bg1"/>
              </a:solidFill>
            </a:endParaRPr>
          </a:p>
        </p:txBody>
      </p:sp>
      <p:pic>
        <p:nvPicPr>
          <p:cNvPr id="13" name="KN logo"/>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02857" y="329314"/>
            <a:ext cx="442231" cy="432000"/>
          </a:xfrm>
          <a:prstGeom prst="rect">
            <a:avLst/>
          </a:prstGeom>
        </p:spPr>
      </p:pic>
    </p:spTree>
    <p:extLst>
      <p:ext uri="{BB962C8B-B14F-4D97-AF65-F5344CB8AC3E}">
        <p14:creationId xmlns:p14="http://schemas.microsoft.com/office/powerpoint/2010/main" val="32425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500"/>
                                        <p:tgtEl>
                                          <p:spTgt spid="9">
                                            <p:txEl>
                                              <p:pRg st="2" end="2"/>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GB" dirty="0"/>
              <a:t>Our Role</a:t>
            </a:r>
          </a:p>
        </p:txBody>
      </p:sp>
      <p:sp>
        <p:nvSpPr>
          <p:cNvPr id="2" name="Text Placeholder 1"/>
          <p:cNvSpPr>
            <a:spLocks noGrp="1"/>
          </p:cNvSpPr>
          <p:nvPr>
            <p:ph type="body" sz="quarter" idx="13"/>
          </p:nvPr>
        </p:nvSpPr>
        <p:spPr/>
        <p:txBody>
          <a:bodyPr>
            <a:normAutofit/>
          </a:bodyPr>
          <a:lstStyle/>
          <a:p>
            <a:r>
              <a:rPr lang="en-GB" i="1" dirty="0">
                <a:solidFill>
                  <a:srgbClr val="56B7E9"/>
                </a:solidFill>
                <a:cs typeface="Georgia"/>
              </a:rPr>
              <a:t>We enable</a:t>
            </a:r>
            <a:r>
              <a:rPr lang="en-GB" dirty="0">
                <a:solidFill>
                  <a:srgbClr val="56B7E9"/>
                </a:solidFill>
              </a:rPr>
              <a:t> </a:t>
            </a:r>
            <a:r>
              <a:rPr lang="en-GB" dirty="0"/>
              <a:t>our customers to realise these opportunities because we are dedicated to the </a:t>
            </a:r>
            <a:r>
              <a:rPr lang="en-GB" i="1" dirty="0">
                <a:solidFill>
                  <a:srgbClr val="56B7E9"/>
                </a:solidFill>
                <a:cs typeface="Georgia"/>
              </a:rPr>
              <a:t>progress</a:t>
            </a:r>
            <a:r>
              <a:rPr lang="en-GB" dirty="0">
                <a:solidFill>
                  <a:srgbClr val="56B7E9"/>
                </a:solidFill>
              </a:rPr>
              <a:t> </a:t>
            </a:r>
            <a:r>
              <a:rPr lang="en-GB" dirty="0">
                <a:solidFill>
                  <a:srgbClr val="002B55"/>
                </a:solidFill>
              </a:rPr>
              <a:t>of people and organisations</a:t>
            </a:r>
            <a:r>
              <a:rPr lang="en-GB" dirty="0" smtClean="0">
                <a:solidFill>
                  <a:srgbClr val="002B55"/>
                </a:solidFill>
              </a:rPr>
              <a:t>.</a:t>
            </a:r>
            <a:endParaRPr lang="en-GB" dirty="0">
              <a:solidFill>
                <a:srgbClr val="002B55"/>
              </a:solidFill>
            </a:endParaRPr>
          </a:p>
        </p:txBody>
      </p:sp>
    </p:spTree>
    <p:extLst>
      <p:ext uri="{BB962C8B-B14F-4D97-AF65-F5344CB8AC3E}">
        <p14:creationId xmlns:p14="http://schemas.microsoft.com/office/powerpoint/2010/main" val="149373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GB" dirty="0"/>
              <a:t>Our Mission</a:t>
            </a:r>
          </a:p>
        </p:txBody>
      </p:sp>
      <p:sp>
        <p:nvSpPr>
          <p:cNvPr id="2" name="Text Placeholder 1"/>
          <p:cNvSpPr>
            <a:spLocks noGrp="1"/>
          </p:cNvSpPr>
          <p:nvPr>
            <p:ph type="body" sz="quarter" idx="13"/>
          </p:nvPr>
        </p:nvSpPr>
        <p:spPr/>
        <p:txBody>
          <a:bodyPr>
            <a:normAutofit/>
          </a:bodyPr>
          <a:lstStyle/>
          <a:p>
            <a:r>
              <a:rPr lang="en-GB" dirty="0"/>
              <a:t>We</a:t>
            </a:r>
            <a:r>
              <a:rPr lang="en-GB" dirty="0">
                <a:solidFill>
                  <a:srgbClr val="002D53"/>
                </a:solidFill>
              </a:rPr>
              <a:t> </a:t>
            </a:r>
            <a:r>
              <a:rPr lang="en-GB" i="1" dirty="0">
                <a:solidFill>
                  <a:srgbClr val="56B7E9"/>
                </a:solidFill>
                <a:cs typeface="Georgia"/>
              </a:rPr>
              <a:t>improve </a:t>
            </a:r>
            <a:r>
              <a:rPr lang="en-GB" dirty="0">
                <a:solidFill>
                  <a:srgbClr val="002B55"/>
                </a:solidFill>
              </a:rPr>
              <a:t>our customers’ </a:t>
            </a:r>
            <a:br>
              <a:rPr lang="en-GB" dirty="0">
                <a:solidFill>
                  <a:srgbClr val="002B55"/>
                </a:solidFill>
              </a:rPr>
            </a:br>
            <a:r>
              <a:rPr lang="en-GB" dirty="0">
                <a:solidFill>
                  <a:srgbClr val="002B55"/>
                </a:solidFill>
              </a:rPr>
              <a:t>performance by driving value chains </a:t>
            </a:r>
            <a:br>
              <a:rPr lang="en-GB" dirty="0">
                <a:solidFill>
                  <a:srgbClr val="002B55"/>
                </a:solidFill>
              </a:rPr>
            </a:br>
            <a:r>
              <a:rPr lang="en-GB" dirty="0">
                <a:solidFill>
                  <a:srgbClr val="002B55"/>
                </a:solidFill>
              </a:rPr>
              <a:t>through</a:t>
            </a:r>
            <a:r>
              <a:rPr lang="en-GB" dirty="0">
                <a:solidFill>
                  <a:srgbClr val="002D53"/>
                </a:solidFill>
              </a:rPr>
              <a:t> </a:t>
            </a:r>
            <a:r>
              <a:rPr lang="en-GB" i="1" dirty="0">
                <a:solidFill>
                  <a:srgbClr val="56B7E9"/>
                </a:solidFill>
                <a:cs typeface="Georgia"/>
              </a:rPr>
              <a:t>people, expertise, </a:t>
            </a:r>
            <a:r>
              <a:rPr lang="en-GB" i="1" dirty="0">
                <a:solidFill>
                  <a:srgbClr val="85A811"/>
                </a:solidFill>
                <a:cs typeface="Georgia"/>
              </a:rPr>
              <a:t/>
            </a:r>
            <a:br>
              <a:rPr lang="en-GB" i="1" dirty="0">
                <a:solidFill>
                  <a:srgbClr val="85A811"/>
                </a:solidFill>
                <a:cs typeface="Georgia"/>
              </a:rPr>
            </a:br>
            <a:r>
              <a:rPr lang="en-GB" dirty="0">
                <a:solidFill>
                  <a:srgbClr val="002B55"/>
                </a:solidFill>
              </a:rPr>
              <a:t>and </a:t>
            </a:r>
            <a:r>
              <a:rPr lang="en-GB" i="1" dirty="0" smtClean="0">
                <a:solidFill>
                  <a:srgbClr val="56B7E9"/>
                </a:solidFill>
                <a:cs typeface="Georgia"/>
              </a:rPr>
              <a:t>technology.</a:t>
            </a:r>
            <a:endParaRPr lang="en-GB" i="1" dirty="0">
              <a:solidFill>
                <a:schemeClr val="bg2"/>
              </a:solidFill>
              <a:cs typeface="Georgia"/>
            </a:endParaRPr>
          </a:p>
        </p:txBody>
      </p:sp>
    </p:spTree>
    <p:extLst>
      <p:ext uri="{BB962C8B-B14F-4D97-AF65-F5344CB8AC3E}">
        <p14:creationId xmlns:p14="http://schemas.microsoft.com/office/powerpoint/2010/main" val="102095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1"/>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
        <p:nvSpPr>
          <p:cNvPr id="6" name="Text Placeholder 5"/>
          <p:cNvSpPr>
            <a:spLocks noGrp="1"/>
          </p:cNvSpPr>
          <p:nvPr>
            <p:ph type="body" sz="quarter" idx="16"/>
          </p:nvPr>
        </p:nvSpPr>
        <p:spPr/>
        <p:txBody>
          <a:bodyPr/>
          <a:lstStyle/>
          <a:p>
            <a:endParaRPr lang="en-CA"/>
          </a:p>
        </p:txBody>
      </p:sp>
      <p:sp>
        <p:nvSpPr>
          <p:cNvPr id="3" name="Text Placeholder 2"/>
          <p:cNvSpPr>
            <a:spLocks noGrp="1"/>
          </p:cNvSpPr>
          <p:nvPr>
            <p:ph type="body" sz="quarter" idx="17"/>
          </p:nvPr>
        </p:nvSpPr>
        <p:spPr/>
        <p:txBody>
          <a:bodyPr/>
          <a:lstStyle/>
          <a:p>
            <a:pPr>
              <a:spcAft>
                <a:spcPts val="300"/>
              </a:spcAft>
            </a:pPr>
            <a:r>
              <a:rPr lang="en-GB" b="1" dirty="0">
                <a:solidFill>
                  <a:srgbClr val="002B55"/>
                </a:solidFill>
                <a:cs typeface="Corbel"/>
              </a:rPr>
              <a:t>PEOPLE</a:t>
            </a:r>
          </a:p>
          <a:p>
            <a:r>
              <a:rPr lang="en-GB" sz="2000" b="1" i="1" dirty="0">
                <a:solidFill>
                  <a:srgbClr val="56B7E9"/>
                </a:solidFill>
                <a:cs typeface="Corbel"/>
              </a:rPr>
              <a:t>Collaborate </a:t>
            </a:r>
            <a:r>
              <a:rPr lang="en-GB" sz="2000" b="1" dirty="0">
                <a:solidFill>
                  <a:srgbClr val="002B55"/>
                </a:solidFill>
                <a:cs typeface="Corbel"/>
              </a:rPr>
              <a:t>with a leading logistics provider …</a:t>
            </a:r>
          </a:p>
          <a:p>
            <a:r>
              <a:rPr lang="en-GB" dirty="0">
                <a:solidFill>
                  <a:srgbClr val="002B55"/>
                </a:solidFill>
                <a:cs typeface="Corbel"/>
              </a:rPr>
              <a:t>At Kuehne + Nagel, we work closely with our customers, no matter their size, to understand their specific needs. Our partnerships are based on trust and a unique system of competences and infrastructures. Together, we grow competitive advantages in a dynamic world.</a:t>
            </a:r>
            <a:endParaRPr lang="en-CA" dirty="0"/>
          </a:p>
        </p:txBody>
      </p:sp>
    </p:spTree>
    <p:extLst>
      <p:ext uri="{BB962C8B-B14F-4D97-AF65-F5344CB8AC3E}">
        <p14:creationId xmlns:p14="http://schemas.microsoft.com/office/powerpoint/2010/main" val="269849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1"/>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
        <p:nvSpPr>
          <p:cNvPr id="2" name="Text Placeholder 1"/>
          <p:cNvSpPr>
            <a:spLocks noGrp="1"/>
          </p:cNvSpPr>
          <p:nvPr>
            <p:ph type="body" sz="quarter" idx="17"/>
          </p:nvPr>
        </p:nvSpPr>
        <p:spPr/>
        <p:txBody>
          <a:bodyPr/>
          <a:lstStyle/>
          <a:p>
            <a:endParaRPr lang="en-CA"/>
          </a:p>
        </p:txBody>
      </p:sp>
      <p:sp>
        <p:nvSpPr>
          <p:cNvPr id="3" name="Text Placeholder 2"/>
          <p:cNvSpPr>
            <a:spLocks noGrp="1"/>
          </p:cNvSpPr>
          <p:nvPr>
            <p:ph type="body" sz="quarter" idx="18"/>
          </p:nvPr>
        </p:nvSpPr>
        <p:spPr/>
        <p:txBody>
          <a:bodyPr/>
          <a:lstStyle/>
          <a:p>
            <a:pPr>
              <a:spcAft>
                <a:spcPts val="300"/>
              </a:spcAft>
            </a:pPr>
            <a:r>
              <a:rPr lang="en-GB" b="1" dirty="0">
                <a:solidFill>
                  <a:srgbClr val="002B55"/>
                </a:solidFill>
                <a:cs typeface="Corbel"/>
              </a:rPr>
              <a:t>PEOPLE</a:t>
            </a:r>
          </a:p>
          <a:p>
            <a:r>
              <a:rPr lang="en-GB" sz="2000" b="1" dirty="0">
                <a:solidFill>
                  <a:schemeClr val="tx2"/>
                </a:solidFill>
                <a:cs typeface="Corbel"/>
              </a:rPr>
              <a:t>… </a:t>
            </a:r>
            <a:r>
              <a:rPr lang="en-GB" sz="2000" b="1" dirty="0">
                <a:solidFill>
                  <a:srgbClr val="002B55"/>
                </a:solidFill>
                <a:cs typeface="Corbel"/>
              </a:rPr>
              <a:t>because we are </a:t>
            </a:r>
            <a:r>
              <a:rPr lang="en-GB" sz="2000" b="1" i="1" dirty="0">
                <a:solidFill>
                  <a:srgbClr val="56B7E9"/>
                </a:solidFill>
                <a:cs typeface="Corbel"/>
              </a:rPr>
              <a:t>entrepreneurs </a:t>
            </a:r>
            <a:r>
              <a:rPr lang="en-GB" sz="2000" b="1" dirty="0">
                <a:solidFill>
                  <a:srgbClr val="002B55"/>
                </a:solidFill>
                <a:cs typeface="Corbel"/>
              </a:rPr>
              <a:t>too.</a:t>
            </a:r>
          </a:p>
          <a:p>
            <a:r>
              <a:rPr lang="en-GB" dirty="0">
                <a:solidFill>
                  <a:srgbClr val="002B55"/>
                </a:solidFill>
                <a:cs typeface="Corbel"/>
              </a:rPr>
              <a:t>Working proactively and far-sighted thinking are integral to our culture. We dedicate ourselves to our customers by constantly taking responsibility, challenging the status quo, innovating, and improving our skills. This philosophy forms the bedrock of our long-term customer relationships.</a:t>
            </a:r>
          </a:p>
          <a:p>
            <a:endParaRPr lang="en-CA" dirty="0"/>
          </a:p>
        </p:txBody>
      </p:sp>
    </p:spTree>
    <p:extLst>
      <p:ext uri="{BB962C8B-B14F-4D97-AF65-F5344CB8AC3E}">
        <p14:creationId xmlns:p14="http://schemas.microsoft.com/office/powerpoint/2010/main" val="193108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1"/>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
        <p:nvSpPr>
          <p:cNvPr id="2" name="Text Placeholder 1"/>
          <p:cNvSpPr>
            <a:spLocks noGrp="1"/>
          </p:cNvSpPr>
          <p:nvPr>
            <p:ph type="body" sz="quarter" idx="17"/>
          </p:nvPr>
        </p:nvSpPr>
        <p:spPr/>
        <p:txBody>
          <a:bodyPr/>
          <a:lstStyle/>
          <a:p>
            <a:endParaRPr lang="en-CA"/>
          </a:p>
        </p:txBody>
      </p:sp>
      <p:sp>
        <p:nvSpPr>
          <p:cNvPr id="3" name="Text Placeholder 2"/>
          <p:cNvSpPr>
            <a:spLocks noGrp="1"/>
          </p:cNvSpPr>
          <p:nvPr>
            <p:ph type="body" sz="quarter" idx="18"/>
          </p:nvPr>
        </p:nvSpPr>
        <p:spPr/>
        <p:txBody>
          <a:bodyPr/>
          <a:lstStyle/>
          <a:p>
            <a:pPr>
              <a:spcAft>
                <a:spcPts val="300"/>
              </a:spcAft>
            </a:pPr>
            <a:r>
              <a:rPr lang="en-GB" b="1" dirty="0">
                <a:solidFill>
                  <a:srgbClr val="002B55"/>
                </a:solidFill>
                <a:cs typeface="Corbel"/>
              </a:rPr>
              <a:t>EXPERTISE</a:t>
            </a:r>
          </a:p>
          <a:p>
            <a:r>
              <a:rPr lang="en-GB" sz="2000" b="1" dirty="0">
                <a:solidFill>
                  <a:schemeClr val="tx2"/>
                </a:solidFill>
                <a:cs typeface="Corbel"/>
              </a:rPr>
              <a:t>Get</a:t>
            </a:r>
            <a:r>
              <a:rPr lang="en-GB" sz="2000" b="1" i="1" dirty="0">
                <a:solidFill>
                  <a:schemeClr val="tx2"/>
                </a:solidFill>
                <a:cs typeface="Corbel"/>
              </a:rPr>
              <a:t> </a:t>
            </a:r>
            <a:r>
              <a:rPr lang="en-GB" sz="2000" b="1" i="1" dirty="0">
                <a:solidFill>
                  <a:srgbClr val="56B7E9"/>
                </a:solidFill>
                <a:cs typeface="Corbel"/>
              </a:rPr>
              <a:t>the right </a:t>
            </a:r>
            <a:r>
              <a:rPr lang="en-GB" sz="2000" b="1" dirty="0">
                <a:solidFill>
                  <a:srgbClr val="002B55"/>
                </a:solidFill>
                <a:cs typeface="Corbel"/>
              </a:rPr>
              <a:t>solution …</a:t>
            </a:r>
          </a:p>
          <a:p>
            <a:r>
              <a:rPr lang="en-GB" dirty="0">
                <a:solidFill>
                  <a:srgbClr val="002B55"/>
                </a:solidFill>
                <a:cs typeface="Corbel"/>
              </a:rPr>
              <a:t>Take advantage of our wide range of services and specialist know-how and get tailor-made solutions for any need: from standard shipping to complex value chain integrations</a:t>
            </a:r>
            <a:r>
              <a:rPr lang="en-GB" dirty="0">
                <a:solidFill>
                  <a:schemeClr val="tx2"/>
                </a:solidFill>
                <a:cs typeface="Corbel"/>
              </a:rPr>
              <a:t>. </a:t>
            </a:r>
          </a:p>
        </p:txBody>
      </p:sp>
    </p:spTree>
    <p:extLst>
      <p:ext uri="{BB962C8B-B14F-4D97-AF65-F5344CB8AC3E}">
        <p14:creationId xmlns:p14="http://schemas.microsoft.com/office/powerpoint/2010/main" val="362009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6"/>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
        <p:nvSpPr>
          <p:cNvPr id="5" name="Text Placeholder 4"/>
          <p:cNvSpPr>
            <a:spLocks noGrp="1"/>
          </p:cNvSpPr>
          <p:nvPr>
            <p:ph type="body" sz="quarter" idx="17"/>
          </p:nvPr>
        </p:nvSpPr>
        <p:spPr/>
        <p:txBody>
          <a:bodyPr/>
          <a:lstStyle/>
          <a:p>
            <a:endParaRPr lang="en-CA"/>
          </a:p>
        </p:txBody>
      </p:sp>
      <p:sp>
        <p:nvSpPr>
          <p:cNvPr id="3" name="Text Placeholder 2"/>
          <p:cNvSpPr>
            <a:spLocks noGrp="1"/>
          </p:cNvSpPr>
          <p:nvPr>
            <p:ph type="body" sz="quarter" idx="18"/>
          </p:nvPr>
        </p:nvSpPr>
        <p:spPr/>
        <p:txBody>
          <a:bodyPr/>
          <a:lstStyle/>
          <a:p>
            <a:pPr>
              <a:spcAft>
                <a:spcPts val="300"/>
              </a:spcAft>
            </a:pPr>
            <a:r>
              <a:rPr lang="en-GB" b="1" dirty="0">
                <a:solidFill>
                  <a:srgbClr val="002B55"/>
                </a:solidFill>
                <a:cs typeface="Corbel"/>
              </a:rPr>
              <a:t>EXPERTISE</a:t>
            </a:r>
          </a:p>
          <a:p>
            <a:r>
              <a:rPr lang="en-GB" sz="2000" b="1" dirty="0">
                <a:solidFill>
                  <a:srgbClr val="002B55"/>
                </a:solidFill>
                <a:cs typeface="Corbel"/>
              </a:rPr>
              <a:t>… because we are the most powerful logistics </a:t>
            </a:r>
            <a:r>
              <a:rPr lang="en-GB" sz="2000" b="1" i="1" dirty="0">
                <a:solidFill>
                  <a:srgbClr val="56B7E9"/>
                </a:solidFill>
                <a:cs typeface="Corbel"/>
              </a:rPr>
              <a:t>network</a:t>
            </a:r>
            <a:r>
              <a:rPr lang="en-GB" sz="2000" b="1" i="1" dirty="0">
                <a:solidFill>
                  <a:schemeClr val="tx2"/>
                </a:solidFill>
                <a:cs typeface="Corbel"/>
              </a:rPr>
              <a:t>.</a:t>
            </a:r>
          </a:p>
          <a:p>
            <a:r>
              <a:rPr lang="en-GB" dirty="0">
                <a:cs typeface="Corbel"/>
              </a:rPr>
              <a:t>Our unique combination of industry expertise, visionary technology, strong market relationships, and global presence, blended with local know-how, allow us to act flexibly and independently and guarantee outstanding quality and operational excellence – even for the most demanding needs. </a:t>
            </a:r>
          </a:p>
        </p:txBody>
      </p:sp>
    </p:spTree>
    <p:extLst>
      <p:ext uri="{BB962C8B-B14F-4D97-AF65-F5344CB8AC3E}">
        <p14:creationId xmlns:p14="http://schemas.microsoft.com/office/powerpoint/2010/main" val="323182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xfrm>
            <a:off x="-1" y="-17752"/>
            <a:ext cx="9144001" cy="5143500"/>
          </a:xfrm>
        </p:spPr>
      </p:pic>
      <p:sp>
        <p:nvSpPr>
          <p:cNvPr id="14" name="Text Placeholder 13"/>
          <p:cNvSpPr>
            <a:spLocks noGrp="1"/>
          </p:cNvSpPr>
          <p:nvPr>
            <p:ph type="body" sz="quarter" idx="16"/>
          </p:nvPr>
        </p:nvSpPr>
        <p:spPr/>
        <p:txBody>
          <a:bodyPr/>
          <a:lstStyle/>
          <a:p>
            <a:endParaRPr lang="en-CA"/>
          </a:p>
        </p:txBody>
      </p:sp>
      <p:sp>
        <p:nvSpPr>
          <p:cNvPr id="13" name="Title 12"/>
          <p:cNvSpPr>
            <a:spLocks noGrp="1"/>
          </p:cNvSpPr>
          <p:nvPr>
            <p:ph type="title"/>
          </p:nvPr>
        </p:nvSpPr>
        <p:spPr/>
        <p:txBody>
          <a:bodyPr/>
          <a:lstStyle/>
          <a:p>
            <a:r>
              <a:rPr lang="en-CA" dirty="0" smtClean="0"/>
              <a:t>83,000 logistics experts</a:t>
            </a:r>
            <a:endParaRPr lang="en-CA" dirty="0"/>
          </a:p>
        </p:txBody>
      </p:sp>
      <p:sp>
        <p:nvSpPr>
          <p:cNvPr id="3" name="Rectangle 2"/>
          <p:cNvSpPr/>
          <p:nvPr/>
        </p:nvSpPr>
        <p:spPr>
          <a:xfrm>
            <a:off x="6542006" y="4806374"/>
            <a:ext cx="2087507" cy="18460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Note: All figures relate to </a:t>
            </a:r>
            <a:r>
              <a:rPr lang="en-GB" sz="1100" b="1" dirty="0" smtClean="0">
                <a:solidFill>
                  <a:schemeClr val="tx1"/>
                </a:solidFill>
              </a:rPr>
              <a:t>2019</a:t>
            </a:r>
            <a:endParaRPr lang="en-GB" sz="1100" b="1" dirty="0">
              <a:solidFill>
                <a:schemeClr val="tx1"/>
              </a:solidFill>
            </a:endParaRPr>
          </a:p>
        </p:txBody>
      </p:sp>
      <p:sp>
        <p:nvSpPr>
          <p:cNvPr id="21" name="Textfeld 20"/>
          <p:cNvSpPr txBox="1"/>
          <p:nvPr/>
        </p:nvSpPr>
        <p:spPr>
          <a:xfrm>
            <a:off x="1693107" y="1672938"/>
            <a:ext cx="1960620" cy="1097495"/>
          </a:xfrm>
          <a:prstGeom prst="rect">
            <a:avLst/>
          </a:prstGeom>
          <a:solidFill>
            <a:srgbClr val="FFFFFF">
              <a:alpha val="90000"/>
            </a:srgbClr>
          </a:solidFill>
          <a:ln w="38100" cmpd="sng">
            <a:solidFill>
              <a:schemeClr val="bg1"/>
            </a:solidFill>
            <a:miter lim="800000"/>
          </a:ln>
        </p:spPr>
        <p:style>
          <a:lnRef idx="2">
            <a:schemeClr val="accent6"/>
          </a:lnRef>
          <a:fillRef idx="1">
            <a:schemeClr val="lt1"/>
          </a:fillRef>
          <a:effectRef idx="0">
            <a:schemeClr val="accent6"/>
          </a:effectRef>
          <a:fontRef idx="minor">
            <a:schemeClr val="dk1"/>
          </a:fontRef>
        </p:style>
        <p:txBody>
          <a:bodyPr lIns="143994" tIns="93597" rIns="143994" bIns="140394" rtlCol="0" anchor="ctr">
            <a:spAutoFit/>
          </a:bodyPr>
          <a:lstStyle>
            <a:defPPr>
              <a:defRPr lang="en-US"/>
            </a:defPPr>
            <a:lvl1pPr>
              <a:defRPr b="1">
                <a:solidFill>
                  <a:schemeClr val="tx1"/>
                </a:solidFill>
              </a:defRPr>
            </a:lvl1pPr>
          </a:lstStyle>
          <a:p>
            <a:r>
              <a:rPr lang="en-GB" sz="1799" dirty="0">
                <a:solidFill>
                  <a:srgbClr val="002B55"/>
                </a:solidFill>
              </a:rPr>
              <a:t>More than </a:t>
            </a:r>
            <a:r>
              <a:rPr lang="en-GB" sz="1799" dirty="0"/>
              <a:t/>
            </a:r>
            <a:br>
              <a:rPr lang="en-GB" sz="1799" dirty="0"/>
            </a:br>
            <a:r>
              <a:rPr lang="en-GB" sz="2000" i="1" dirty="0" smtClean="0">
                <a:solidFill>
                  <a:srgbClr val="56B7E9"/>
                </a:solidFill>
                <a:cs typeface="Corbel"/>
              </a:rPr>
              <a:t>4.9 </a:t>
            </a:r>
            <a:r>
              <a:rPr lang="en-GB" sz="2000" i="1" dirty="0">
                <a:solidFill>
                  <a:srgbClr val="56B7E9"/>
                </a:solidFill>
                <a:cs typeface="Corbel"/>
              </a:rPr>
              <a:t>million </a:t>
            </a:r>
            <a:r>
              <a:rPr lang="en-GB" sz="1799" i="1" dirty="0">
                <a:solidFill>
                  <a:schemeClr val="bg2"/>
                </a:solidFill>
                <a:latin typeface="Georgia"/>
                <a:cs typeface="Georgia"/>
              </a:rPr>
              <a:t/>
            </a:r>
            <a:br>
              <a:rPr lang="en-GB" sz="1799" i="1" dirty="0">
                <a:solidFill>
                  <a:schemeClr val="bg2"/>
                </a:solidFill>
                <a:latin typeface="Georgia"/>
                <a:cs typeface="Georgia"/>
              </a:rPr>
            </a:br>
            <a:r>
              <a:rPr lang="en-GB" sz="1799" dirty="0">
                <a:solidFill>
                  <a:srgbClr val="002D53"/>
                </a:solidFill>
                <a:cs typeface="Corbel"/>
              </a:rPr>
              <a:t>TEUs handled</a:t>
            </a:r>
          </a:p>
        </p:txBody>
      </p:sp>
      <p:sp>
        <p:nvSpPr>
          <p:cNvPr id="22" name="Textfeld 21"/>
          <p:cNvSpPr txBox="1"/>
          <p:nvPr/>
        </p:nvSpPr>
        <p:spPr>
          <a:xfrm>
            <a:off x="1693107" y="1304306"/>
            <a:ext cx="1960620" cy="396817"/>
          </a:xfrm>
          <a:prstGeom prst="rect">
            <a:avLst/>
          </a:prstGeom>
          <a:solidFill>
            <a:schemeClr val="tx1"/>
          </a:solidFill>
          <a:ln w="38100" cmpd="sng">
            <a:solidFill>
              <a:schemeClr val="tx1"/>
            </a:solidFill>
            <a:miter lim="800000"/>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43994" tIns="140394" rIns="143994" bIns="140394" numCol="1" spcCol="0" rtlCol="0" fromWordArt="0" anchor="ctr" anchorCtr="0" forceAA="0" compatLnSpc="1">
            <a:prstTxWarp prst="textNoShape">
              <a:avLst/>
            </a:prstTxWarp>
            <a:noAutofit/>
          </a:bodyPr>
          <a:lstStyle>
            <a:defPPr>
              <a:defRPr lang="en-US"/>
            </a:defPPr>
            <a:lvl1pPr>
              <a:defRPr sz="1400" b="1">
                <a:solidFill>
                  <a:srgbClr val="002D53"/>
                </a:solidFill>
                <a:cs typeface="Corbe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smtClean="0">
                <a:solidFill>
                  <a:schemeClr val="bg1"/>
                </a:solidFill>
              </a:rPr>
              <a:t>SEA LOGISTICS</a:t>
            </a:r>
            <a:endParaRPr lang="en-GB" dirty="0">
              <a:solidFill>
                <a:schemeClr val="bg1"/>
              </a:solidFill>
            </a:endParaRPr>
          </a:p>
        </p:txBody>
      </p:sp>
      <p:grpSp>
        <p:nvGrpSpPr>
          <p:cNvPr id="7" name="Gruppierung 6"/>
          <p:cNvGrpSpPr/>
          <p:nvPr/>
        </p:nvGrpSpPr>
        <p:grpSpPr>
          <a:xfrm>
            <a:off x="6515542" y="1566907"/>
            <a:ext cx="1960620" cy="1203634"/>
            <a:chOff x="6594724" y="1566868"/>
            <a:chExt cx="1960696" cy="1203680"/>
          </a:xfrm>
        </p:grpSpPr>
        <p:sp>
          <p:nvSpPr>
            <p:cNvPr id="23" name="Textfeld 22"/>
            <p:cNvSpPr txBox="1"/>
            <p:nvPr/>
          </p:nvSpPr>
          <p:spPr>
            <a:xfrm>
              <a:off x="6594724" y="1949796"/>
              <a:ext cx="1960696" cy="820752"/>
            </a:xfrm>
            <a:prstGeom prst="rect">
              <a:avLst/>
            </a:prstGeom>
            <a:solidFill>
              <a:srgbClr val="FFFFFF">
                <a:alpha val="90000"/>
              </a:srgbClr>
            </a:solidFill>
            <a:ln w="38100" cmpd="sng">
              <a:solidFill>
                <a:schemeClr val="bg1"/>
              </a:solidFill>
              <a:miter lim="800000"/>
            </a:ln>
          </p:spPr>
          <p:style>
            <a:lnRef idx="2">
              <a:schemeClr val="accent6"/>
            </a:lnRef>
            <a:fillRef idx="1">
              <a:schemeClr val="lt1"/>
            </a:fillRef>
            <a:effectRef idx="0">
              <a:schemeClr val="accent6"/>
            </a:effectRef>
            <a:fontRef idx="minor">
              <a:schemeClr val="dk1"/>
            </a:fontRef>
          </p:style>
          <p:txBody>
            <a:bodyPr lIns="143994" tIns="93597" rIns="143994" bIns="140394" rtlCol="0" anchor="ctr">
              <a:spAutoFit/>
            </a:bodyPr>
            <a:lstStyle>
              <a:defPPr>
                <a:defRPr lang="en-US"/>
              </a:defPPr>
              <a:lvl1pPr>
                <a:defRPr b="1">
                  <a:solidFill>
                    <a:schemeClr val="tx1"/>
                  </a:solidFill>
                </a:defRPr>
              </a:lvl1pPr>
            </a:lstStyle>
            <a:p>
              <a:r>
                <a:rPr lang="en-GB" sz="2000" i="1" dirty="0" smtClean="0">
                  <a:solidFill>
                    <a:srgbClr val="56B7E9"/>
                  </a:solidFill>
                  <a:cs typeface="Corbel"/>
                </a:rPr>
                <a:t>1.6 </a:t>
              </a:r>
              <a:r>
                <a:rPr lang="en-GB" sz="2000" i="1" dirty="0">
                  <a:solidFill>
                    <a:srgbClr val="56B7E9"/>
                  </a:solidFill>
                  <a:cs typeface="Corbel"/>
                </a:rPr>
                <a:t>million </a:t>
              </a:r>
              <a:r>
                <a:rPr lang="en-GB" sz="1799" i="1" dirty="0">
                  <a:solidFill>
                    <a:srgbClr val="4AB9E6"/>
                  </a:solidFill>
                  <a:latin typeface="Georgia"/>
                  <a:cs typeface="Georgia"/>
                </a:rPr>
                <a:t/>
              </a:r>
              <a:br>
                <a:rPr lang="en-GB" sz="1799" i="1" dirty="0">
                  <a:solidFill>
                    <a:srgbClr val="4AB9E6"/>
                  </a:solidFill>
                  <a:latin typeface="Georgia"/>
                  <a:cs typeface="Georgia"/>
                </a:rPr>
              </a:br>
              <a:r>
                <a:rPr lang="en-GB" sz="1799" dirty="0">
                  <a:solidFill>
                    <a:srgbClr val="002D53"/>
                  </a:solidFill>
                  <a:cs typeface="Corbel"/>
                </a:rPr>
                <a:t>tons handled</a:t>
              </a:r>
            </a:p>
          </p:txBody>
        </p:sp>
        <p:sp>
          <p:nvSpPr>
            <p:cNvPr id="30" name="Textfeld 29"/>
            <p:cNvSpPr txBox="1"/>
            <p:nvPr/>
          </p:nvSpPr>
          <p:spPr>
            <a:xfrm>
              <a:off x="6594724" y="1566868"/>
              <a:ext cx="1960696" cy="396833"/>
            </a:xfrm>
            <a:prstGeom prst="rect">
              <a:avLst/>
            </a:prstGeom>
            <a:solidFill>
              <a:schemeClr val="tx1"/>
            </a:solidFill>
            <a:ln w="38100" cmpd="sng">
              <a:solidFill>
                <a:schemeClr val="tx1"/>
              </a:solidFill>
              <a:miter lim="800000"/>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43994" tIns="140394" rIns="143994" bIns="140394" numCol="1" spcCol="0" rtlCol="0" fromWordArt="0" anchor="ctr" anchorCtr="0" forceAA="0" compatLnSpc="1">
              <a:prstTxWarp prst="textNoShape">
                <a:avLst/>
              </a:prstTxWarp>
              <a:noAutofit/>
            </a:bodyPr>
            <a:lstStyle>
              <a:defPPr>
                <a:defRPr lang="en-US"/>
              </a:defPPr>
              <a:lvl1pPr>
                <a:defRPr sz="1400" b="1">
                  <a:solidFill>
                    <a:srgbClr val="002D53"/>
                  </a:solidFill>
                  <a:cs typeface="Corbe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smtClean="0">
                  <a:solidFill>
                    <a:schemeClr val="bg1"/>
                  </a:solidFill>
                </a:rPr>
                <a:t>AIR LOGISTICS</a:t>
              </a:r>
              <a:endParaRPr lang="en-GB" dirty="0">
                <a:solidFill>
                  <a:schemeClr val="bg1"/>
                </a:solidFill>
              </a:endParaRPr>
            </a:p>
          </p:txBody>
        </p:sp>
      </p:grpSp>
      <p:sp>
        <p:nvSpPr>
          <p:cNvPr id="26" name="Textfeld 25"/>
          <p:cNvSpPr txBox="1"/>
          <p:nvPr/>
        </p:nvSpPr>
        <p:spPr>
          <a:xfrm>
            <a:off x="317893" y="3631807"/>
            <a:ext cx="3333165" cy="820720"/>
          </a:xfrm>
          <a:prstGeom prst="rect">
            <a:avLst/>
          </a:prstGeom>
          <a:solidFill>
            <a:srgbClr val="FFFFFF">
              <a:alpha val="90000"/>
            </a:srgbClr>
          </a:solidFill>
          <a:ln w="38100" cmpd="sng">
            <a:solidFill>
              <a:schemeClr val="bg1"/>
            </a:solidFill>
            <a:miter lim="800000"/>
          </a:ln>
        </p:spPr>
        <p:style>
          <a:lnRef idx="2">
            <a:schemeClr val="accent6"/>
          </a:lnRef>
          <a:fillRef idx="1">
            <a:schemeClr val="lt1"/>
          </a:fillRef>
          <a:effectRef idx="0">
            <a:schemeClr val="accent6"/>
          </a:effectRef>
          <a:fontRef idx="minor">
            <a:schemeClr val="dk1"/>
          </a:fontRef>
        </p:style>
        <p:txBody>
          <a:bodyPr wrap="square" lIns="143994" tIns="93597" rIns="143994" bIns="140394" rtlCol="0" anchor="ctr">
            <a:spAutoFit/>
          </a:bodyPr>
          <a:lstStyle>
            <a:defPPr>
              <a:defRPr lang="en-US"/>
            </a:defPPr>
            <a:lvl1pPr>
              <a:defRPr b="1">
                <a:solidFill>
                  <a:schemeClr val="tx1"/>
                </a:solidFill>
              </a:defRPr>
            </a:lvl1pPr>
          </a:lstStyle>
          <a:p>
            <a:r>
              <a:rPr lang="en-GB" sz="1799" dirty="0">
                <a:solidFill>
                  <a:srgbClr val="002B55"/>
                </a:solidFill>
              </a:rPr>
              <a:t>Over</a:t>
            </a:r>
            <a:r>
              <a:rPr lang="en-GB" sz="1799" dirty="0"/>
              <a:t> </a:t>
            </a:r>
            <a:r>
              <a:rPr lang="en-GB" sz="2000" i="1" dirty="0" smtClean="0">
                <a:solidFill>
                  <a:srgbClr val="56B7E9"/>
                </a:solidFill>
                <a:cs typeface="Corbel"/>
              </a:rPr>
              <a:t>11.4 </a:t>
            </a:r>
            <a:r>
              <a:rPr lang="en-GB" sz="2000" i="1" dirty="0">
                <a:solidFill>
                  <a:srgbClr val="56B7E9"/>
                </a:solidFill>
                <a:cs typeface="Corbel"/>
              </a:rPr>
              <a:t>million m</a:t>
            </a:r>
            <a:r>
              <a:rPr lang="en-GB" sz="2000" i="1" baseline="30000" dirty="0">
                <a:solidFill>
                  <a:srgbClr val="56B7E9"/>
                </a:solidFill>
                <a:cs typeface="Corbel"/>
              </a:rPr>
              <a:t>2</a:t>
            </a:r>
            <a:r>
              <a:rPr lang="en-GB" sz="2000" i="1" dirty="0">
                <a:solidFill>
                  <a:srgbClr val="56B7E9"/>
                </a:solidFill>
                <a:cs typeface="Corbel"/>
              </a:rPr>
              <a:t> </a:t>
            </a:r>
            <a:r>
              <a:rPr lang="en-GB" sz="1799" i="1" dirty="0">
                <a:solidFill>
                  <a:srgbClr val="4AB9E6"/>
                </a:solidFill>
                <a:latin typeface="Georgia"/>
                <a:cs typeface="Georgia"/>
              </a:rPr>
              <a:t/>
            </a:r>
            <a:br>
              <a:rPr lang="en-GB" sz="1799" i="1" dirty="0">
                <a:solidFill>
                  <a:srgbClr val="4AB9E6"/>
                </a:solidFill>
                <a:latin typeface="Georgia"/>
                <a:cs typeface="Georgia"/>
              </a:rPr>
            </a:br>
            <a:r>
              <a:rPr lang="en-GB" sz="1799" dirty="0">
                <a:solidFill>
                  <a:srgbClr val="002D53"/>
                </a:solidFill>
                <a:cs typeface="Corbel"/>
              </a:rPr>
              <a:t>warehousing &amp; logistics space</a:t>
            </a:r>
          </a:p>
        </p:txBody>
      </p:sp>
      <p:sp>
        <p:nvSpPr>
          <p:cNvPr id="28" name="Textfeld 27"/>
          <p:cNvSpPr txBox="1"/>
          <p:nvPr/>
        </p:nvSpPr>
        <p:spPr>
          <a:xfrm>
            <a:off x="318254" y="3229975"/>
            <a:ext cx="3332443" cy="396817"/>
          </a:xfrm>
          <a:prstGeom prst="rect">
            <a:avLst/>
          </a:prstGeom>
          <a:solidFill>
            <a:schemeClr val="tx1"/>
          </a:solidFill>
          <a:ln w="38100" cmpd="sng">
            <a:solidFill>
              <a:schemeClr val="tx1"/>
            </a:solidFill>
            <a:miter lim="800000"/>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43994" tIns="140394" rIns="143994" bIns="140394" numCol="1" spcCol="0" rtlCol="0" fromWordArt="0" anchor="ctr" anchorCtr="0" forceAA="0" compatLnSpc="1">
            <a:prstTxWarp prst="textNoShape">
              <a:avLst/>
            </a:prstTxWarp>
            <a:noAutofit/>
          </a:bodyPr>
          <a:lstStyle>
            <a:defPPr>
              <a:defRPr lang="en-US"/>
            </a:defPPr>
            <a:lvl1pPr>
              <a:defRPr sz="1400" b="1">
                <a:solidFill>
                  <a:srgbClr val="002D53"/>
                </a:solidFill>
                <a:cs typeface="Corbe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solidFill>
                  <a:schemeClr val="bg1"/>
                </a:solidFill>
              </a:rPr>
              <a:t>CONTRACT LOGISTICS</a:t>
            </a:r>
          </a:p>
        </p:txBody>
      </p:sp>
      <p:grpSp>
        <p:nvGrpSpPr>
          <p:cNvPr id="2" name="Gruppierung 1"/>
          <p:cNvGrpSpPr/>
          <p:nvPr/>
        </p:nvGrpSpPr>
        <p:grpSpPr>
          <a:xfrm>
            <a:off x="5533183" y="3016253"/>
            <a:ext cx="2279177" cy="1213474"/>
            <a:chOff x="5533218" y="3016269"/>
            <a:chExt cx="2279265" cy="1213520"/>
          </a:xfrm>
        </p:grpSpPr>
        <p:sp>
          <p:nvSpPr>
            <p:cNvPr id="33" name="Textfeld 32"/>
            <p:cNvSpPr txBox="1"/>
            <p:nvPr/>
          </p:nvSpPr>
          <p:spPr>
            <a:xfrm>
              <a:off x="5533218" y="3408835"/>
              <a:ext cx="2279265" cy="820954"/>
            </a:xfrm>
            <a:prstGeom prst="rect">
              <a:avLst/>
            </a:prstGeom>
            <a:solidFill>
              <a:srgbClr val="FFFFFF">
                <a:alpha val="90000"/>
              </a:srgbClr>
            </a:solidFill>
            <a:ln w="38100" cmpd="sng">
              <a:solidFill>
                <a:schemeClr val="bg1"/>
              </a:solidFill>
              <a:miter lim="800000"/>
            </a:ln>
          </p:spPr>
          <p:style>
            <a:lnRef idx="2">
              <a:schemeClr val="accent6"/>
            </a:lnRef>
            <a:fillRef idx="1">
              <a:schemeClr val="lt1"/>
            </a:fillRef>
            <a:effectRef idx="0">
              <a:schemeClr val="accent6"/>
            </a:effectRef>
            <a:fontRef idx="minor">
              <a:schemeClr val="dk1"/>
            </a:fontRef>
          </p:style>
          <p:txBody>
            <a:bodyPr wrap="square" lIns="143994" tIns="93597" rIns="143994" bIns="140394" rtlCol="0" anchor="ctr">
              <a:spAutoFit/>
            </a:bodyPr>
            <a:lstStyle>
              <a:defPPr>
                <a:defRPr lang="en-US"/>
              </a:defPPr>
              <a:lvl1pPr>
                <a:defRPr b="1">
                  <a:solidFill>
                    <a:schemeClr val="tx1"/>
                  </a:solidFill>
                </a:defRPr>
              </a:lvl1pPr>
            </a:lstStyle>
            <a:p>
              <a:r>
                <a:rPr lang="en-GB" sz="2000" i="1" dirty="0" smtClean="0">
                  <a:solidFill>
                    <a:srgbClr val="56B7E9"/>
                  </a:solidFill>
                  <a:cs typeface="Corbel"/>
                </a:rPr>
                <a:t>32 500 departures </a:t>
              </a:r>
              <a:r>
                <a:rPr lang="en-GB" sz="1799" i="1" dirty="0">
                  <a:solidFill>
                    <a:srgbClr val="4AB9E6"/>
                  </a:solidFill>
                  <a:latin typeface="Georgia"/>
                  <a:cs typeface="Georgia"/>
                </a:rPr>
                <a:t/>
              </a:r>
              <a:br>
                <a:rPr lang="en-GB" sz="1799" i="1" dirty="0">
                  <a:solidFill>
                    <a:srgbClr val="4AB9E6"/>
                  </a:solidFill>
                  <a:latin typeface="Georgia"/>
                  <a:cs typeface="Georgia"/>
                </a:rPr>
              </a:br>
              <a:r>
                <a:rPr lang="en-GB" sz="1799" dirty="0" smtClean="0">
                  <a:solidFill>
                    <a:srgbClr val="002D53"/>
                  </a:solidFill>
                  <a:cs typeface="Corbel"/>
                </a:rPr>
                <a:t>from Europe</a:t>
              </a:r>
              <a:endParaRPr lang="en-GB" sz="1799" dirty="0">
                <a:solidFill>
                  <a:srgbClr val="002D53"/>
                </a:solidFill>
                <a:cs typeface="Corbel"/>
              </a:endParaRPr>
            </a:p>
          </p:txBody>
        </p:sp>
        <p:sp>
          <p:nvSpPr>
            <p:cNvPr id="36" name="Textfeld 35"/>
            <p:cNvSpPr txBox="1"/>
            <p:nvPr/>
          </p:nvSpPr>
          <p:spPr>
            <a:xfrm>
              <a:off x="5533218" y="3016269"/>
              <a:ext cx="2279265" cy="396833"/>
            </a:xfrm>
            <a:prstGeom prst="rect">
              <a:avLst/>
            </a:prstGeom>
            <a:solidFill>
              <a:schemeClr val="tx1"/>
            </a:solidFill>
            <a:ln w="38100" cmpd="sng">
              <a:solidFill>
                <a:schemeClr val="tx1"/>
              </a:solidFill>
              <a:miter lim="800000"/>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43994" tIns="140394" rIns="143994" bIns="140394" numCol="1" spcCol="0" rtlCol="0" fromWordArt="0" anchor="ctr" anchorCtr="0" forceAA="0" compatLnSpc="1">
              <a:prstTxWarp prst="textNoShape">
                <a:avLst/>
              </a:prstTxWarp>
              <a:noAutofit/>
            </a:bodyPr>
            <a:lstStyle>
              <a:defPPr>
                <a:defRPr lang="en-US"/>
              </a:defPPr>
              <a:lvl1pPr>
                <a:defRPr sz="1400" b="1">
                  <a:solidFill>
                    <a:srgbClr val="002D53"/>
                  </a:solidFill>
                  <a:cs typeface="Corbe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smtClean="0">
                  <a:solidFill>
                    <a:schemeClr val="bg1"/>
                  </a:solidFill>
                </a:rPr>
                <a:t>ROAD LOGISTICS</a:t>
              </a:r>
              <a:endParaRPr lang="en-GB" dirty="0">
                <a:solidFill>
                  <a:schemeClr val="bg1"/>
                </a:solidFill>
              </a:endParaRPr>
            </a:p>
          </p:txBody>
        </p:sp>
      </p:grpSp>
    </p:spTree>
    <p:extLst>
      <p:ext uri="{BB962C8B-B14F-4D97-AF65-F5344CB8AC3E}">
        <p14:creationId xmlns:p14="http://schemas.microsoft.com/office/powerpoint/2010/main" val="40133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sz="3599" dirty="0">
                <a:solidFill>
                  <a:srgbClr val="002B55"/>
                </a:solidFill>
              </a:rPr>
              <a:t>All our experts are committed to </a:t>
            </a:r>
            <a:r>
              <a:rPr lang="en-GB" sz="3599" i="1" dirty="0">
                <a:solidFill>
                  <a:srgbClr val="56B7E9"/>
                </a:solidFill>
                <a:cs typeface="Georgia"/>
              </a:rPr>
              <a:t>compliance</a:t>
            </a:r>
            <a:r>
              <a:rPr lang="en-GB" sz="3599" dirty="0">
                <a:solidFill>
                  <a:srgbClr val="56B7E9"/>
                </a:solidFill>
              </a:rPr>
              <a:t> </a:t>
            </a:r>
            <a:r>
              <a:rPr lang="en-GB" sz="3599" dirty="0">
                <a:solidFill>
                  <a:srgbClr val="002B55"/>
                </a:solidFill>
              </a:rPr>
              <a:t>and </a:t>
            </a:r>
            <a:r>
              <a:rPr lang="en-GB" sz="3599" i="1" dirty="0">
                <a:solidFill>
                  <a:srgbClr val="002B55"/>
                </a:solidFill>
                <a:cs typeface="Georgia"/>
              </a:rPr>
              <a:t>sustainability</a:t>
            </a:r>
            <a:r>
              <a:rPr lang="en-GB" sz="3599" i="1" dirty="0" smtClean="0">
                <a:solidFill>
                  <a:srgbClr val="002B55"/>
                </a:solidFill>
                <a:cs typeface="Georgia"/>
              </a:rPr>
              <a:t>.</a:t>
            </a:r>
            <a:endParaRPr lang="en-CA" dirty="0"/>
          </a:p>
        </p:txBody>
      </p:sp>
      <p:sp>
        <p:nvSpPr>
          <p:cNvPr id="5" name="Text Placeholder 4"/>
          <p:cNvSpPr>
            <a:spLocks noGrp="1"/>
          </p:cNvSpPr>
          <p:nvPr>
            <p:ph type="body" sz="quarter" idx="16"/>
          </p:nvPr>
        </p:nvSpPr>
        <p:spPr/>
        <p:txBody>
          <a:bodyPr/>
          <a:lstStyle/>
          <a:p>
            <a:endParaRPr lang="en-CA"/>
          </a:p>
        </p:txBody>
      </p:sp>
    </p:spTree>
    <p:extLst>
      <p:ext uri="{BB962C8B-B14F-4D97-AF65-F5344CB8AC3E}">
        <p14:creationId xmlns:p14="http://schemas.microsoft.com/office/powerpoint/2010/main" val="34911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6"/>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
        <p:nvSpPr>
          <p:cNvPr id="2" name="Text Placeholder 1"/>
          <p:cNvSpPr>
            <a:spLocks noGrp="1"/>
          </p:cNvSpPr>
          <p:nvPr>
            <p:ph type="body" sz="quarter" idx="16"/>
          </p:nvPr>
        </p:nvSpPr>
        <p:spPr/>
        <p:txBody>
          <a:bodyPr/>
          <a:lstStyle/>
          <a:p>
            <a:endParaRPr lang="en-CA"/>
          </a:p>
        </p:txBody>
      </p:sp>
      <p:sp>
        <p:nvSpPr>
          <p:cNvPr id="3" name="Text Placeholder 2"/>
          <p:cNvSpPr>
            <a:spLocks noGrp="1"/>
          </p:cNvSpPr>
          <p:nvPr>
            <p:ph type="body" sz="quarter" idx="17"/>
          </p:nvPr>
        </p:nvSpPr>
        <p:spPr/>
        <p:txBody>
          <a:bodyPr/>
          <a:lstStyle/>
          <a:p>
            <a:pPr>
              <a:spcAft>
                <a:spcPts val="300"/>
              </a:spcAft>
            </a:pPr>
            <a:r>
              <a:rPr lang="en-GB" b="1" dirty="0">
                <a:cs typeface="Corbel"/>
              </a:rPr>
              <a:t>TECHNOLOGY</a:t>
            </a:r>
          </a:p>
          <a:p>
            <a:r>
              <a:rPr lang="en-GB" sz="2000" b="1" dirty="0">
                <a:cs typeface="Corbel"/>
              </a:rPr>
              <a:t>Realise measurable </a:t>
            </a:r>
            <a:r>
              <a:rPr lang="en-GB" sz="2000" b="1" i="1" dirty="0">
                <a:solidFill>
                  <a:srgbClr val="56B7E9"/>
                </a:solidFill>
                <a:latin typeface="Corbel" panose="020B0503020204020204" pitchFamily="34" charset="0"/>
                <a:cs typeface="Georgia"/>
              </a:rPr>
              <a:t>value chain</a:t>
            </a:r>
            <a:r>
              <a:rPr lang="en-GB" sz="2000" b="1" i="1" dirty="0">
                <a:solidFill>
                  <a:srgbClr val="4AB9E6"/>
                </a:solidFill>
                <a:latin typeface="Corbel" panose="020B0503020204020204" pitchFamily="34" charset="0"/>
                <a:cs typeface="Georgia"/>
              </a:rPr>
              <a:t> </a:t>
            </a:r>
            <a:r>
              <a:rPr lang="en-GB" sz="2000" b="1" dirty="0">
                <a:solidFill>
                  <a:srgbClr val="002B55"/>
                </a:solidFill>
                <a:cs typeface="Corbel"/>
              </a:rPr>
              <a:t>improvements …</a:t>
            </a:r>
          </a:p>
          <a:p>
            <a:r>
              <a:rPr lang="en-GB" dirty="0">
                <a:solidFill>
                  <a:srgbClr val="002B55"/>
                </a:solidFill>
                <a:cs typeface="Corbel"/>
              </a:rPr>
              <a:t>Make decisions based on customised forecasts and predictive information relevant to the specific situation. Seamless integration makes our data instantly accessible, creating measurable value for our customers’ business.</a:t>
            </a:r>
          </a:p>
          <a:p>
            <a:endParaRPr lang="en-CA" dirty="0"/>
          </a:p>
        </p:txBody>
      </p:sp>
    </p:spTree>
    <p:extLst>
      <p:ext uri="{BB962C8B-B14F-4D97-AF65-F5344CB8AC3E}">
        <p14:creationId xmlns:p14="http://schemas.microsoft.com/office/powerpoint/2010/main" val="9682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3DDCF-FCA8-4D4B-835A-CD3545C3295F}"/>
              </a:ext>
            </a:extLst>
          </p:cNvPr>
          <p:cNvSpPr>
            <a:spLocks noGrp="1"/>
          </p:cNvSpPr>
          <p:nvPr>
            <p:ph type="ctrTitle"/>
          </p:nvPr>
        </p:nvSpPr>
        <p:spPr/>
        <p:txBody>
          <a:bodyPr/>
          <a:lstStyle/>
          <a:p>
            <a:r>
              <a:rPr lang="en-GB" dirty="0"/>
              <a:t>Enter Presentation title</a:t>
            </a:r>
            <a:br>
              <a:rPr lang="en-GB" dirty="0"/>
            </a:br>
            <a:r>
              <a:rPr lang="en-GB" dirty="0"/>
              <a:t>to a maximum 3 lines</a:t>
            </a:r>
            <a:br>
              <a:rPr lang="en-GB" dirty="0"/>
            </a:br>
            <a:r>
              <a:rPr lang="en-GB" dirty="0"/>
              <a:t>of text</a:t>
            </a:r>
          </a:p>
        </p:txBody>
      </p:sp>
      <p:sp>
        <p:nvSpPr>
          <p:cNvPr id="3" name="Subtitle 2">
            <a:extLst>
              <a:ext uri="{FF2B5EF4-FFF2-40B4-BE49-F238E27FC236}">
                <a16:creationId xmlns:a16="http://schemas.microsoft.com/office/drawing/2014/main" xmlns="" id="{6C496646-4730-4503-A42F-660186F4ECC8}"/>
              </a:ext>
            </a:extLst>
          </p:cNvPr>
          <p:cNvSpPr>
            <a:spLocks noGrp="1"/>
          </p:cNvSpPr>
          <p:nvPr>
            <p:ph type="subTitle" idx="1"/>
          </p:nvPr>
        </p:nvSpPr>
        <p:spPr/>
        <p:txBody>
          <a:bodyPr>
            <a:normAutofit/>
          </a:bodyPr>
          <a:lstStyle/>
          <a:p>
            <a:r>
              <a:rPr lang="en-GB" sz="1800" dirty="0" smtClean="0">
                <a:solidFill>
                  <a:srgbClr val="56B7E9"/>
                </a:solidFill>
              </a:rPr>
              <a:t>Presenter name</a:t>
            </a:r>
            <a:endParaRPr lang="en-GB" sz="1800" dirty="0">
              <a:solidFill>
                <a:srgbClr val="56B7E9"/>
              </a:solidFill>
            </a:endParaRPr>
          </a:p>
          <a:p>
            <a:r>
              <a:rPr lang="en-GB" sz="1800" dirty="0">
                <a:solidFill>
                  <a:srgbClr val="56B7E9"/>
                </a:solidFill>
              </a:rPr>
              <a:t>Event / </a:t>
            </a:r>
            <a:r>
              <a:rPr lang="en-GB" sz="1800" dirty="0" smtClean="0">
                <a:solidFill>
                  <a:srgbClr val="56B7E9"/>
                </a:solidFill>
              </a:rPr>
              <a:t>occasion / location</a:t>
            </a:r>
            <a:endParaRPr lang="en-GB" sz="1800" dirty="0">
              <a:solidFill>
                <a:srgbClr val="56B7E9"/>
              </a:solidFill>
            </a:endParaRPr>
          </a:p>
          <a:p>
            <a:r>
              <a:rPr lang="en-GB" sz="1800" dirty="0">
                <a:solidFill>
                  <a:srgbClr val="56B7E9"/>
                </a:solidFill>
              </a:rPr>
              <a:t>D</a:t>
            </a:r>
            <a:r>
              <a:rPr lang="en-GB" sz="1800" dirty="0" smtClean="0">
                <a:solidFill>
                  <a:srgbClr val="56B7E9"/>
                </a:solidFill>
              </a:rPr>
              <a:t>ate</a:t>
            </a:r>
            <a:endParaRPr lang="en-GB" sz="1800" dirty="0">
              <a:solidFill>
                <a:srgbClr val="56B7E9"/>
              </a:solidFill>
            </a:endParaRPr>
          </a:p>
        </p:txBody>
      </p:sp>
    </p:spTree>
    <p:extLst>
      <p:ext uri="{BB962C8B-B14F-4D97-AF65-F5344CB8AC3E}">
        <p14:creationId xmlns:p14="http://schemas.microsoft.com/office/powerpoint/2010/main" val="1184906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5"/>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
        <p:nvSpPr>
          <p:cNvPr id="3" name="Text Placeholder 2"/>
          <p:cNvSpPr>
            <a:spLocks noGrp="1"/>
          </p:cNvSpPr>
          <p:nvPr>
            <p:ph type="body" sz="quarter" idx="17"/>
          </p:nvPr>
        </p:nvSpPr>
        <p:spPr/>
        <p:txBody>
          <a:bodyPr/>
          <a:lstStyle/>
          <a:p>
            <a:endParaRPr lang="en-CA"/>
          </a:p>
        </p:txBody>
      </p:sp>
      <p:sp>
        <p:nvSpPr>
          <p:cNvPr id="6" name="Text Placeholder 5"/>
          <p:cNvSpPr>
            <a:spLocks noGrp="1"/>
          </p:cNvSpPr>
          <p:nvPr>
            <p:ph type="body" sz="quarter" idx="18"/>
          </p:nvPr>
        </p:nvSpPr>
        <p:spPr/>
        <p:txBody>
          <a:bodyPr/>
          <a:lstStyle/>
          <a:p>
            <a:pPr>
              <a:spcAft>
                <a:spcPts val="300"/>
              </a:spcAft>
            </a:pPr>
            <a:r>
              <a:rPr lang="en-GB" b="1" dirty="0">
                <a:solidFill>
                  <a:srgbClr val="002B55"/>
                </a:solidFill>
                <a:cs typeface="Corbel"/>
              </a:rPr>
              <a:t>TECHNOLOGY</a:t>
            </a:r>
          </a:p>
          <a:p>
            <a:r>
              <a:rPr lang="en-GB" sz="2000" b="1" dirty="0">
                <a:solidFill>
                  <a:srgbClr val="002B55"/>
                </a:solidFill>
                <a:cs typeface="Corbel"/>
              </a:rPr>
              <a:t>… because we are </a:t>
            </a:r>
            <a:r>
              <a:rPr lang="en-GB" sz="2000" b="1" i="1" dirty="0">
                <a:solidFill>
                  <a:srgbClr val="56B7E9"/>
                </a:solidFill>
                <a:latin typeface="Corbel" panose="020B0503020204020204" pitchFamily="34" charset="0"/>
                <a:cs typeface="Georgia"/>
              </a:rPr>
              <a:t>technology-enabled</a:t>
            </a:r>
            <a:r>
              <a:rPr lang="en-GB" sz="2000" b="1" i="1" dirty="0">
                <a:solidFill>
                  <a:schemeClr val="bg2"/>
                </a:solidFill>
                <a:latin typeface="Corbel" panose="020B0503020204020204" pitchFamily="34" charset="0"/>
                <a:cs typeface="Georgia"/>
              </a:rPr>
              <a:t>.</a:t>
            </a:r>
          </a:p>
          <a:p>
            <a:r>
              <a:rPr lang="en-GB" dirty="0">
                <a:solidFill>
                  <a:srgbClr val="002B55"/>
                </a:solidFill>
                <a:cs typeface="Corbel"/>
              </a:rPr>
              <a:t>We combine cutting-edge technological advances with excellence in data analysis to provide customer-specific insights. Our information systems deliver tailor-made reports, end-to-end transparency, high usability, and guarantee absolute data integrity and security</a:t>
            </a:r>
            <a:r>
              <a:rPr lang="en-GB" dirty="0" smtClean="0">
                <a:solidFill>
                  <a:srgbClr val="002B55"/>
                </a:solidFill>
                <a:cs typeface="Corbel"/>
              </a:rPr>
              <a:t>.</a:t>
            </a:r>
            <a:endParaRPr lang="en-GB" dirty="0">
              <a:solidFill>
                <a:srgbClr val="002B55"/>
              </a:solidFill>
              <a:cs typeface="Corbel"/>
            </a:endParaRPr>
          </a:p>
        </p:txBody>
      </p:sp>
    </p:spTree>
    <p:extLst>
      <p:ext uri="{BB962C8B-B14F-4D97-AF65-F5344CB8AC3E}">
        <p14:creationId xmlns:p14="http://schemas.microsoft.com/office/powerpoint/2010/main" val="229249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sz="3599" dirty="0">
                <a:solidFill>
                  <a:srgbClr val="002B55"/>
                </a:solidFill>
              </a:rPr>
              <a:t>We </a:t>
            </a:r>
            <a:r>
              <a:rPr lang="en-GB" sz="3599" i="1" dirty="0">
                <a:solidFill>
                  <a:srgbClr val="56B7E9"/>
                </a:solidFill>
                <a:cs typeface="Georgia"/>
              </a:rPr>
              <a:t>improve </a:t>
            </a:r>
            <a:r>
              <a:rPr lang="en-GB" sz="3599" dirty="0">
                <a:solidFill>
                  <a:srgbClr val="002B55"/>
                </a:solidFill>
              </a:rPr>
              <a:t>our customers’ performance by driving value chains </a:t>
            </a:r>
            <a:br>
              <a:rPr lang="en-GB" sz="3599" dirty="0">
                <a:solidFill>
                  <a:srgbClr val="002B55"/>
                </a:solidFill>
              </a:rPr>
            </a:br>
            <a:r>
              <a:rPr lang="en-GB" sz="3599" dirty="0">
                <a:solidFill>
                  <a:srgbClr val="002B55"/>
                </a:solidFill>
              </a:rPr>
              <a:t>through</a:t>
            </a:r>
            <a:r>
              <a:rPr lang="en-GB" sz="3599" dirty="0">
                <a:solidFill>
                  <a:srgbClr val="002D53"/>
                </a:solidFill>
              </a:rPr>
              <a:t> </a:t>
            </a:r>
            <a:r>
              <a:rPr lang="en-GB" sz="3599" i="1" dirty="0">
                <a:solidFill>
                  <a:srgbClr val="56B7E9"/>
                </a:solidFill>
                <a:cs typeface="Georgia"/>
              </a:rPr>
              <a:t>people, expertise</a:t>
            </a:r>
            <a:r>
              <a:rPr lang="en-GB" sz="3599" i="1" dirty="0">
                <a:solidFill>
                  <a:schemeClr val="bg2"/>
                </a:solidFill>
                <a:cs typeface="Georgia"/>
              </a:rPr>
              <a:t>, </a:t>
            </a:r>
            <a:r>
              <a:rPr lang="en-GB" sz="3599" i="1" dirty="0">
                <a:solidFill>
                  <a:srgbClr val="85A811"/>
                </a:solidFill>
                <a:latin typeface="Georgia"/>
                <a:cs typeface="Georgia"/>
              </a:rPr>
              <a:t/>
            </a:r>
            <a:br>
              <a:rPr lang="en-GB" sz="3599" i="1" dirty="0">
                <a:solidFill>
                  <a:srgbClr val="85A811"/>
                </a:solidFill>
                <a:latin typeface="Georgia"/>
                <a:cs typeface="Georgia"/>
              </a:rPr>
            </a:br>
            <a:r>
              <a:rPr lang="en-GB" sz="3599" dirty="0">
                <a:solidFill>
                  <a:srgbClr val="002B55"/>
                </a:solidFill>
              </a:rPr>
              <a:t>and </a:t>
            </a:r>
            <a:r>
              <a:rPr lang="en-GB" sz="3599" i="1" dirty="0">
                <a:solidFill>
                  <a:srgbClr val="56B7E9"/>
                </a:solidFill>
                <a:cs typeface="Georgia"/>
              </a:rPr>
              <a:t>technology</a:t>
            </a:r>
            <a:r>
              <a:rPr lang="en-GB" sz="3599" i="1" dirty="0">
                <a:solidFill>
                  <a:schemeClr val="bg2"/>
                </a:solidFill>
                <a:cs typeface="Georgia"/>
              </a:rPr>
              <a:t>. </a:t>
            </a:r>
          </a:p>
        </p:txBody>
      </p:sp>
      <p:sp>
        <p:nvSpPr>
          <p:cNvPr id="5" name="Text Placeholder 4"/>
          <p:cNvSpPr>
            <a:spLocks noGrp="1"/>
          </p:cNvSpPr>
          <p:nvPr>
            <p:ph type="body" sz="quarter" idx="16"/>
          </p:nvPr>
        </p:nvSpPr>
        <p:spPr/>
        <p:txBody>
          <a:bodyPr/>
          <a:lstStyle/>
          <a:p>
            <a:endParaRPr lang="en-CA"/>
          </a:p>
        </p:txBody>
      </p:sp>
    </p:spTree>
    <p:extLst>
      <p:ext uri="{BB962C8B-B14F-4D97-AF65-F5344CB8AC3E}">
        <p14:creationId xmlns:p14="http://schemas.microsoft.com/office/powerpoint/2010/main" val="142937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80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39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3DDCF-FCA8-4D4B-835A-CD3545C3295F}"/>
              </a:ext>
            </a:extLst>
          </p:cNvPr>
          <p:cNvSpPr>
            <a:spLocks noGrp="1"/>
          </p:cNvSpPr>
          <p:nvPr>
            <p:ph type="ctrTitle"/>
          </p:nvPr>
        </p:nvSpPr>
        <p:spPr/>
        <p:txBody>
          <a:bodyPr/>
          <a:lstStyle/>
          <a:p>
            <a:r>
              <a:rPr lang="en-GB" dirty="0"/>
              <a:t>Enter Presentation title</a:t>
            </a:r>
            <a:br>
              <a:rPr lang="en-GB" dirty="0"/>
            </a:br>
            <a:r>
              <a:rPr lang="en-GB" dirty="0"/>
              <a:t>to a maximum 3 lines</a:t>
            </a:r>
            <a:br>
              <a:rPr lang="en-GB" dirty="0"/>
            </a:br>
            <a:r>
              <a:rPr lang="en-GB" dirty="0"/>
              <a:t>of text</a:t>
            </a:r>
          </a:p>
        </p:txBody>
      </p:sp>
      <p:sp>
        <p:nvSpPr>
          <p:cNvPr id="3" name="Subtitle 2">
            <a:extLst>
              <a:ext uri="{FF2B5EF4-FFF2-40B4-BE49-F238E27FC236}">
                <a16:creationId xmlns:a16="http://schemas.microsoft.com/office/drawing/2014/main" xmlns="" id="{6C496646-4730-4503-A42F-660186F4ECC8}"/>
              </a:ext>
            </a:extLst>
          </p:cNvPr>
          <p:cNvSpPr>
            <a:spLocks noGrp="1"/>
          </p:cNvSpPr>
          <p:nvPr>
            <p:ph type="subTitle" idx="1"/>
          </p:nvPr>
        </p:nvSpPr>
        <p:spPr/>
        <p:txBody>
          <a:bodyPr>
            <a:normAutofit/>
          </a:bodyPr>
          <a:lstStyle/>
          <a:p>
            <a:r>
              <a:rPr lang="en-GB" sz="1800" dirty="0" smtClean="0">
                <a:solidFill>
                  <a:srgbClr val="56B7E9"/>
                </a:solidFill>
              </a:rPr>
              <a:t>Presenter name</a:t>
            </a:r>
            <a:endParaRPr lang="en-GB" sz="1800" dirty="0">
              <a:solidFill>
                <a:srgbClr val="56B7E9"/>
              </a:solidFill>
            </a:endParaRPr>
          </a:p>
          <a:p>
            <a:r>
              <a:rPr lang="en-GB" sz="1800" dirty="0">
                <a:solidFill>
                  <a:srgbClr val="56B7E9"/>
                </a:solidFill>
              </a:rPr>
              <a:t>Event / </a:t>
            </a:r>
            <a:r>
              <a:rPr lang="en-GB" sz="1800" dirty="0" smtClean="0">
                <a:solidFill>
                  <a:srgbClr val="56B7E9"/>
                </a:solidFill>
              </a:rPr>
              <a:t>occasion / location</a:t>
            </a:r>
            <a:endParaRPr lang="en-GB" sz="1800" dirty="0">
              <a:solidFill>
                <a:srgbClr val="56B7E9"/>
              </a:solidFill>
            </a:endParaRPr>
          </a:p>
          <a:p>
            <a:r>
              <a:rPr lang="en-GB" sz="1800" dirty="0">
                <a:solidFill>
                  <a:srgbClr val="56B7E9"/>
                </a:solidFill>
              </a:rPr>
              <a:t>D</a:t>
            </a:r>
            <a:r>
              <a:rPr lang="en-GB" sz="1800" dirty="0" smtClean="0">
                <a:solidFill>
                  <a:srgbClr val="56B7E9"/>
                </a:solidFill>
              </a:rPr>
              <a:t>ate</a:t>
            </a:r>
            <a:endParaRPr lang="en-GB" sz="1800" dirty="0">
              <a:solidFill>
                <a:srgbClr val="56B7E9"/>
              </a:solidFill>
            </a:endParaRPr>
          </a:p>
        </p:txBody>
      </p:sp>
    </p:spTree>
    <p:extLst>
      <p:ext uri="{BB962C8B-B14F-4D97-AF65-F5344CB8AC3E}">
        <p14:creationId xmlns:p14="http://schemas.microsoft.com/office/powerpoint/2010/main" val="53067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4"/>
          </p:nvPr>
        </p:nvSpPr>
        <p:spPr/>
        <p:txBody>
          <a:bodyPr/>
          <a:lstStyle/>
          <a:p>
            <a:endParaRPr lang="en-CA" dirty="0"/>
          </a:p>
        </p:txBody>
      </p:sp>
      <p:sp>
        <p:nvSpPr>
          <p:cNvPr id="17" name="Text Placeholder 16">
            <a:extLst>
              <a:ext uri="{FF2B5EF4-FFF2-40B4-BE49-F238E27FC236}">
                <a16:creationId xmlns:a16="http://schemas.microsoft.com/office/drawing/2014/main" xmlns="" id="{80C82ADF-BAB9-4734-AD78-A07A70CC8591}"/>
              </a:ext>
            </a:extLst>
          </p:cNvPr>
          <p:cNvSpPr>
            <a:spLocks noGrp="1"/>
          </p:cNvSpPr>
          <p:nvPr>
            <p:ph type="body" sz="quarter" idx="15"/>
          </p:nvPr>
        </p:nvSpPr>
        <p:spPr/>
        <p:txBody>
          <a:bodyPr/>
          <a:lstStyle/>
          <a:p>
            <a:r>
              <a:rPr lang="en-GB" dirty="0"/>
              <a:t>Today, consumers expect everything to be available </a:t>
            </a:r>
            <a:r>
              <a:rPr lang="en-GB" b="0" i="1" dirty="0">
                <a:cs typeface="Georgia"/>
              </a:rPr>
              <a:t>anytime</a:t>
            </a:r>
            <a:r>
              <a:rPr lang="en-GB" dirty="0"/>
              <a:t> and </a:t>
            </a:r>
            <a:r>
              <a:rPr lang="en-GB" b="0" i="1" dirty="0">
                <a:cs typeface="Georgia"/>
              </a:rPr>
              <a:t>anywhere</a:t>
            </a:r>
            <a:r>
              <a:rPr lang="en-GB" dirty="0"/>
              <a:t>. </a:t>
            </a:r>
          </a:p>
        </p:txBody>
      </p:sp>
      <p:pic>
        <p:nvPicPr>
          <p:cNvPr id="18" name="Picture 17">
            <a:extLst>
              <a:ext uri="{FF2B5EF4-FFF2-40B4-BE49-F238E27FC236}">
                <a16:creationId xmlns:a16="http://schemas.microsoft.com/office/drawing/2014/main" xmlns="" id="{249788DC-F574-4071-ADD1-C2A00F4C23C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00393" y="245673"/>
            <a:ext cx="432048" cy="420274"/>
          </a:xfrm>
          <a:prstGeom prst="rect">
            <a:avLst/>
          </a:prstGeom>
        </p:spPr>
      </p:pic>
    </p:spTree>
    <p:extLst>
      <p:ext uri="{BB962C8B-B14F-4D97-AF65-F5344CB8AC3E}">
        <p14:creationId xmlns:p14="http://schemas.microsoft.com/office/powerpoint/2010/main" val="3385650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9" name="Title 8"/>
          <p:cNvSpPr>
            <a:spLocks noGrp="1"/>
          </p:cNvSpPr>
          <p:nvPr>
            <p:ph type="title"/>
          </p:nvPr>
        </p:nvSpPr>
        <p:spPr/>
        <p:txBody>
          <a:bodyPr/>
          <a:lstStyle/>
          <a:p>
            <a:r>
              <a:rPr lang="en-CA" dirty="0" smtClean="0"/>
              <a:t>This creates a multitude of challenges…</a:t>
            </a:r>
            <a:endParaRPr lang="en-CA" dirty="0"/>
          </a:p>
        </p:txBody>
      </p:sp>
      <p:sp>
        <p:nvSpPr>
          <p:cNvPr id="10" name="Text Placeholder 9"/>
          <p:cNvSpPr>
            <a:spLocks noGrp="1"/>
          </p:cNvSpPr>
          <p:nvPr>
            <p:ph type="body" sz="quarter" idx="16"/>
          </p:nvPr>
        </p:nvSpPr>
        <p:spPr/>
        <p:txBody>
          <a:bodyPr/>
          <a:lstStyle/>
          <a:p>
            <a:endParaRPr lang="en-CA" dirty="0"/>
          </a:p>
        </p:txBody>
      </p:sp>
    </p:spTree>
    <p:extLst>
      <p:ext uri="{BB962C8B-B14F-4D97-AF65-F5344CB8AC3E}">
        <p14:creationId xmlns:p14="http://schemas.microsoft.com/office/powerpoint/2010/main" val="354681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platzhalter 9"/>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p:blipFill>
        <p:spPr>
          <a:xfrm>
            <a:off x="177" y="99"/>
            <a:ext cx="9143647" cy="5143302"/>
          </a:xfrm>
          <a:prstGeom prst="rect">
            <a:avLst/>
          </a:prstGeom>
        </p:spPr>
      </p:pic>
      <p:sp>
        <p:nvSpPr>
          <p:cNvPr id="8" name="Textplatzhalter 4">
            <a:extLst>
              <a:ext uri="{FF2B5EF4-FFF2-40B4-BE49-F238E27FC236}">
                <a16:creationId xmlns:a16="http://schemas.microsoft.com/office/drawing/2014/main" xmlns="" id="{5D8F4A6C-7D98-446B-8BDC-BE6E742928E6}"/>
              </a:ext>
            </a:extLst>
          </p:cNvPr>
          <p:cNvSpPr txBox="1">
            <a:spLocks/>
          </p:cNvSpPr>
          <p:nvPr/>
        </p:nvSpPr>
        <p:spPr>
          <a:xfrm>
            <a:off x="651028" y="980929"/>
            <a:ext cx="7838771" cy="3550665"/>
          </a:xfrm>
          <a:prstGeom prst="rect">
            <a:avLst/>
          </a:prstGeom>
        </p:spPr>
        <p:txBody>
          <a:bodyPr vert="horz" lIns="0" tIns="0" rIns="0" bIns="0" rtlCol="0" anchor="ctr">
            <a:normAutofit/>
          </a:bodyPr>
          <a:lstStyle>
            <a:lvl1pPr marL="0" indent="0" algn="l" defTabSz="457200" rtl="0" eaLnBrk="1" latinLnBrk="0" hangingPunct="1">
              <a:spcBef>
                <a:spcPct val="20000"/>
              </a:spcBef>
              <a:buFont typeface="Wingdings" charset="2"/>
              <a:buNone/>
              <a:defRPr sz="3600" b="1"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Wingdings"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457063">
              <a:defRPr/>
            </a:pPr>
            <a:r>
              <a:rPr lang="en-GB" sz="3599" i="1" dirty="0">
                <a:solidFill>
                  <a:schemeClr val="bg2"/>
                </a:solidFill>
                <a:latin typeface="Corbel"/>
                <a:cs typeface="Georgia"/>
              </a:rPr>
              <a:t>… </a:t>
            </a:r>
            <a:r>
              <a:rPr lang="en-GB" sz="3599" i="1" dirty="0">
                <a:solidFill>
                  <a:srgbClr val="56B7E9"/>
                </a:solidFill>
                <a:latin typeface="Corbel"/>
                <a:cs typeface="Georgia"/>
              </a:rPr>
              <a:t>fuelled by </a:t>
            </a:r>
            <a:r>
              <a:rPr lang="en-GB" sz="3599" dirty="0">
                <a:solidFill>
                  <a:srgbClr val="002B55"/>
                </a:solidFill>
                <a:latin typeface="Corbel"/>
              </a:rPr>
              <a:t>instant</a:t>
            </a:r>
            <a:r>
              <a:rPr lang="en-GB" sz="3599" i="1" dirty="0">
                <a:solidFill>
                  <a:srgbClr val="002B55"/>
                </a:solidFill>
                <a:latin typeface="Corbel"/>
                <a:cs typeface="Georgia"/>
              </a:rPr>
              <a:t> </a:t>
            </a:r>
            <a:r>
              <a:rPr lang="en-GB" sz="3599" dirty="0">
                <a:solidFill>
                  <a:srgbClr val="002B55"/>
                </a:solidFill>
                <a:latin typeface="Corbel"/>
              </a:rPr>
              <a:t>information, </a:t>
            </a:r>
            <a:br>
              <a:rPr lang="en-GB" sz="3599" dirty="0">
                <a:solidFill>
                  <a:srgbClr val="002B55"/>
                </a:solidFill>
                <a:latin typeface="Corbel"/>
              </a:rPr>
            </a:br>
            <a:r>
              <a:rPr lang="en-GB" sz="3599" dirty="0">
                <a:solidFill>
                  <a:srgbClr val="002B55"/>
                </a:solidFill>
                <a:latin typeface="Corbel"/>
              </a:rPr>
              <a:t>the fast pace of innovation, </a:t>
            </a:r>
            <a:br>
              <a:rPr lang="en-GB" sz="3599" dirty="0">
                <a:solidFill>
                  <a:srgbClr val="002B55"/>
                </a:solidFill>
                <a:latin typeface="Corbel"/>
              </a:rPr>
            </a:br>
            <a:r>
              <a:rPr lang="en-GB" sz="3599" dirty="0">
                <a:solidFill>
                  <a:srgbClr val="002B55"/>
                </a:solidFill>
                <a:latin typeface="Corbel"/>
              </a:rPr>
              <a:t>evolving technology and advancing economies.</a:t>
            </a:r>
          </a:p>
        </p:txBody>
      </p:sp>
      <p:pic>
        <p:nvPicPr>
          <p:cNvPr id="10" name="KN logo" descr="KN_Logo_Anchor_pos.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Tree>
    <p:extLst>
      <p:ext uri="{BB962C8B-B14F-4D97-AF65-F5344CB8AC3E}">
        <p14:creationId xmlns:p14="http://schemas.microsoft.com/office/powerpoint/2010/main" val="352107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4"/>
          </p:nvPr>
        </p:nvSpPr>
        <p:spPr/>
        <p:txBody>
          <a:bodyPr/>
          <a:lstStyle/>
          <a:p>
            <a:endParaRPr lang="en-CA"/>
          </a:p>
        </p:txBody>
      </p:sp>
      <p:sp>
        <p:nvSpPr>
          <p:cNvPr id="11" name="Text Placeholder 10">
            <a:extLst>
              <a:ext uri="{FF2B5EF4-FFF2-40B4-BE49-F238E27FC236}">
                <a16:creationId xmlns:a16="http://schemas.microsoft.com/office/drawing/2014/main" xmlns="" id="{A4F0A6E0-766F-46C2-854E-9F0960027F8F}"/>
              </a:ext>
            </a:extLst>
          </p:cNvPr>
          <p:cNvSpPr>
            <a:spLocks noGrp="1"/>
          </p:cNvSpPr>
          <p:nvPr>
            <p:ph type="body" sz="quarter" idx="15"/>
          </p:nvPr>
        </p:nvSpPr>
        <p:spPr/>
        <p:txBody>
          <a:bodyPr/>
          <a:lstStyle/>
          <a:p>
            <a:r>
              <a:rPr lang="en-GB"/>
              <a:t>Our customers must </a:t>
            </a:r>
            <a:r>
              <a:rPr lang="en-GB" b="0" i="1">
                <a:cs typeface="Georgia"/>
              </a:rPr>
              <a:t>convert these challenges …</a:t>
            </a:r>
            <a:endParaRPr lang="en-GB" dirty="0"/>
          </a:p>
        </p:txBody>
      </p:sp>
      <p:pic>
        <p:nvPicPr>
          <p:cNvPr id="9" name="KN logo" descr="KN_Logo_Anchor_pos.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01079" y="329314"/>
            <a:ext cx="445787" cy="432000"/>
          </a:xfrm>
          <a:prstGeom prst="rect">
            <a:avLst/>
          </a:prstGeom>
        </p:spPr>
      </p:pic>
    </p:spTree>
    <p:extLst>
      <p:ext uri="{BB962C8B-B14F-4D97-AF65-F5344CB8AC3E}">
        <p14:creationId xmlns:p14="http://schemas.microsoft.com/office/powerpoint/2010/main" val="2924379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pic>
        <p:nvPicPr>
          <p:cNvPr id="8" name="Picture 7">
            <a:extLst>
              <a:ext uri="{FF2B5EF4-FFF2-40B4-BE49-F238E27FC236}">
                <a16:creationId xmlns:a16="http://schemas.microsoft.com/office/drawing/2014/main" xmlns="" id="{DE0F3835-DD3F-4938-BE3B-B8AD03376F1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00393" y="245673"/>
            <a:ext cx="432048" cy="420274"/>
          </a:xfrm>
          <a:prstGeom prst="rect">
            <a:avLst/>
          </a:prstGeom>
        </p:spPr>
      </p:pic>
      <p:sp>
        <p:nvSpPr>
          <p:cNvPr id="10" name="Textplatzhalter 4">
            <a:extLst>
              <a:ext uri="{FF2B5EF4-FFF2-40B4-BE49-F238E27FC236}">
                <a16:creationId xmlns:a16="http://schemas.microsoft.com/office/drawing/2014/main" xmlns="" id="{B11191DB-4FFD-4EFC-B051-56C613D4DEA1}"/>
              </a:ext>
            </a:extLst>
          </p:cNvPr>
          <p:cNvSpPr txBox="1">
            <a:spLocks/>
          </p:cNvSpPr>
          <p:nvPr/>
        </p:nvSpPr>
        <p:spPr>
          <a:xfrm>
            <a:off x="176" y="0"/>
            <a:ext cx="9146822" cy="5145088"/>
          </a:xfrm>
          <a:prstGeom prst="rect">
            <a:avLst/>
          </a:prstGeom>
          <a:solidFill>
            <a:schemeClr val="tx1">
              <a:alpha val="84000"/>
            </a:schemeClr>
          </a:solidFill>
        </p:spPr>
        <p:txBody>
          <a:bodyPr vert="horz" lIns="612189" tIns="983103" rIns="612189" bIns="1440444" rtlCol="0" anchor="t" anchorCtr="0">
            <a:normAutofit/>
          </a:bodyPr>
          <a:lstStyle>
            <a:lvl1pPr marL="0" indent="0" algn="ctr" defTabSz="457200" rtl="0" eaLnBrk="1" latinLnBrk="0" hangingPunct="1">
              <a:spcBef>
                <a:spcPct val="20000"/>
              </a:spcBef>
              <a:buFont typeface="Wingdings" charset="2"/>
              <a:buNone/>
              <a:defRPr sz="24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Wingdings"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5707" indent="-355707" algn="l">
              <a:buFont typeface="Wingdings" charset="2"/>
              <a:buChar char="§"/>
            </a:pPr>
            <a:r>
              <a:rPr lang="en-GB" sz="2001" i="1" dirty="0">
                <a:solidFill>
                  <a:schemeClr val="bg1"/>
                </a:solidFill>
                <a:cs typeface="Georgia"/>
              </a:rPr>
              <a:t>Immediate response time</a:t>
            </a:r>
          </a:p>
          <a:p>
            <a:pPr marL="355707" indent="-355707" algn="l">
              <a:buFont typeface="Wingdings" charset="2"/>
              <a:buChar char="§"/>
            </a:pPr>
            <a:r>
              <a:rPr lang="en-GB" sz="2001" i="1" dirty="0">
                <a:solidFill>
                  <a:schemeClr val="bg1"/>
                </a:solidFill>
                <a:cs typeface="Georgia"/>
              </a:rPr>
              <a:t>Customisation of products</a:t>
            </a:r>
          </a:p>
          <a:p>
            <a:pPr marL="355707" indent="-355707" algn="l">
              <a:buFont typeface="Wingdings" charset="2"/>
              <a:buChar char="§"/>
            </a:pPr>
            <a:r>
              <a:rPr lang="en-GB" sz="2001" i="1" dirty="0">
                <a:solidFill>
                  <a:schemeClr val="bg1"/>
                </a:solidFill>
                <a:cs typeface="Georgia"/>
              </a:rPr>
              <a:t>Need to reduce complexity</a:t>
            </a:r>
          </a:p>
          <a:p>
            <a:pPr marL="355707" indent="-355707" algn="l">
              <a:buFont typeface="Wingdings" charset="2"/>
              <a:buChar char="§"/>
            </a:pPr>
            <a:r>
              <a:rPr lang="en-GB" sz="2001" i="1" dirty="0">
                <a:solidFill>
                  <a:schemeClr val="bg1"/>
                </a:solidFill>
                <a:cs typeface="Georgia"/>
              </a:rPr>
              <a:t>Measurability</a:t>
            </a:r>
          </a:p>
        </p:txBody>
      </p:sp>
      <p:sp>
        <p:nvSpPr>
          <p:cNvPr id="3" name="Text Placeholder 2"/>
          <p:cNvSpPr>
            <a:spLocks noGrp="1"/>
          </p:cNvSpPr>
          <p:nvPr>
            <p:ph type="body" sz="quarter" idx="14"/>
          </p:nvPr>
        </p:nvSpPr>
        <p:spPr/>
        <p:txBody>
          <a:bodyPr/>
          <a:lstStyle/>
          <a:p>
            <a:endParaRPr lang="en-CA" dirty="0"/>
          </a:p>
        </p:txBody>
      </p:sp>
      <p:sp>
        <p:nvSpPr>
          <p:cNvPr id="11" name="Text Placeholder 10">
            <a:extLst>
              <a:ext uri="{FF2B5EF4-FFF2-40B4-BE49-F238E27FC236}">
                <a16:creationId xmlns:a16="http://schemas.microsoft.com/office/drawing/2014/main" xmlns="" id="{A4F0A6E0-766F-46C2-854E-9F0960027F8F}"/>
              </a:ext>
            </a:extLst>
          </p:cNvPr>
          <p:cNvSpPr>
            <a:spLocks noGrp="1"/>
          </p:cNvSpPr>
          <p:nvPr>
            <p:ph type="body" sz="quarter" idx="15"/>
          </p:nvPr>
        </p:nvSpPr>
        <p:spPr/>
        <p:txBody>
          <a:bodyPr/>
          <a:lstStyle/>
          <a:p>
            <a:r>
              <a:rPr lang="en-GB" dirty="0"/>
              <a:t>Our customers must </a:t>
            </a:r>
            <a:r>
              <a:rPr lang="en-GB" b="0" i="1" dirty="0">
                <a:cs typeface="Georgia"/>
              </a:rPr>
              <a:t>convert these challenges …</a:t>
            </a:r>
            <a:endParaRPr lang="en-GB" dirty="0"/>
          </a:p>
        </p:txBody>
      </p:sp>
      <p:pic>
        <p:nvPicPr>
          <p:cNvPr id="12" name="KN logo"/>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102857" y="329314"/>
            <a:ext cx="442231" cy="432000"/>
          </a:xfrm>
          <a:prstGeom prst="rect">
            <a:avLst/>
          </a:prstGeom>
        </p:spPr>
      </p:pic>
    </p:spTree>
    <p:extLst>
      <p:ext uri="{BB962C8B-B14F-4D97-AF65-F5344CB8AC3E}">
        <p14:creationId xmlns:p14="http://schemas.microsoft.com/office/powerpoint/2010/main" val="337236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0" name="Textplatzhalter 9"/>
          <p:cNvSpPr>
            <a:spLocks noGrp="1"/>
          </p:cNvSpPr>
          <p:nvPr>
            <p:ph type="body" sz="quarter" idx="4294967295"/>
          </p:nvPr>
        </p:nvSpPr>
        <p:spPr>
          <a:xfrm>
            <a:off x="8098334" y="327600"/>
            <a:ext cx="447675" cy="432000"/>
          </a:xfrm>
        </p:spPr>
        <p:txBody>
          <a:bodyPr/>
          <a:lstStyle/>
          <a:p>
            <a:pPr marL="0" indent="0">
              <a:buNone/>
            </a:pPr>
            <a:r>
              <a:rPr lang="en-GB" dirty="0"/>
              <a:t> </a:t>
            </a:r>
          </a:p>
        </p:txBody>
      </p:sp>
      <p:sp>
        <p:nvSpPr>
          <p:cNvPr id="11" name="Titel 2">
            <a:extLst>
              <a:ext uri="{FF2B5EF4-FFF2-40B4-BE49-F238E27FC236}">
                <a16:creationId xmlns:a16="http://schemas.microsoft.com/office/drawing/2014/main" xmlns="" id="{FC67265D-7324-43D3-9258-E0D767A4FB2F}"/>
              </a:ext>
            </a:extLst>
          </p:cNvPr>
          <p:cNvSpPr txBox="1">
            <a:spLocks/>
          </p:cNvSpPr>
          <p:nvPr/>
        </p:nvSpPr>
        <p:spPr>
          <a:xfrm>
            <a:off x="1" y="99"/>
            <a:ext cx="9144000" cy="2274044"/>
          </a:xfrm>
          <a:prstGeom prst="rect">
            <a:avLst/>
          </a:prstGeom>
          <a:gradFill flip="none" rotWithShape="1">
            <a:gsLst>
              <a:gs pos="11000">
                <a:schemeClr val="tx1"/>
              </a:gs>
              <a:gs pos="100000">
                <a:srgbClr val="002B55">
                  <a:alpha val="0"/>
                </a:srgbClr>
              </a:gs>
              <a:gs pos="41000">
                <a:schemeClr val="tx1"/>
              </a:gs>
              <a:gs pos="41000">
                <a:schemeClr val="tx1"/>
              </a:gs>
            </a:gsLst>
            <a:lin ang="5400000" scaled="0"/>
            <a:tileRect/>
          </a:gradFill>
        </p:spPr>
        <p:txBody>
          <a:bodyPr vert="horz" lIns="647775" tIns="719750" rIns="647775" bIns="629781" rtlCol="0" anchor="t">
            <a:noAutofit/>
          </a:bodyPr>
          <a:lstStyle>
            <a:lvl1pPr algn="l" defTabSz="686006" rtl="0" eaLnBrk="1" latinLnBrk="0" hangingPunct="1">
              <a:lnSpc>
                <a:spcPct val="90000"/>
              </a:lnSpc>
              <a:spcBef>
                <a:spcPct val="0"/>
              </a:spcBef>
              <a:buNone/>
              <a:defRPr sz="2401" b="1" kern="1200">
                <a:solidFill>
                  <a:schemeClr val="tx2"/>
                </a:solidFill>
                <a:latin typeface="+mj-lt"/>
                <a:ea typeface="+mj-ea"/>
                <a:cs typeface="+mj-cs"/>
              </a:defRPr>
            </a:lvl1pPr>
          </a:lstStyle>
          <a:p>
            <a:r>
              <a:rPr lang="en-GB" sz="2400" dirty="0">
                <a:solidFill>
                  <a:schemeClr val="bg1"/>
                </a:solidFill>
              </a:rPr>
              <a:t>… and </a:t>
            </a:r>
            <a:r>
              <a:rPr lang="en-GB" sz="2400" b="0" i="1" dirty="0">
                <a:solidFill>
                  <a:schemeClr val="bg1"/>
                </a:solidFill>
              </a:rPr>
              <a:t>turn</a:t>
            </a:r>
            <a:r>
              <a:rPr lang="en-GB" sz="2400" dirty="0">
                <a:solidFill>
                  <a:schemeClr val="bg1"/>
                </a:solidFill>
              </a:rPr>
              <a:t> them into fruitful business </a:t>
            </a:r>
            <a:br>
              <a:rPr lang="en-GB" sz="2400" dirty="0">
                <a:solidFill>
                  <a:schemeClr val="bg1"/>
                </a:solidFill>
              </a:rPr>
            </a:br>
            <a:r>
              <a:rPr lang="en-GB" sz="2400" dirty="0">
                <a:solidFill>
                  <a:schemeClr val="bg1"/>
                </a:solidFill>
              </a:rPr>
              <a:t>opportunities.</a:t>
            </a:r>
          </a:p>
        </p:txBody>
      </p:sp>
      <p:sp>
        <p:nvSpPr>
          <p:cNvPr id="12" name="Textplatzhalter 9">
            <a:extLst>
              <a:ext uri="{FF2B5EF4-FFF2-40B4-BE49-F238E27FC236}">
                <a16:creationId xmlns:a16="http://schemas.microsoft.com/office/drawing/2014/main" xmlns="" id="{AD5527D4-315F-43F1-865D-409EBD06DA43}"/>
              </a:ext>
            </a:extLst>
          </p:cNvPr>
          <p:cNvSpPr txBox="1">
            <a:spLocks/>
          </p:cNvSpPr>
          <p:nvPr/>
        </p:nvSpPr>
        <p:spPr>
          <a:xfrm>
            <a:off x="8095524" y="327585"/>
            <a:ext cx="447520" cy="431850"/>
          </a:xfrm>
          <a:prstGeom prst="rect">
            <a:avLst/>
          </a:prstGeom>
        </p:spPr>
        <p:txBody>
          <a:bodyPr/>
          <a:lstStyle>
            <a:lvl1pPr marL="285836" indent="-285836" algn="l" defTabSz="686006" rtl="0" eaLnBrk="1" latinLnBrk="0" hangingPunct="1">
              <a:lnSpc>
                <a:spcPct val="100000"/>
              </a:lnSpc>
              <a:spcBef>
                <a:spcPts val="0"/>
              </a:spcBef>
              <a:buFont typeface="Wingdings" panose="05000000000000000000" pitchFamily="2" charset="2"/>
              <a:buChar char="§"/>
              <a:defRPr sz="1801" kern="1200">
                <a:solidFill>
                  <a:schemeClr val="tx2"/>
                </a:solidFill>
                <a:latin typeface="+mn-lt"/>
                <a:ea typeface="+mn-ea"/>
                <a:cs typeface="+mn-cs"/>
              </a:defRPr>
            </a:lvl1pPr>
            <a:lvl2pPr marL="540162" indent="-216065" algn="l" defTabSz="686006" rtl="0" eaLnBrk="1" latinLnBrk="0" hangingPunct="1">
              <a:lnSpc>
                <a:spcPct val="100000"/>
              </a:lnSpc>
              <a:spcBef>
                <a:spcPts val="0"/>
              </a:spcBef>
              <a:buFont typeface="Corbel" panose="020B0503020204020204" pitchFamily="34" charset="0"/>
              <a:buChar char="–"/>
              <a:defRPr sz="1801" kern="1200">
                <a:solidFill>
                  <a:schemeClr val="tx2"/>
                </a:solidFill>
                <a:latin typeface="+mn-lt"/>
                <a:ea typeface="+mn-ea"/>
                <a:cs typeface="+mn-cs"/>
              </a:defRPr>
            </a:lvl2pPr>
            <a:lvl3pPr marL="810243" indent="-216065" algn="l" defTabSz="686006" rtl="0" eaLnBrk="1" latinLnBrk="0" hangingPunct="1">
              <a:lnSpc>
                <a:spcPct val="100000"/>
              </a:lnSpc>
              <a:spcBef>
                <a:spcPts val="0"/>
              </a:spcBef>
              <a:buFont typeface="Corbel" panose="020B0503020204020204" pitchFamily="34" charset="0"/>
              <a:buChar char="–"/>
              <a:defRPr sz="1801" kern="1200">
                <a:solidFill>
                  <a:schemeClr val="tx2"/>
                </a:solidFill>
                <a:latin typeface="+mn-lt"/>
                <a:ea typeface="+mn-ea"/>
                <a:cs typeface="+mn-cs"/>
              </a:defRPr>
            </a:lvl3pPr>
            <a:lvl4pPr marL="1080324" indent="-216065" algn="l" defTabSz="686006" rtl="0" eaLnBrk="1" latinLnBrk="0" hangingPunct="1">
              <a:lnSpc>
                <a:spcPct val="100000"/>
              </a:lnSpc>
              <a:spcBef>
                <a:spcPts val="0"/>
              </a:spcBef>
              <a:buFont typeface="Corbel" panose="020B0503020204020204" pitchFamily="34" charset="0"/>
              <a:buChar char="–"/>
              <a:defRPr sz="1801" kern="1200">
                <a:solidFill>
                  <a:schemeClr val="tx2"/>
                </a:solidFill>
                <a:latin typeface="+mn-lt"/>
                <a:ea typeface="+mn-ea"/>
                <a:cs typeface="+mn-cs"/>
              </a:defRPr>
            </a:lvl4pPr>
            <a:lvl5pPr marL="1350405" indent="-216065" algn="l" defTabSz="686006" rtl="0" eaLnBrk="1" latinLnBrk="0" hangingPunct="1">
              <a:lnSpc>
                <a:spcPct val="100000"/>
              </a:lnSpc>
              <a:spcBef>
                <a:spcPts val="0"/>
              </a:spcBef>
              <a:buFont typeface="Corbel" panose="020B0503020204020204" pitchFamily="34" charset="0"/>
              <a:buChar char="–"/>
              <a:defRPr sz="1801" kern="1200">
                <a:solidFill>
                  <a:schemeClr val="tx2"/>
                </a:solidFill>
                <a:latin typeface="+mn-lt"/>
                <a:ea typeface="+mn-ea"/>
                <a:cs typeface="+mn-cs"/>
              </a:defRPr>
            </a:lvl5pPr>
            <a:lvl6pPr marL="1620486" indent="-216065" algn="l" defTabSz="686006" rtl="0" eaLnBrk="1" latinLnBrk="0" hangingPunct="1">
              <a:lnSpc>
                <a:spcPct val="100000"/>
              </a:lnSpc>
              <a:spcBef>
                <a:spcPts val="0"/>
              </a:spcBef>
              <a:buFont typeface="Corbel" panose="020B0503020204020204" pitchFamily="34" charset="0"/>
              <a:buChar char="–"/>
              <a:defRPr sz="1801" kern="1200">
                <a:solidFill>
                  <a:schemeClr val="tx2"/>
                </a:solidFill>
                <a:latin typeface="+mn-lt"/>
                <a:ea typeface="+mn-ea"/>
                <a:cs typeface="+mn-cs"/>
              </a:defRPr>
            </a:lvl6pPr>
            <a:lvl7pPr marL="1890567" indent="-216065" algn="l" defTabSz="686006" rtl="0" eaLnBrk="1" latinLnBrk="0" hangingPunct="1">
              <a:lnSpc>
                <a:spcPct val="100000"/>
              </a:lnSpc>
              <a:spcBef>
                <a:spcPts val="0"/>
              </a:spcBef>
              <a:buFont typeface="Corbel" panose="020B0503020204020204" pitchFamily="34" charset="0"/>
              <a:buChar char="–"/>
              <a:defRPr sz="1801" kern="1200">
                <a:solidFill>
                  <a:schemeClr val="tx2"/>
                </a:solidFill>
                <a:latin typeface="+mn-lt"/>
                <a:ea typeface="+mn-ea"/>
                <a:cs typeface="+mn-cs"/>
              </a:defRPr>
            </a:lvl7pPr>
            <a:lvl8pPr marL="2160648" indent="-216065" algn="l" defTabSz="686006" rtl="0" eaLnBrk="1" latinLnBrk="0" hangingPunct="1">
              <a:lnSpc>
                <a:spcPct val="100000"/>
              </a:lnSpc>
              <a:spcBef>
                <a:spcPts val="0"/>
              </a:spcBef>
              <a:buFont typeface="Corbel" panose="020B0503020204020204" pitchFamily="34" charset="0"/>
              <a:buChar char="–"/>
              <a:defRPr sz="1801" kern="1200">
                <a:solidFill>
                  <a:schemeClr val="tx2"/>
                </a:solidFill>
                <a:latin typeface="+mn-lt"/>
                <a:ea typeface="+mn-ea"/>
                <a:cs typeface="+mn-cs"/>
              </a:defRPr>
            </a:lvl8pPr>
            <a:lvl9pPr marL="2430729" indent="-216065" algn="l" defTabSz="686006" rtl="0" eaLnBrk="1" latinLnBrk="0" hangingPunct="1">
              <a:lnSpc>
                <a:spcPct val="100000"/>
              </a:lnSpc>
              <a:spcBef>
                <a:spcPts val="0"/>
              </a:spcBef>
              <a:buFont typeface="Corbel" panose="020B0503020204020204" pitchFamily="34" charset="0"/>
              <a:buChar char="–"/>
              <a:defRPr sz="1801" kern="1200">
                <a:solidFill>
                  <a:schemeClr val="tx2"/>
                </a:solidFill>
                <a:latin typeface="+mn-lt"/>
                <a:ea typeface="+mn-ea"/>
                <a:cs typeface="+mn-cs"/>
              </a:defRPr>
            </a:lvl9pPr>
          </a:lstStyle>
          <a:p>
            <a:pPr marL="0" indent="0">
              <a:buNone/>
            </a:pPr>
            <a:endParaRPr lang="en-GB" sz="1800" dirty="0"/>
          </a:p>
        </p:txBody>
      </p:sp>
      <p:pic>
        <p:nvPicPr>
          <p:cNvPr id="13" name="KN logo"/>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02857" y="329314"/>
            <a:ext cx="442231" cy="432000"/>
          </a:xfrm>
          <a:prstGeom prst="rect">
            <a:avLst/>
          </a:prstGeom>
        </p:spPr>
      </p:pic>
    </p:spTree>
    <p:extLst>
      <p:ext uri="{BB962C8B-B14F-4D97-AF65-F5344CB8AC3E}">
        <p14:creationId xmlns:p14="http://schemas.microsoft.com/office/powerpoint/2010/main" val="249382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KN Palette">
      <a:dk1>
        <a:srgbClr val="002D53"/>
      </a:dk1>
      <a:lt1>
        <a:srgbClr val="FFFFFF"/>
      </a:lt1>
      <a:dk2>
        <a:srgbClr val="53BAE9"/>
      </a:dk2>
      <a:lt2>
        <a:srgbClr val="E5E5E5"/>
      </a:lt2>
      <a:accent1>
        <a:srgbClr val="3F5687"/>
      </a:accent1>
      <a:accent2>
        <a:srgbClr val="47739C"/>
      </a:accent2>
      <a:accent3>
        <a:srgbClr val="97CDC7"/>
      </a:accent3>
      <a:accent4>
        <a:srgbClr val="708C74"/>
      </a:accent4>
      <a:accent5>
        <a:srgbClr val="99B173"/>
      </a:accent5>
      <a:accent6>
        <a:srgbClr val="705886"/>
      </a:accent6>
      <a:hlink>
        <a:srgbClr val="56B7E9"/>
      </a:hlink>
      <a:folHlink>
        <a:srgbClr val="A5A5A5"/>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11</TotalTime>
  <Words>751</Words>
  <Application>Microsoft Office PowerPoint</Application>
  <PresentationFormat>On-screen Show (16:9)</PresentationFormat>
  <Paragraphs>94</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Using the Corporate Presentation</vt:lpstr>
      <vt:lpstr>Enter Presentation title to a maximum 3 lines of text</vt:lpstr>
      <vt:lpstr>Enter Presentation title to a maximum 3 lines of text</vt:lpstr>
      <vt:lpstr>PowerPoint Presentation</vt:lpstr>
      <vt:lpstr>This creates a multitude of challenges…</vt:lpstr>
      <vt:lpstr>PowerPoint Presentation</vt:lpstr>
      <vt:lpstr>PowerPoint Presentation</vt:lpstr>
      <vt:lpstr>PowerPoint Presentation</vt:lpstr>
      <vt:lpstr>PowerPoint Presentation</vt:lpstr>
      <vt:lpstr>PowerPoint Presentation</vt:lpstr>
      <vt:lpstr>Our Role</vt:lpstr>
      <vt:lpstr>Our Mission</vt:lpstr>
      <vt:lpstr>PowerPoint Presentation</vt:lpstr>
      <vt:lpstr>PowerPoint Presentation</vt:lpstr>
      <vt:lpstr>PowerPoint Presentation</vt:lpstr>
      <vt:lpstr>PowerPoint Presentation</vt:lpstr>
      <vt:lpstr>83,000 logistics experts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AS</cp:lastModifiedBy>
  <cp:revision>2397</cp:revision>
  <cp:lastPrinted>2019-02-07T18:41:33Z</cp:lastPrinted>
  <dcterms:created xsi:type="dcterms:W3CDTF">2017-05-26T06:22:48Z</dcterms:created>
  <dcterms:modified xsi:type="dcterms:W3CDTF">2020-04-30T06:29:36Z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