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"/>
  </p:notesMasterIdLst>
  <p:sldIdLst>
    <p:sldId id="256" r:id="rId2"/>
    <p:sldId id="395" r:id="rId3"/>
    <p:sldId id="396" r:id="rId4"/>
    <p:sldId id="397" r:id="rId5"/>
  </p:sldIdLst>
  <p:sldSz cx="9144000" cy="5143500" type="screen16x9"/>
  <p:notesSz cx="6858000" cy="9144000"/>
  <p:embeddedFontLst>
    <p:embeddedFont>
      <p:font typeface="Raleway SemiBold" charset="0"/>
      <p:regular r:id="rId7"/>
      <p:bold r:id="rId8"/>
      <p:italic r:id="rId9"/>
      <p:boldItalic r:id="rId10"/>
    </p:embeddedFont>
    <p:embeddedFont>
      <p:font typeface="Barlow Light" charset="0"/>
      <p:regular r:id="rId11"/>
      <p:bold r:id="rId12"/>
      <p:italic r:id="rId13"/>
      <p:boldItalic r:id="rId14"/>
    </p:embeddedFont>
    <p:embeddedFont>
      <p:font typeface="Barlow" charset="0"/>
      <p:regular r:id="rId15"/>
      <p:bold r:id="rId16"/>
      <p:italic r:id="rId17"/>
      <p:boldItalic r:id="rId18"/>
    </p:embeddedFont>
    <p:embeddedFont>
      <p:font typeface="맑은 고딕" pitchFamily="34" charset="-127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24B"/>
    <a:srgbClr val="3EB1D5"/>
    <a:srgbClr val="87D8EA"/>
    <a:srgbClr val="01AFE2"/>
    <a:srgbClr val="435A72"/>
    <a:srgbClr val="C5C7C9"/>
    <a:srgbClr val="0E414A"/>
    <a:srgbClr val="61C2DD"/>
    <a:srgbClr val="3BA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79B213-A7B1-4D54-87E7-7F15D3F6DC19}">
  <a:tblStyle styleId="{CA79B213-A7B1-4D54-87E7-7F15D3F6DC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66" d="100"/>
          <a:sy n="166" d="100"/>
        </p:scale>
        <p:origin x="-102" y="-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heme" Target="theme/theme1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516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949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42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42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65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9748"/>
            <a:ext cx="7886700" cy="55429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EDF2B47-7C58-458B-A014-B081B81A8D06}"/>
              </a:ext>
            </a:extLst>
          </p:cNvPr>
          <p:cNvGrpSpPr/>
          <p:nvPr userDrawn="1"/>
        </p:nvGrpSpPr>
        <p:grpSpPr>
          <a:xfrm>
            <a:off x="9433982" y="1"/>
            <a:ext cx="1647523" cy="1362074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xmlns="" id="{C7ACA455-4437-4416-A6F0-33D534A6AE9F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7180DD64-6AC6-41B8-826F-6BE55763C6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787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35" descr="kn_both_pos_ank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4" r:id="rId2"/>
    <p:sldLayoutId id="2147483665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Picture 35" descr="kn_both_pos_an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Google Shape;338;p12"/>
          <p:cNvSpPr txBox="1">
            <a:spLocks/>
          </p:cNvSpPr>
          <p:nvPr/>
        </p:nvSpPr>
        <p:spPr>
          <a:xfrm>
            <a:off x="1697632" y="2663577"/>
            <a:ext cx="5322640" cy="772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t-EE" dirty="0" smtClean="0"/>
              <a:t/>
            </a:r>
            <a:br>
              <a:rPr lang="et-EE" dirty="0" smtClean="0"/>
            </a:br>
            <a:r>
              <a:rPr lang="et-EE" sz="4400" dirty="0" smtClean="0"/>
              <a:t>Portfolio </a:t>
            </a:r>
            <a:r>
              <a:rPr lang="en-US" sz="4400" dirty="0" smtClean="0"/>
              <a:t>Project</a:t>
            </a:r>
          </a:p>
          <a:p>
            <a:pPr algn="ctr"/>
            <a:endParaRPr lang="en-US" sz="4400" dirty="0" smtClean="0"/>
          </a:p>
          <a:p>
            <a:pPr algn="ctr"/>
            <a:r>
              <a:rPr lang="en-US" sz="2800" dirty="0" smtClean="0"/>
              <a:t>Project Ideas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t-EE" sz="4400" dirty="0"/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467544" y="210444"/>
            <a:ext cx="5556965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36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KNITS</a:t>
            </a:r>
            <a:endParaRPr lang="en-US" sz="30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K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uehne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agel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I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nformation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T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echnology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chool</a:t>
            </a:r>
            <a:endParaRPr lang="en-US"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1995686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Introduction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3147814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Basic terminology and a grid of evaluation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271167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251520" y="136947"/>
            <a:ext cx="3351049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Portfolio 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Our goals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36" name="Google Shape;9872;p64"/>
          <p:cNvSpPr/>
          <p:nvPr/>
        </p:nvSpPr>
        <p:spPr>
          <a:xfrm>
            <a:off x="3087440" y="2903668"/>
            <a:ext cx="2443824" cy="613315"/>
          </a:xfrm>
          <a:custGeom>
            <a:avLst/>
            <a:gdLst/>
            <a:ahLst/>
            <a:cxnLst/>
            <a:rect l="l" t="t" r="r" b="b"/>
            <a:pathLst>
              <a:path w="125546" h="40494" extrusionOk="0">
                <a:moveTo>
                  <a:pt x="22196" y="1"/>
                </a:moveTo>
                <a:lnTo>
                  <a:pt x="8133" y="25661"/>
                </a:lnTo>
                <a:lnTo>
                  <a:pt x="1" y="40494"/>
                </a:lnTo>
                <a:lnTo>
                  <a:pt x="125545" y="40494"/>
                </a:lnTo>
                <a:lnTo>
                  <a:pt x="117413" y="25661"/>
                </a:lnTo>
                <a:lnTo>
                  <a:pt x="103351" y="1"/>
                </a:lnTo>
                <a:close/>
              </a:path>
            </a:pathLst>
          </a:custGeom>
          <a:solidFill>
            <a:srgbClr val="3EB1D5"/>
          </a:solidFill>
          <a:ln w="9525" cap="flat" cmpd="sng">
            <a:solidFill>
              <a:srgbClr val="A5B7C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9873;p64"/>
          <p:cNvSpPr/>
          <p:nvPr/>
        </p:nvSpPr>
        <p:spPr>
          <a:xfrm>
            <a:off x="3545646" y="1666842"/>
            <a:ext cx="1527581" cy="1120932"/>
          </a:xfrm>
          <a:custGeom>
            <a:avLst/>
            <a:gdLst/>
            <a:ahLst/>
            <a:cxnLst/>
            <a:rect l="l" t="t" r="r" b="b"/>
            <a:pathLst>
              <a:path w="78476" h="74009" extrusionOk="0">
                <a:moveTo>
                  <a:pt x="39246" y="0"/>
                </a:moveTo>
                <a:lnTo>
                  <a:pt x="1" y="74009"/>
                </a:lnTo>
                <a:lnTo>
                  <a:pt x="78476" y="74009"/>
                </a:lnTo>
                <a:lnTo>
                  <a:pt x="39246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9875;p64"/>
          <p:cNvSpPr/>
          <p:nvPr/>
        </p:nvSpPr>
        <p:spPr>
          <a:xfrm>
            <a:off x="2609542" y="3617887"/>
            <a:ext cx="3402618" cy="610047"/>
          </a:xfrm>
          <a:custGeom>
            <a:avLst/>
            <a:gdLst/>
            <a:ahLst/>
            <a:cxnLst/>
            <a:rect l="l" t="t" r="r" b="b"/>
            <a:pathLst>
              <a:path w="174802" h="40278" extrusionOk="0">
                <a:moveTo>
                  <a:pt x="22750" y="1"/>
                </a:moveTo>
                <a:lnTo>
                  <a:pt x="0" y="40278"/>
                </a:lnTo>
                <a:lnTo>
                  <a:pt x="174802" y="40278"/>
                </a:lnTo>
                <a:lnTo>
                  <a:pt x="152053" y="1"/>
                </a:lnTo>
                <a:close/>
              </a:path>
            </a:pathLst>
          </a:custGeom>
          <a:solidFill>
            <a:srgbClr val="01224B"/>
          </a:solidFill>
          <a:ln w="9525" cap="flat" cmpd="sng">
            <a:solidFill>
              <a:srgbClr val="869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997;p32"/>
          <p:cNvSpPr txBox="1">
            <a:spLocks/>
          </p:cNvSpPr>
          <p:nvPr/>
        </p:nvSpPr>
        <p:spPr>
          <a:xfrm>
            <a:off x="3714820" y="3724851"/>
            <a:ext cx="1192061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6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Personality</a:t>
            </a:r>
            <a:endParaRPr lang="en-US" sz="24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3" name="Google Shape;1997;p32"/>
          <p:cNvSpPr txBox="1">
            <a:spLocks/>
          </p:cNvSpPr>
          <p:nvPr/>
        </p:nvSpPr>
        <p:spPr>
          <a:xfrm>
            <a:off x="3545646" y="3012266"/>
            <a:ext cx="1628517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6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Technical Skills</a:t>
            </a:r>
            <a:endParaRPr lang="en-US" sz="24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4" name="Google Shape;1997;p32"/>
          <p:cNvSpPr txBox="1">
            <a:spLocks/>
          </p:cNvSpPr>
          <p:nvPr/>
        </p:nvSpPr>
        <p:spPr>
          <a:xfrm>
            <a:off x="3833678" y="2427734"/>
            <a:ext cx="942302" cy="271424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6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Logistics</a:t>
            </a:r>
            <a:endParaRPr lang="en-US" sz="24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85130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251520" y="136947"/>
            <a:ext cx="3351049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Portfolio 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Our values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grpSp>
        <p:nvGrpSpPr>
          <p:cNvPr id="26" name="Group 2"/>
          <p:cNvGrpSpPr>
            <a:grpSpLocks/>
          </p:cNvGrpSpPr>
          <p:nvPr/>
        </p:nvGrpSpPr>
        <p:grpSpPr bwMode="auto">
          <a:xfrm>
            <a:off x="5868144" y="1275606"/>
            <a:ext cx="1563688" cy="3044825"/>
            <a:chOff x="7380312" y="2636913"/>
            <a:chExt cx="1564267" cy="3045906"/>
          </a:xfrm>
        </p:grpSpPr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7650287" y="2919588"/>
              <a:ext cx="1024317" cy="102430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Google Shape;2011;p63"/>
            <p:cNvSpPr/>
            <p:nvPr/>
          </p:nvSpPr>
          <p:spPr>
            <a:xfrm rot="5400000">
              <a:off x="6639492" y="3377733"/>
              <a:ext cx="3045906" cy="1564267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" name="Group 22"/>
          <p:cNvGrpSpPr>
            <a:grpSpLocks/>
          </p:cNvGrpSpPr>
          <p:nvPr/>
        </p:nvGrpSpPr>
        <p:grpSpPr bwMode="auto">
          <a:xfrm>
            <a:off x="3558332" y="1275606"/>
            <a:ext cx="1563687" cy="3044825"/>
            <a:chOff x="7380312" y="2636913"/>
            <a:chExt cx="1564267" cy="3045906"/>
          </a:xfrm>
        </p:grpSpPr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7650287" y="2919588"/>
              <a:ext cx="1024317" cy="102430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Google Shape;2011;p63"/>
            <p:cNvSpPr/>
            <p:nvPr/>
          </p:nvSpPr>
          <p:spPr>
            <a:xfrm rot="5400000">
              <a:off x="6639493" y="3377732"/>
              <a:ext cx="3045906" cy="1564267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Oval 42"/>
          <p:cNvSpPr>
            <a:spLocks noChangeAspect="1"/>
          </p:cNvSpPr>
          <p:nvPr/>
        </p:nvSpPr>
        <p:spPr>
          <a:xfrm>
            <a:off x="1516807" y="1556593"/>
            <a:ext cx="1025525" cy="1025525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Google Shape;2011;p63"/>
          <p:cNvSpPr/>
          <p:nvPr/>
        </p:nvSpPr>
        <p:spPr>
          <a:xfrm rot="5400000">
            <a:off x="507157" y="2015381"/>
            <a:ext cx="3044825" cy="156527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tx1">
                <a:lumMod val="90000"/>
                <a:lumOff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1997;p32"/>
          <p:cNvSpPr txBox="1">
            <a:spLocks/>
          </p:cNvSpPr>
          <p:nvPr/>
        </p:nvSpPr>
        <p:spPr>
          <a:xfrm>
            <a:off x="1618096" y="2847002"/>
            <a:ext cx="822945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Inspire</a:t>
            </a:r>
            <a:endParaRPr lang="en-US" sz="2400" b="1" dirty="0" smtClean="0">
              <a:solidFill>
                <a:schemeClr val="accent2">
                  <a:lumMod val="50000"/>
                </a:schemeClr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8" name="Google Shape;1997;p32"/>
          <p:cNvSpPr txBox="1">
            <a:spLocks/>
          </p:cNvSpPr>
          <p:nvPr/>
        </p:nvSpPr>
        <p:spPr>
          <a:xfrm>
            <a:off x="3932999" y="2847002"/>
            <a:ext cx="887394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Deliver</a:t>
            </a:r>
            <a:endParaRPr lang="en-US" sz="2400" b="1" dirty="0" smtClean="0">
              <a:solidFill>
                <a:schemeClr val="accent2">
                  <a:lumMod val="50000"/>
                </a:schemeClr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9" name="Google Shape;1997;p32"/>
          <p:cNvSpPr txBox="1">
            <a:spLocks/>
          </p:cNvSpPr>
          <p:nvPr/>
        </p:nvSpPr>
        <p:spPr>
          <a:xfrm>
            <a:off x="6084168" y="2847002"/>
            <a:ext cx="1221805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Contribute </a:t>
            </a:r>
            <a:endParaRPr lang="en-US" sz="2400" b="1" dirty="0" smtClean="0">
              <a:solidFill>
                <a:schemeClr val="accent2">
                  <a:lumMod val="50000"/>
                </a:schemeClr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19420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3666</TotalTime>
  <Words>56</Words>
  <Application>Microsoft Office PowerPoint</Application>
  <PresentationFormat>On-screen Show (16:9)</PresentationFormat>
  <Paragraphs>22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Raleway SemiBold</vt:lpstr>
      <vt:lpstr>Barlow Light</vt:lpstr>
      <vt:lpstr>Barlow</vt:lpstr>
      <vt:lpstr>맑은 고딕</vt:lpstr>
      <vt:lpstr>Gaoler template</vt:lpstr>
      <vt:lpstr>PowerPoint Presentation</vt:lpstr>
      <vt:lpstr>Introduction</vt:lpstr>
      <vt:lpstr>Portfolio Project Our goals</vt:lpstr>
      <vt:lpstr>Portfolio Project Our values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ADMIN</dc:creator>
  <cp:lastModifiedBy>ADMIN</cp:lastModifiedBy>
  <cp:revision>278</cp:revision>
  <dcterms:modified xsi:type="dcterms:W3CDTF">2020-08-10T21:15:36Z</dcterms:modified>
</cp:coreProperties>
</file>