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slideLayouts/slideLayout5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27" r:id="rId2"/>
    <p:sldMasterId id="2147483728" r:id="rId3"/>
  </p:sldMasterIdLst>
  <p:notesMasterIdLst>
    <p:notesMasterId r:id="rId14"/>
  </p:notesMasterIdLst>
  <p:sldIdLst>
    <p:sldId id="489" r:id="rId4"/>
    <p:sldId id="484" r:id="rId5"/>
    <p:sldId id="513" r:id="rId6"/>
    <p:sldId id="514" r:id="rId7"/>
    <p:sldId id="467" r:id="rId8"/>
    <p:sldId id="515" r:id="rId9"/>
    <p:sldId id="516" r:id="rId10"/>
    <p:sldId id="517" r:id="rId11"/>
    <p:sldId id="518" r:id="rId12"/>
    <p:sldId id="361" r:id="rId13"/>
  </p:sldIdLst>
  <p:sldSz cx="12192000" cy="6858000"/>
  <p:notesSz cx="6858000" cy="9144000"/>
  <p:defaultTextStyle>
    <a:defPPr>
      <a:defRPr lang="de-DE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S" initials="AS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C6BF"/>
    <a:srgbClr val="000000"/>
    <a:srgbClr val="929288"/>
    <a:srgbClr val="FDFDFD"/>
    <a:srgbClr val="F6F5F0"/>
    <a:srgbClr val="62635B"/>
    <a:srgbClr val="003369"/>
    <a:srgbClr val="08C792"/>
    <a:srgbClr val="42B38E"/>
    <a:srgbClr val="009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87030" autoAdjust="0"/>
  </p:normalViewPr>
  <p:slideViewPr>
    <p:cSldViewPr snapToGrid="0" showGuides="1">
      <p:cViewPr varScale="1">
        <p:scale>
          <a:sx n="117" d="100"/>
          <a:sy n="117" d="100"/>
        </p:scale>
        <p:origin x="264" y="64"/>
      </p:cViewPr>
      <p:guideLst/>
    </p:cSldViewPr>
  </p:slideViewPr>
  <p:outlineViewPr>
    <p:cViewPr>
      <p:scale>
        <a:sx n="33" d="100"/>
        <a:sy n="33" d="100"/>
      </p:scale>
      <p:origin x="0" y="-3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BB135-4C4C-6F47-8F9A-48DBB4C65470}" type="datetimeFigureOut">
              <a:rPr lang="x-none" smtClean="0"/>
              <a:t>3/1/2021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A0A77-9B01-C145-A2C6-946331995F8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88077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1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06717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2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904591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3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648703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6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337079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7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27258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8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68170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9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03101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_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 noEditPoints="1"/>
          </p:cNvSpPr>
          <p:nvPr userDrawn="1"/>
        </p:nvSpPr>
        <p:spPr bwMode="auto">
          <a:xfrm>
            <a:off x="8847138" y="566738"/>
            <a:ext cx="2773362" cy="555625"/>
          </a:xfrm>
          <a:custGeom>
            <a:avLst/>
            <a:gdLst>
              <a:gd name="T0" fmla="*/ 3141 w 3494"/>
              <a:gd name="T1" fmla="*/ 205 h 700"/>
              <a:gd name="T2" fmla="*/ 3176 w 3494"/>
              <a:gd name="T3" fmla="*/ 239 h 700"/>
              <a:gd name="T4" fmla="*/ 3134 w 3494"/>
              <a:gd name="T5" fmla="*/ 274 h 700"/>
              <a:gd name="T6" fmla="*/ 2916 w 3494"/>
              <a:gd name="T7" fmla="*/ 617 h 700"/>
              <a:gd name="T8" fmla="*/ 3049 w 3494"/>
              <a:gd name="T9" fmla="*/ 687 h 700"/>
              <a:gd name="T10" fmla="*/ 3188 w 3494"/>
              <a:gd name="T11" fmla="*/ 697 h 700"/>
              <a:gd name="T12" fmla="*/ 3331 w 3494"/>
              <a:gd name="T13" fmla="*/ 644 h 700"/>
              <a:gd name="T14" fmla="*/ 3235 w 3494"/>
              <a:gd name="T15" fmla="*/ 625 h 700"/>
              <a:gd name="T16" fmla="*/ 3184 w 3494"/>
              <a:gd name="T17" fmla="*/ 306 h 700"/>
              <a:gd name="T18" fmla="*/ 3220 w 3494"/>
              <a:gd name="T19" fmla="*/ 224 h 700"/>
              <a:gd name="T20" fmla="*/ 3173 w 3494"/>
              <a:gd name="T21" fmla="*/ 167 h 700"/>
              <a:gd name="T22" fmla="*/ 3103 w 3494"/>
              <a:gd name="T23" fmla="*/ 171 h 700"/>
              <a:gd name="T24" fmla="*/ 3061 w 3494"/>
              <a:gd name="T25" fmla="*/ 232 h 700"/>
              <a:gd name="T26" fmla="*/ 3111 w 3494"/>
              <a:gd name="T27" fmla="*/ 310 h 700"/>
              <a:gd name="T28" fmla="*/ 3029 w 3494"/>
              <a:gd name="T29" fmla="*/ 617 h 700"/>
              <a:gd name="T30" fmla="*/ 2794 w 3494"/>
              <a:gd name="T31" fmla="*/ 294 h 700"/>
              <a:gd name="T32" fmla="*/ 2859 w 3494"/>
              <a:gd name="T33" fmla="*/ 140 h 700"/>
              <a:gd name="T34" fmla="*/ 2989 w 3494"/>
              <a:gd name="T35" fmla="*/ 34 h 700"/>
              <a:gd name="T36" fmla="*/ 3142 w 3494"/>
              <a:gd name="T37" fmla="*/ 0 h 700"/>
              <a:gd name="T38" fmla="*/ 3309 w 3494"/>
              <a:gd name="T39" fmla="*/ 42 h 700"/>
              <a:gd name="T40" fmla="*/ 3434 w 3494"/>
              <a:gd name="T41" fmla="*/ 152 h 700"/>
              <a:gd name="T42" fmla="*/ 3492 w 3494"/>
              <a:gd name="T43" fmla="*/ 311 h 700"/>
              <a:gd name="T44" fmla="*/ 3477 w 3494"/>
              <a:gd name="T45" fmla="*/ 456 h 700"/>
              <a:gd name="T46" fmla="*/ 3363 w 3494"/>
              <a:gd name="T47" fmla="*/ 530 h 700"/>
              <a:gd name="T48" fmla="*/ 3428 w 3494"/>
              <a:gd name="T49" fmla="*/ 347 h 700"/>
              <a:gd name="T50" fmla="*/ 3393 w 3494"/>
              <a:gd name="T51" fmla="*/ 210 h 700"/>
              <a:gd name="T52" fmla="*/ 3302 w 3494"/>
              <a:gd name="T53" fmla="*/ 108 h 700"/>
              <a:gd name="T54" fmla="*/ 3171 w 3494"/>
              <a:gd name="T55" fmla="*/ 61 h 700"/>
              <a:gd name="T56" fmla="*/ 3044 w 3494"/>
              <a:gd name="T57" fmla="*/ 77 h 700"/>
              <a:gd name="T58" fmla="*/ 2930 w 3494"/>
              <a:gd name="T59" fmla="*/ 155 h 700"/>
              <a:gd name="T60" fmla="*/ 2865 w 3494"/>
              <a:gd name="T61" fmla="*/ 276 h 700"/>
              <a:gd name="T62" fmla="*/ 2872 w 3494"/>
              <a:gd name="T63" fmla="*/ 444 h 700"/>
              <a:gd name="T64" fmla="*/ 2839 w 3494"/>
              <a:gd name="T65" fmla="*/ 526 h 700"/>
              <a:gd name="T66" fmla="*/ 2790 w 3494"/>
              <a:gd name="T67" fmla="*/ 380 h 700"/>
              <a:gd name="T68" fmla="*/ 2488 w 3494"/>
              <a:gd name="T69" fmla="*/ 457 h 700"/>
              <a:gd name="T70" fmla="*/ 2439 w 3494"/>
              <a:gd name="T71" fmla="*/ 288 h 700"/>
              <a:gd name="T72" fmla="*/ 2047 w 3494"/>
              <a:gd name="T73" fmla="*/ 292 h 700"/>
              <a:gd name="T74" fmla="*/ 2130 w 3494"/>
              <a:gd name="T75" fmla="*/ 234 h 700"/>
              <a:gd name="T76" fmla="*/ 2210 w 3494"/>
              <a:gd name="T77" fmla="*/ 258 h 700"/>
              <a:gd name="T78" fmla="*/ 2177 w 3494"/>
              <a:gd name="T79" fmla="*/ 301 h 700"/>
              <a:gd name="T80" fmla="*/ 2131 w 3494"/>
              <a:gd name="T81" fmla="*/ 283 h 700"/>
              <a:gd name="T82" fmla="*/ 2093 w 3494"/>
              <a:gd name="T83" fmla="*/ 349 h 700"/>
              <a:gd name="T84" fmla="*/ 2140 w 3494"/>
              <a:gd name="T85" fmla="*/ 417 h 700"/>
              <a:gd name="T86" fmla="*/ 2237 w 3494"/>
              <a:gd name="T87" fmla="*/ 336 h 700"/>
              <a:gd name="T88" fmla="*/ 2149 w 3494"/>
              <a:gd name="T89" fmla="*/ 465 h 700"/>
              <a:gd name="T90" fmla="*/ 2058 w 3494"/>
              <a:gd name="T91" fmla="*/ 426 h 700"/>
              <a:gd name="T92" fmla="*/ 1911 w 3494"/>
              <a:gd name="T93" fmla="*/ 297 h 700"/>
              <a:gd name="T94" fmla="*/ 1880 w 3494"/>
              <a:gd name="T95" fmla="*/ 240 h 700"/>
              <a:gd name="T96" fmla="*/ 1638 w 3494"/>
              <a:gd name="T97" fmla="*/ 240 h 700"/>
              <a:gd name="T98" fmla="*/ 1541 w 3494"/>
              <a:gd name="T99" fmla="*/ 370 h 700"/>
              <a:gd name="T100" fmla="*/ 1202 w 3494"/>
              <a:gd name="T101" fmla="*/ 370 h 700"/>
              <a:gd name="T102" fmla="*/ 958 w 3494"/>
              <a:gd name="T103" fmla="*/ 457 h 700"/>
              <a:gd name="T104" fmla="*/ 659 w 3494"/>
              <a:gd name="T105" fmla="*/ 457 h 700"/>
              <a:gd name="T106" fmla="*/ 716 w 3494"/>
              <a:gd name="T107" fmla="*/ 240 h 700"/>
              <a:gd name="T108" fmla="*/ 509 w 3494"/>
              <a:gd name="T109" fmla="*/ 325 h 700"/>
              <a:gd name="T110" fmla="*/ 219 w 3494"/>
              <a:gd name="T111" fmla="*/ 404 h 700"/>
              <a:gd name="T112" fmla="*/ 282 w 3494"/>
              <a:gd name="T113" fmla="*/ 463 h 700"/>
              <a:gd name="T114" fmla="*/ 362 w 3494"/>
              <a:gd name="T115" fmla="*/ 453 h 700"/>
              <a:gd name="T116" fmla="*/ 405 w 3494"/>
              <a:gd name="T117" fmla="*/ 368 h 700"/>
              <a:gd name="T118" fmla="*/ 325 w 3494"/>
              <a:gd name="T119" fmla="*/ 413 h 700"/>
              <a:gd name="T120" fmla="*/ 274 w 3494"/>
              <a:gd name="T121" fmla="*/ 385 h 700"/>
              <a:gd name="T122" fmla="*/ 194 w 3494"/>
              <a:gd name="T123" fmla="*/ 457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494" h="700">
                <a:moveTo>
                  <a:pt x="3106" y="239"/>
                </a:moveTo>
                <a:lnTo>
                  <a:pt x="3106" y="239"/>
                </a:lnTo>
                <a:lnTo>
                  <a:pt x="3107" y="232"/>
                </a:lnTo>
                <a:lnTo>
                  <a:pt x="3109" y="225"/>
                </a:lnTo>
                <a:lnTo>
                  <a:pt x="3113" y="220"/>
                </a:lnTo>
                <a:lnTo>
                  <a:pt x="3117" y="215"/>
                </a:lnTo>
                <a:lnTo>
                  <a:pt x="3122" y="210"/>
                </a:lnTo>
                <a:lnTo>
                  <a:pt x="3128" y="207"/>
                </a:lnTo>
                <a:lnTo>
                  <a:pt x="3134" y="205"/>
                </a:lnTo>
                <a:lnTo>
                  <a:pt x="3141" y="205"/>
                </a:lnTo>
                <a:lnTo>
                  <a:pt x="3141" y="205"/>
                </a:lnTo>
                <a:lnTo>
                  <a:pt x="3148" y="205"/>
                </a:lnTo>
                <a:lnTo>
                  <a:pt x="3155" y="207"/>
                </a:lnTo>
                <a:lnTo>
                  <a:pt x="3161" y="210"/>
                </a:lnTo>
                <a:lnTo>
                  <a:pt x="3166" y="215"/>
                </a:lnTo>
                <a:lnTo>
                  <a:pt x="3171" y="220"/>
                </a:lnTo>
                <a:lnTo>
                  <a:pt x="3174" y="225"/>
                </a:lnTo>
                <a:lnTo>
                  <a:pt x="3176" y="232"/>
                </a:lnTo>
                <a:lnTo>
                  <a:pt x="3176" y="239"/>
                </a:lnTo>
                <a:lnTo>
                  <a:pt x="3176" y="239"/>
                </a:lnTo>
                <a:lnTo>
                  <a:pt x="3176" y="247"/>
                </a:lnTo>
                <a:lnTo>
                  <a:pt x="3174" y="253"/>
                </a:lnTo>
                <a:lnTo>
                  <a:pt x="3171" y="260"/>
                </a:lnTo>
                <a:lnTo>
                  <a:pt x="3166" y="264"/>
                </a:lnTo>
                <a:lnTo>
                  <a:pt x="3161" y="268"/>
                </a:lnTo>
                <a:lnTo>
                  <a:pt x="3155" y="272"/>
                </a:lnTo>
                <a:lnTo>
                  <a:pt x="3148" y="274"/>
                </a:lnTo>
                <a:lnTo>
                  <a:pt x="3141" y="275"/>
                </a:lnTo>
                <a:lnTo>
                  <a:pt x="3141" y="275"/>
                </a:lnTo>
                <a:lnTo>
                  <a:pt x="3134" y="274"/>
                </a:lnTo>
                <a:lnTo>
                  <a:pt x="3128" y="272"/>
                </a:lnTo>
                <a:lnTo>
                  <a:pt x="3122" y="268"/>
                </a:lnTo>
                <a:lnTo>
                  <a:pt x="3117" y="264"/>
                </a:lnTo>
                <a:lnTo>
                  <a:pt x="3113" y="260"/>
                </a:lnTo>
                <a:lnTo>
                  <a:pt x="3109" y="253"/>
                </a:lnTo>
                <a:lnTo>
                  <a:pt x="3107" y="247"/>
                </a:lnTo>
                <a:lnTo>
                  <a:pt x="3106" y="239"/>
                </a:lnTo>
                <a:lnTo>
                  <a:pt x="3106" y="239"/>
                </a:lnTo>
                <a:close/>
                <a:moveTo>
                  <a:pt x="2916" y="617"/>
                </a:moveTo>
                <a:lnTo>
                  <a:pt x="2916" y="617"/>
                </a:lnTo>
                <a:lnTo>
                  <a:pt x="2928" y="627"/>
                </a:lnTo>
                <a:lnTo>
                  <a:pt x="2940" y="636"/>
                </a:lnTo>
                <a:lnTo>
                  <a:pt x="2953" y="644"/>
                </a:lnTo>
                <a:lnTo>
                  <a:pt x="2966" y="653"/>
                </a:lnTo>
                <a:lnTo>
                  <a:pt x="2978" y="660"/>
                </a:lnTo>
                <a:lnTo>
                  <a:pt x="2992" y="667"/>
                </a:lnTo>
                <a:lnTo>
                  <a:pt x="3006" y="673"/>
                </a:lnTo>
                <a:lnTo>
                  <a:pt x="3020" y="679"/>
                </a:lnTo>
                <a:lnTo>
                  <a:pt x="3034" y="683"/>
                </a:lnTo>
                <a:lnTo>
                  <a:pt x="3049" y="687"/>
                </a:lnTo>
                <a:lnTo>
                  <a:pt x="3064" y="691"/>
                </a:lnTo>
                <a:lnTo>
                  <a:pt x="3079" y="695"/>
                </a:lnTo>
                <a:lnTo>
                  <a:pt x="3094" y="697"/>
                </a:lnTo>
                <a:lnTo>
                  <a:pt x="3111" y="698"/>
                </a:lnTo>
                <a:lnTo>
                  <a:pt x="3126" y="699"/>
                </a:lnTo>
                <a:lnTo>
                  <a:pt x="3142" y="700"/>
                </a:lnTo>
                <a:lnTo>
                  <a:pt x="3142" y="700"/>
                </a:lnTo>
                <a:lnTo>
                  <a:pt x="3157" y="699"/>
                </a:lnTo>
                <a:lnTo>
                  <a:pt x="3173" y="698"/>
                </a:lnTo>
                <a:lnTo>
                  <a:pt x="3188" y="697"/>
                </a:lnTo>
                <a:lnTo>
                  <a:pt x="3204" y="695"/>
                </a:lnTo>
                <a:lnTo>
                  <a:pt x="3219" y="691"/>
                </a:lnTo>
                <a:lnTo>
                  <a:pt x="3234" y="687"/>
                </a:lnTo>
                <a:lnTo>
                  <a:pt x="3248" y="683"/>
                </a:lnTo>
                <a:lnTo>
                  <a:pt x="3263" y="679"/>
                </a:lnTo>
                <a:lnTo>
                  <a:pt x="3277" y="673"/>
                </a:lnTo>
                <a:lnTo>
                  <a:pt x="3291" y="667"/>
                </a:lnTo>
                <a:lnTo>
                  <a:pt x="3305" y="660"/>
                </a:lnTo>
                <a:lnTo>
                  <a:pt x="3318" y="653"/>
                </a:lnTo>
                <a:lnTo>
                  <a:pt x="3331" y="644"/>
                </a:lnTo>
                <a:lnTo>
                  <a:pt x="3344" y="636"/>
                </a:lnTo>
                <a:lnTo>
                  <a:pt x="3355" y="627"/>
                </a:lnTo>
                <a:lnTo>
                  <a:pt x="3366" y="617"/>
                </a:lnTo>
                <a:lnTo>
                  <a:pt x="3323" y="571"/>
                </a:lnTo>
                <a:lnTo>
                  <a:pt x="3323" y="571"/>
                </a:lnTo>
                <a:lnTo>
                  <a:pt x="3307" y="585"/>
                </a:lnTo>
                <a:lnTo>
                  <a:pt x="3290" y="597"/>
                </a:lnTo>
                <a:lnTo>
                  <a:pt x="3273" y="608"/>
                </a:lnTo>
                <a:lnTo>
                  <a:pt x="3254" y="617"/>
                </a:lnTo>
                <a:lnTo>
                  <a:pt x="3235" y="625"/>
                </a:lnTo>
                <a:lnTo>
                  <a:pt x="3215" y="631"/>
                </a:lnTo>
                <a:lnTo>
                  <a:pt x="3194" y="637"/>
                </a:lnTo>
                <a:lnTo>
                  <a:pt x="3173" y="639"/>
                </a:lnTo>
                <a:lnTo>
                  <a:pt x="3173" y="393"/>
                </a:lnTo>
                <a:lnTo>
                  <a:pt x="3233" y="393"/>
                </a:lnTo>
                <a:lnTo>
                  <a:pt x="3233" y="347"/>
                </a:lnTo>
                <a:lnTo>
                  <a:pt x="3173" y="347"/>
                </a:lnTo>
                <a:lnTo>
                  <a:pt x="3173" y="310"/>
                </a:lnTo>
                <a:lnTo>
                  <a:pt x="3173" y="310"/>
                </a:lnTo>
                <a:lnTo>
                  <a:pt x="3184" y="306"/>
                </a:lnTo>
                <a:lnTo>
                  <a:pt x="3192" y="300"/>
                </a:lnTo>
                <a:lnTo>
                  <a:pt x="3201" y="292"/>
                </a:lnTo>
                <a:lnTo>
                  <a:pt x="3208" y="283"/>
                </a:lnTo>
                <a:lnTo>
                  <a:pt x="3214" y="275"/>
                </a:lnTo>
                <a:lnTo>
                  <a:pt x="3218" y="264"/>
                </a:lnTo>
                <a:lnTo>
                  <a:pt x="3221" y="252"/>
                </a:lnTo>
                <a:lnTo>
                  <a:pt x="3222" y="240"/>
                </a:lnTo>
                <a:lnTo>
                  <a:pt x="3222" y="240"/>
                </a:lnTo>
                <a:lnTo>
                  <a:pt x="3221" y="232"/>
                </a:lnTo>
                <a:lnTo>
                  <a:pt x="3220" y="224"/>
                </a:lnTo>
                <a:lnTo>
                  <a:pt x="3218" y="217"/>
                </a:lnTo>
                <a:lnTo>
                  <a:pt x="3216" y="209"/>
                </a:lnTo>
                <a:lnTo>
                  <a:pt x="3213" y="202"/>
                </a:lnTo>
                <a:lnTo>
                  <a:pt x="3208" y="195"/>
                </a:lnTo>
                <a:lnTo>
                  <a:pt x="3204" y="189"/>
                </a:lnTo>
                <a:lnTo>
                  <a:pt x="3199" y="184"/>
                </a:lnTo>
                <a:lnTo>
                  <a:pt x="3193" y="179"/>
                </a:lnTo>
                <a:lnTo>
                  <a:pt x="3187" y="174"/>
                </a:lnTo>
                <a:lnTo>
                  <a:pt x="3180" y="171"/>
                </a:lnTo>
                <a:lnTo>
                  <a:pt x="3173" y="167"/>
                </a:lnTo>
                <a:lnTo>
                  <a:pt x="3165" y="164"/>
                </a:lnTo>
                <a:lnTo>
                  <a:pt x="3158" y="162"/>
                </a:lnTo>
                <a:lnTo>
                  <a:pt x="3150" y="161"/>
                </a:lnTo>
                <a:lnTo>
                  <a:pt x="3142" y="161"/>
                </a:lnTo>
                <a:lnTo>
                  <a:pt x="3142" y="161"/>
                </a:lnTo>
                <a:lnTo>
                  <a:pt x="3133" y="161"/>
                </a:lnTo>
                <a:lnTo>
                  <a:pt x="3126" y="162"/>
                </a:lnTo>
                <a:lnTo>
                  <a:pt x="3118" y="164"/>
                </a:lnTo>
                <a:lnTo>
                  <a:pt x="3111" y="167"/>
                </a:lnTo>
                <a:lnTo>
                  <a:pt x="3103" y="171"/>
                </a:lnTo>
                <a:lnTo>
                  <a:pt x="3097" y="174"/>
                </a:lnTo>
                <a:lnTo>
                  <a:pt x="3090" y="179"/>
                </a:lnTo>
                <a:lnTo>
                  <a:pt x="3085" y="184"/>
                </a:lnTo>
                <a:lnTo>
                  <a:pt x="3079" y="189"/>
                </a:lnTo>
                <a:lnTo>
                  <a:pt x="3075" y="195"/>
                </a:lnTo>
                <a:lnTo>
                  <a:pt x="3071" y="202"/>
                </a:lnTo>
                <a:lnTo>
                  <a:pt x="3068" y="209"/>
                </a:lnTo>
                <a:lnTo>
                  <a:pt x="3064" y="217"/>
                </a:lnTo>
                <a:lnTo>
                  <a:pt x="3062" y="224"/>
                </a:lnTo>
                <a:lnTo>
                  <a:pt x="3061" y="232"/>
                </a:lnTo>
                <a:lnTo>
                  <a:pt x="3061" y="240"/>
                </a:lnTo>
                <a:lnTo>
                  <a:pt x="3061" y="240"/>
                </a:lnTo>
                <a:lnTo>
                  <a:pt x="3062" y="252"/>
                </a:lnTo>
                <a:lnTo>
                  <a:pt x="3064" y="264"/>
                </a:lnTo>
                <a:lnTo>
                  <a:pt x="3069" y="275"/>
                </a:lnTo>
                <a:lnTo>
                  <a:pt x="3075" y="283"/>
                </a:lnTo>
                <a:lnTo>
                  <a:pt x="3082" y="292"/>
                </a:lnTo>
                <a:lnTo>
                  <a:pt x="3090" y="300"/>
                </a:lnTo>
                <a:lnTo>
                  <a:pt x="3100" y="306"/>
                </a:lnTo>
                <a:lnTo>
                  <a:pt x="3111" y="310"/>
                </a:lnTo>
                <a:lnTo>
                  <a:pt x="3111" y="347"/>
                </a:lnTo>
                <a:lnTo>
                  <a:pt x="3050" y="347"/>
                </a:lnTo>
                <a:lnTo>
                  <a:pt x="3050" y="393"/>
                </a:lnTo>
                <a:lnTo>
                  <a:pt x="3111" y="393"/>
                </a:lnTo>
                <a:lnTo>
                  <a:pt x="3111" y="639"/>
                </a:lnTo>
                <a:lnTo>
                  <a:pt x="3111" y="639"/>
                </a:lnTo>
                <a:lnTo>
                  <a:pt x="3089" y="637"/>
                </a:lnTo>
                <a:lnTo>
                  <a:pt x="3069" y="631"/>
                </a:lnTo>
                <a:lnTo>
                  <a:pt x="3048" y="625"/>
                </a:lnTo>
                <a:lnTo>
                  <a:pt x="3029" y="617"/>
                </a:lnTo>
                <a:lnTo>
                  <a:pt x="3011" y="608"/>
                </a:lnTo>
                <a:lnTo>
                  <a:pt x="2992" y="597"/>
                </a:lnTo>
                <a:lnTo>
                  <a:pt x="2976" y="585"/>
                </a:lnTo>
                <a:lnTo>
                  <a:pt x="2960" y="571"/>
                </a:lnTo>
                <a:lnTo>
                  <a:pt x="2916" y="617"/>
                </a:lnTo>
                <a:close/>
                <a:moveTo>
                  <a:pt x="2789" y="347"/>
                </a:moveTo>
                <a:lnTo>
                  <a:pt x="2789" y="347"/>
                </a:lnTo>
                <a:lnTo>
                  <a:pt x="2789" y="330"/>
                </a:lnTo>
                <a:lnTo>
                  <a:pt x="2792" y="311"/>
                </a:lnTo>
                <a:lnTo>
                  <a:pt x="2794" y="294"/>
                </a:lnTo>
                <a:lnTo>
                  <a:pt x="2797" y="277"/>
                </a:lnTo>
                <a:lnTo>
                  <a:pt x="2800" y="261"/>
                </a:lnTo>
                <a:lnTo>
                  <a:pt x="2806" y="244"/>
                </a:lnTo>
                <a:lnTo>
                  <a:pt x="2811" y="228"/>
                </a:lnTo>
                <a:lnTo>
                  <a:pt x="2817" y="212"/>
                </a:lnTo>
                <a:lnTo>
                  <a:pt x="2824" y="196"/>
                </a:lnTo>
                <a:lnTo>
                  <a:pt x="2832" y="181"/>
                </a:lnTo>
                <a:lnTo>
                  <a:pt x="2840" y="167"/>
                </a:lnTo>
                <a:lnTo>
                  <a:pt x="2850" y="152"/>
                </a:lnTo>
                <a:lnTo>
                  <a:pt x="2859" y="140"/>
                </a:lnTo>
                <a:lnTo>
                  <a:pt x="2870" y="127"/>
                </a:lnTo>
                <a:lnTo>
                  <a:pt x="2881" y="114"/>
                </a:lnTo>
                <a:lnTo>
                  <a:pt x="2893" y="101"/>
                </a:lnTo>
                <a:lnTo>
                  <a:pt x="2905" y="90"/>
                </a:lnTo>
                <a:lnTo>
                  <a:pt x="2917" y="79"/>
                </a:lnTo>
                <a:lnTo>
                  <a:pt x="2931" y="69"/>
                </a:lnTo>
                <a:lnTo>
                  <a:pt x="2945" y="59"/>
                </a:lnTo>
                <a:lnTo>
                  <a:pt x="2959" y="49"/>
                </a:lnTo>
                <a:lnTo>
                  <a:pt x="2974" y="42"/>
                </a:lnTo>
                <a:lnTo>
                  <a:pt x="2989" y="34"/>
                </a:lnTo>
                <a:lnTo>
                  <a:pt x="3004" y="27"/>
                </a:lnTo>
                <a:lnTo>
                  <a:pt x="3020" y="20"/>
                </a:lnTo>
                <a:lnTo>
                  <a:pt x="3038" y="15"/>
                </a:lnTo>
                <a:lnTo>
                  <a:pt x="3054" y="11"/>
                </a:lnTo>
                <a:lnTo>
                  <a:pt x="3071" y="6"/>
                </a:lnTo>
                <a:lnTo>
                  <a:pt x="3088" y="3"/>
                </a:lnTo>
                <a:lnTo>
                  <a:pt x="3105" y="1"/>
                </a:lnTo>
                <a:lnTo>
                  <a:pt x="3123" y="0"/>
                </a:lnTo>
                <a:lnTo>
                  <a:pt x="3142" y="0"/>
                </a:lnTo>
                <a:lnTo>
                  <a:pt x="3142" y="0"/>
                </a:lnTo>
                <a:lnTo>
                  <a:pt x="3160" y="0"/>
                </a:lnTo>
                <a:lnTo>
                  <a:pt x="3177" y="1"/>
                </a:lnTo>
                <a:lnTo>
                  <a:pt x="3195" y="3"/>
                </a:lnTo>
                <a:lnTo>
                  <a:pt x="3213" y="6"/>
                </a:lnTo>
                <a:lnTo>
                  <a:pt x="3230" y="11"/>
                </a:lnTo>
                <a:lnTo>
                  <a:pt x="3246" y="15"/>
                </a:lnTo>
                <a:lnTo>
                  <a:pt x="3262" y="20"/>
                </a:lnTo>
                <a:lnTo>
                  <a:pt x="3278" y="27"/>
                </a:lnTo>
                <a:lnTo>
                  <a:pt x="3294" y="34"/>
                </a:lnTo>
                <a:lnTo>
                  <a:pt x="3309" y="42"/>
                </a:lnTo>
                <a:lnTo>
                  <a:pt x="3324" y="49"/>
                </a:lnTo>
                <a:lnTo>
                  <a:pt x="3338" y="59"/>
                </a:lnTo>
                <a:lnTo>
                  <a:pt x="3352" y="69"/>
                </a:lnTo>
                <a:lnTo>
                  <a:pt x="3365" y="79"/>
                </a:lnTo>
                <a:lnTo>
                  <a:pt x="3378" y="90"/>
                </a:lnTo>
                <a:lnTo>
                  <a:pt x="3391" y="101"/>
                </a:lnTo>
                <a:lnTo>
                  <a:pt x="3403" y="114"/>
                </a:lnTo>
                <a:lnTo>
                  <a:pt x="3413" y="127"/>
                </a:lnTo>
                <a:lnTo>
                  <a:pt x="3424" y="140"/>
                </a:lnTo>
                <a:lnTo>
                  <a:pt x="3434" y="152"/>
                </a:lnTo>
                <a:lnTo>
                  <a:pt x="3442" y="167"/>
                </a:lnTo>
                <a:lnTo>
                  <a:pt x="3451" y="181"/>
                </a:lnTo>
                <a:lnTo>
                  <a:pt x="3459" y="196"/>
                </a:lnTo>
                <a:lnTo>
                  <a:pt x="3466" y="212"/>
                </a:lnTo>
                <a:lnTo>
                  <a:pt x="3473" y="228"/>
                </a:lnTo>
                <a:lnTo>
                  <a:pt x="3478" y="244"/>
                </a:lnTo>
                <a:lnTo>
                  <a:pt x="3483" y="261"/>
                </a:lnTo>
                <a:lnTo>
                  <a:pt x="3486" y="277"/>
                </a:lnTo>
                <a:lnTo>
                  <a:pt x="3490" y="294"/>
                </a:lnTo>
                <a:lnTo>
                  <a:pt x="3492" y="311"/>
                </a:lnTo>
                <a:lnTo>
                  <a:pt x="3493" y="330"/>
                </a:lnTo>
                <a:lnTo>
                  <a:pt x="3494" y="347"/>
                </a:lnTo>
                <a:lnTo>
                  <a:pt x="3494" y="347"/>
                </a:lnTo>
                <a:lnTo>
                  <a:pt x="3494" y="364"/>
                </a:lnTo>
                <a:lnTo>
                  <a:pt x="3493" y="380"/>
                </a:lnTo>
                <a:lnTo>
                  <a:pt x="3491" y="395"/>
                </a:lnTo>
                <a:lnTo>
                  <a:pt x="3488" y="411"/>
                </a:lnTo>
                <a:lnTo>
                  <a:pt x="3484" y="426"/>
                </a:lnTo>
                <a:lnTo>
                  <a:pt x="3481" y="441"/>
                </a:lnTo>
                <a:lnTo>
                  <a:pt x="3477" y="456"/>
                </a:lnTo>
                <a:lnTo>
                  <a:pt x="3471" y="471"/>
                </a:lnTo>
                <a:lnTo>
                  <a:pt x="3465" y="485"/>
                </a:lnTo>
                <a:lnTo>
                  <a:pt x="3459" y="499"/>
                </a:lnTo>
                <a:lnTo>
                  <a:pt x="3452" y="513"/>
                </a:lnTo>
                <a:lnTo>
                  <a:pt x="3445" y="526"/>
                </a:lnTo>
                <a:lnTo>
                  <a:pt x="3436" y="539"/>
                </a:lnTo>
                <a:lnTo>
                  <a:pt x="3427" y="552"/>
                </a:lnTo>
                <a:lnTo>
                  <a:pt x="3419" y="565"/>
                </a:lnTo>
                <a:lnTo>
                  <a:pt x="3408" y="577"/>
                </a:lnTo>
                <a:lnTo>
                  <a:pt x="3363" y="530"/>
                </a:lnTo>
                <a:lnTo>
                  <a:pt x="3363" y="530"/>
                </a:lnTo>
                <a:lnTo>
                  <a:pt x="3378" y="511"/>
                </a:lnTo>
                <a:lnTo>
                  <a:pt x="3391" y="490"/>
                </a:lnTo>
                <a:lnTo>
                  <a:pt x="3402" y="468"/>
                </a:lnTo>
                <a:lnTo>
                  <a:pt x="3411" y="444"/>
                </a:lnTo>
                <a:lnTo>
                  <a:pt x="3419" y="421"/>
                </a:lnTo>
                <a:lnTo>
                  <a:pt x="3424" y="397"/>
                </a:lnTo>
                <a:lnTo>
                  <a:pt x="3427" y="373"/>
                </a:lnTo>
                <a:lnTo>
                  <a:pt x="3428" y="347"/>
                </a:lnTo>
                <a:lnTo>
                  <a:pt x="3428" y="347"/>
                </a:lnTo>
                <a:lnTo>
                  <a:pt x="3427" y="333"/>
                </a:lnTo>
                <a:lnTo>
                  <a:pt x="3426" y="318"/>
                </a:lnTo>
                <a:lnTo>
                  <a:pt x="3425" y="304"/>
                </a:lnTo>
                <a:lnTo>
                  <a:pt x="3422" y="290"/>
                </a:lnTo>
                <a:lnTo>
                  <a:pt x="3419" y="276"/>
                </a:lnTo>
                <a:lnTo>
                  <a:pt x="3416" y="262"/>
                </a:lnTo>
                <a:lnTo>
                  <a:pt x="3410" y="249"/>
                </a:lnTo>
                <a:lnTo>
                  <a:pt x="3406" y="236"/>
                </a:lnTo>
                <a:lnTo>
                  <a:pt x="3399" y="223"/>
                </a:lnTo>
                <a:lnTo>
                  <a:pt x="3393" y="210"/>
                </a:lnTo>
                <a:lnTo>
                  <a:pt x="3387" y="199"/>
                </a:lnTo>
                <a:lnTo>
                  <a:pt x="3379" y="187"/>
                </a:lnTo>
                <a:lnTo>
                  <a:pt x="3370" y="176"/>
                </a:lnTo>
                <a:lnTo>
                  <a:pt x="3362" y="164"/>
                </a:lnTo>
                <a:lnTo>
                  <a:pt x="3353" y="155"/>
                </a:lnTo>
                <a:lnTo>
                  <a:pt x="3344" y="144"/>
                </a:lnTo>
                <a:lnTo>
                  <a:pt x="3334" y="134"/>
                </a:lnTo>
                <a:lnTo>
                  <a:pt x="3323" y="126"/>
                </a:lnTo>
                <a:lnTo>
                  <a:pt x="3312" y="117"/>
                </a:lnTo>
                <a:lnTo>
                  <a:pt x="3302" y="108"/>
                </a:lnTo>
                <a:lnTo>
                  <a:pt x="3290" y="101"/>
                </a:lnTo>
                <a:lnTo>
                  <a:pt x="3278" y="94"/>
                </a:lnTo>
                <a:lnTo>
                  <a:pt x="3265" y="88"/>
                </a:lnTo>
                <a:lnTo>
                  <a:pt x="3252" y="82"/>
                </a:lnTo>
                <a:lnTo>
                  <a:pt x="3239" y="77"/>
                </a:lnTo>
                <a:lnTo>
                  <a:pt x="3227" y="72"/>
                </a:lnTo>
                <a:lnTo>
                  <a:pt x="3213" y="69"/>
                </a:lnTo>
                <a:lnTo>
                  <a:pt x="3199" y="65"/>
                </a:lnTo>
                <a:lnTo>
                  <a:pt x="3185" y="62"/>
                </a:lnTo>
                <a:lnTo>
                  <a:pt x="3171" y="61"/>
                </a:lnTo>
                <a:lnTo>
                  <a:pt x="3157" y="60"/>
                </a:lnTo>
                <a:lnTo>
                  <a:pt x="3142" y="59"/>
                </a:lnTo>
                <a:lnTo>
                  <a:pt x="3142" y="59"/>
                </a:lnTo>
                <a:lnTo>
                  <a:pt x="3127" y="60"/>
                </a:lnTo>
                <a:lnTo>
                  <a:pt x="3113" y="61"/>
                </a:lnTo>
                <a:lnTo>
                  <a:pt x="3099" y="62"/>
                </a:lnTo>
                <a:lnTo>
                  <a:pt x="3084" y="65"/>
                </a:lnTo>
                <a:lnTo>
                  <a:pt x="3071" y="69"/>
                </a:lnTo>
                <a:lnTo>
                  <a:pt x="3057" y="72"/>
                </a:lnTo>
                <a:lnTo>
                  <a:pt x="3044" y="77"/>
                </a:lnTo>
                <a:lnTo>
                  <a:pt x="3030" y="82"/>
                </a:lnTo>
                <a:lnTo>
                  <a:pt x="3018" y="88"/>
                </a:lnTo>
                <a:lnTo>
                  <a:pt x="3005" y="94"/>
                </a:lnTo>
                <a:lnTo>
                  <a:pt x="2993" y="101"/>
                </a:lnTo>
                <a:lnTo>
                  <a:pt x="2982" y="108"/>
                </a:lnTo>
                <a:lnTo>
                  <a:pt x="2971" y="117"/>
                </a:lnTo>
                <a:lnTo>
                  <a:pt x="2960" y="126"/>
                </a:lnTo>
                <a:lnTo>
                  <a:pt x="2949" y="134"/>
                </a:lnTo>
                <a:lnTo>
                  <a:pt x="2940" y="144"/>
                </a:lnTo>
                <a:lnTo>
                  <a:pt x="2930" y="155"/>
                </a:lnTo>
                <a:lnTo>
                  <a:pt x="2920" y="164"/>
                </a:lnTo>
                <a:lnTo>
                  <a:pt x="2912" y="176"/>
                </a:lnTo>
                <a:lnTo>
                  <a:pt x="2904" y="187"/>
                </a:lnTo>
                <a:lnTo>
                  <a:pt x="2897" y="199"/>
                </a:lnTo>
                <a:lnTo>
                  <a:pt x="2890" y="210"/>
                </a:lnTo>
                <a:lnTo>
                  <a:pt x="2884" y="223"/>
                </a:lnTo>
                <a:lnTo>
                  <a:pt x="2877" y="236"/>
                </a:lnTo>
                <a:lnTo>
                  <a:pt x="2872" y="249"/>
                </a:lnTo>
                <a:lnTo>
                  <a:pt x="2868" y="262"/>
                </a:lnTo>
                <a:lnTo>
                  <a:pt x="2865" y="276"/>
                </a:lnTo>
                <a:lnTo>
                  <a:pt x="2861" y="290"/>
                </a:lnTo>
                <a:lnTo>
                  <a:pt x="2858" y="304"/>
                </a:lnTo>
                <a:lnTo>
                  <a:pt x="2857" y="318"/>
                </a:lnTo>
                <a:lnTo>
                  <a:pt x="2855" y="333"/>
                </a:lnTo>
                <a:lnTo>
                  <a:pt x="2855" y="347"/>
                </a:lnTo>
                <a:lnTo>
                  <a:pt x="2855" y="347"/>
                </a:lnTo>
                <a:lnTo>
                  <a:pt x="2856" y="373"/>
                </a:lnTo>
                <a:lnTo>
                  <a:pt x="2859" y="397"/>
                </a:lnTo>
                <a:lnTo>
                  <a:pt x="2865" y="421"/>
                </a:lnTo>
                <a:lnTo>
                  <a:pt x="2872" y="444"/>
                </a:lnTo>
                <a:lnTo>
                  <a:pt x="2881" y="468"/>
                </a:lnTo>
                <a:lnTo>
                  <a:pt x="2893" y="490"/>
                </a:lnTo>
                <a:lnTo>
                  <a:pt x="2905" y="511"/>
                </a:lnTo>
                <a:lnTo>
                  <a:pt x="2920" y="530"/>
                </a:lnTo>
                <a:lnTo>
                  <a:pt x="2874" y="577"/>
                </a:lnTo>
                <a:lnTo>
                  <a:pt x="2874" y="577"/>
                </a:lnTo>
                <a:lnTo>
                  <a:pt x="2865" y="565"/>
                </a:lnTo>
                <a:lnTo>
                  <a:pt x="2856" y="552"/>
                </a:lnTo>
                <a:lnTo>
                  <a:pt x="2847" y="539"/>
                </a:lnTo>
                <a:lnTo>
                  <a:pt x="2839" y="526"/>
                </a:lnTo>
                <a:lnTo>
                  <a:pt x="2831" y="513"/>
                </a:lnTo>
                <a:lnTo>
                  <a:pt x="2824" y="499"/>
                </a:lnTo>
                <a:lnTo>
                  <a:pt x="2817" y="485"/>
                </a:lnTo>
                <a:lnTo>
                  <a:pt x="2812" y="471"/>
                </a:lnTo>
                <a:lnTo>
                  <a:pt x="2807" y="456"/>
                </a:lnTo>
                <a:lnTo>
                  <a:pt x="2802" y="441"/>
                </a:lnTo>
                <a:lnTo>
                  <a:pt x="2798" y="426"/>
                </a:lnTo>
                <a:lnTo>
                  <a:pt x="2795" y="411"/>
                </a:lnTo>
                <a:lnTo>
                  <a:pt x="2793" y="395"/>
                </a:lnTo>
                <a:lnTo>
                  <a:pt x="2790" y="380"/>
                </a:lnTo>
                <a:lnTo>
                  <a:pt x="2789" y="364"/>
                </a:lnTo>
                <a:lnTo>
                  <a:pt x="2789" y="347"/>
                </a:lnTo>
                <a:lnTo>
                  <a:pt x="2789" y="347"/>
                </a:lnTo>
                <a:close/>
                <a:moveTo>
                  <a:pt x="2488" y="457"/>
                </a:moveTo>
                <a:lnTo>
                  <a:pt x="2488" y="240"/>
                </a:lnTo>
                <a:lnTo>
                  <a:pt x="2547" y="240"/>
                </a:lnTo>
                <a:lnTo>
                  <a:pt x="2547" y="408"/>
                </a:lnTo>
                <a:lnTo>
                  <a:pt x="2645" y="408"/>
                </a:lnTo>
                <a:lnTo>
                  <a:pt x="2645" y="457"/>
                </a:lnTo>
                <a:lnTo>
                  <a:pt x="2488" y="457"/>
                </a:lnTo>
                <a:close/>
                <a:moveTo>
                  <a:pt x="2284" y="457"/>
                </a:moveTo>
                <a:lnTo>
                  <a:pt x="2445" y="457"/>
                </a:lnTo>
                <a:lnTo>
                  <a:pt x="2445" y="408"/>
                </a:lnTo>
                <a:lnTo>
                  <a:pt x="2338" y="408"/>
                </a:lnTo>
                <a:lnTo>
                  <a:pt x="2338" y="370"/>
                </a:lnTo>
                <a:lnTo>
                  <a:pt x="2426" y="370"/>
                </a:lnTo>
                <a:lnTo>
                  <a:pt x="2426" y="325"/>
                </a:lnTo>
                <a:lnTo>
                  <a:pt x="2338" y="325"/>
                </a:lnTo>
                <a:lnTo>
                  <a:pt x="2338" y="288"/>
                </a:lnTo>
                <a:lnTo>
                  <a:pt x="2439" y="288"/>
                </a:lnTo>
                <a:lnTo>
                  <a:pt x="2439" y="240"/>
                </a:lnTo>
                <a:lnTo>
                  <a:pt x="2284" y="240"/>
                </a:lnTo>
                <a:lnTo>
                  <a:pt x="2284" y="457"/>
                </a:lnTo>
                <a:close/>
                <a:moveTo>
                  <a:pt x="2035" y="349"/>
                </a:moveTo>
                <a:lnTo>
                  <a:pt x="2035" y="349"/>
                </a:lnTo>
                <a:lnTo>
                  <a:pt x="2035" y="336"/>
                </a:lnTo>
                <a:lnTo>
                  <a:pt x="2038" y="324"/>
                </a:lnTo>
                <a:lnTo>
                  <a:pt x="2040" y="313"/>
                </a:lnTo>
                <a:lnTo>
                  <a:pt x="2043" y="303"/>
                </a:lnTo>
                <a:lnTo>
                  <a:pt x="2047" y="292"/>
                </a:lnTo>
                <a:lnTo>
                  <a:pt x="2052" y="282"/>
                </a:lnTo>
                <a:lnTo>
                  <a:pt x="2057" y="274"/>
                </a:lnTo>
                <a:lnTo>
                  <a:pt x="2064" y="266"/>
                </a:lnTo>
                <a:lnTo>
                  <a:pt x="2071" y="259"/>
                </a:lnTo>
                <a:lnTo>
                  <a:pt x="2079" y="252"/>
                </a:lnTo>
                <a:lnTo>
                  <a:pt x="2088" y="247"/>
                </a:lnTo>
                <a:lnTo>
                  <a:pt x="2098" y="243"/>
                </a:lnTo>
                <a:lnTo>
                  <a:pt x="2107" y="238"/>
                </a:lnTo>
                <a:lnTo>
                  <a:pt x="2118" y="236"/>
                </a:lnTo>
                <a:lnTo>
                  <a:pt x="2130" y="234"/>
                </a:lnTo>
                <a:lnTo>
                  <a:pt x="2142" y="234"/>
                </a:lnTo>
                <a:lnTo>
                  <a:pt x="2142" y="234"/>
                </a:lnTo>
                <a:lnTo>
                  <a:pt x="2160" y="235"/>
                </a:lnTo>
                <a:lnTo>
                  <a:pt x="2168" y="236"/>
                </a:lnTo>
                <a:lnTo>
                  <a:pt x="2176" y="238"/>
                </a:lnTo>
                <a:lnTo>
                  <a:pt x="2184" y="242"/>
                </a:lnTo>
                <a:lnTo>
                  <a:pt x="2191" y="245"/>
                </a:lnTo>
                <a:lnTo>
                  <a:pt x="2199" y="248"/>
                </a:lnTo>
                <a:lnTo>
                  <a:pt x="2205" y="252"/>
                </a:lnTo>
                <a:lnTo>
                  <a:pt x="2210" y="258"/>
                </a:lnTo>
                <a:lnTo>
                  <a:pt x="2216" y="263"/>
                </a:lnTo>
                <a:lnTo>
                  <a:pt x="2221" y="269"/>
                </a:lnTo>
                <a:lnTo>
                  <a:pt x="2226" y="276"/>
                </a:lnTo>
                <a:lnTo>
                  <a:pt x="2230" y="283"/>
                </a:lnTo>
                <a:lnTo>
                  <a:pt x="2233" y="291"/>
                </a:lnTo>
                <a:lnTo>
                  <a:pt x="2235" y="300"/>
                </a:lnTo>
                <a:lnTo>
                  <a:pt x="2237" y="308"/>
                </a:lnTo>
                <a:lnTo>
                  <a:pt x="2179" y="308"/>
                </a:lnTo>
                <a:lnTo>
                  <a:pt x="2179" y="308"/>
                </a:lnTo>
                <a:lnTo>
                  <a:pt x="2177" y="301"/>
                </a:lnTo>
                <a:lnTo>
                  <a:pt x="2174" y="295"/>
                </a:lnTo>
                <a:lnTo>
                  <a:pt x="2170" y="291"/>
                </a:lnTo>
                <a:lnTo>
                  <a:pt x="2165" y="287"/>
                </a:lnTo>
                <a:lnTo>
                  <a:pt x="2160" y="285"/>
                </a:lnTo>
                <a:lnTo>
                  <a:pt x="2155" y="282"/>
                </a:lnTo>
                <a:lnTo>
                  <a:pt x="2149" y="282"/>
                </a:lnTo>
                <a:lnTo>
                  <a:pt x="2143" y="281"/>
                </a:lnTo>
                <a:lnTo>
                  <a:pt x="2143" y="281"/>
                </a:lnTo>
                <a:lnTo>
                  <a:pt x="2136" y="282"/>
                </a:lnTo>
                <a:lnTo>
                  <a:pt x="2131" y="283"/>
                </a:lnTo>
                <a:lnTo>
                  <a:pt x="2126" y="285"/>
                </a:lnTo>
                <a:lnTo>
                  <a:pt x="2121" y="287"/>
                </a:lnTo>
                <a:lnTo>
                  <a:pt x="2117" y="290"/>
                </a:lnTo>
                <a:lnTo>
                  <a:pt x="2113" y="293"/>
                </a:lnTo>
                <a:lnTo>
                  <a:pt x="2105" y="302"/>
                </a:lnTo>
                <a:lnTo>
                  <a:pt x="2100" y="311"/>
                </a:lnTo>
                <a:lnTo>
                  <a:pt x="2097" y="322"/>
                </a:lnTo>
                <a:lnTo>
                  <a:pt x="2094" y="335"/>
                </a:lnTo>
                <a:lnTo>
                  <a:pt x="2093" y="349"/>
                </a:lnTo>
                <a:lnTo>
                  <a:pt x="2093" y="349"/>
                </a:lnTo>
                <a:lnTo>
                  <a:pt x="2094" y="363"/>
                </a:lnTo>
                <a:lnTo>
                  <a:pt x="2097" y="376"/>
                </a:lnTo>
                <a:lnTo>
                  <a:pt x="2101" y="388"/>
                </a:lnTo>
                <a:lnTo>
                  <a:pt x="2106" y="397"/>
                </a:lnTo>
                <a:lnTo>
                  <a:pt x="2114" y="406"/>
                </a:lnTo>
                <a:lnTo>
                  <a:pt x="2118" y="409"/>
                </a:lnTo>
                <a:lnTo>
                  <a:pt x="2122" y="412"/>
                </a:lnTo>
                <a:lnTo>
                  <a:pt x="2128" y="414"/>
                </a:lnTo>
                <a:lnTo>
                  <a:pt x="2133" y="417"/>
                </a:lnTo>
                <a:lnTo>
                  <a:pt x="2140" y="417"/>
                </a:lnTo>
                <a:lnTo>
                  <a:pt x="2146" y="418"/>
                </a:lnTo>
                <a:lnTo>
                  <a:pt x="2146" y="418"/>
                </a:lnTo>
                <a:lnTo>
                  <a:pt x="2157" y="417"/>
                </a:lnTo>
                <a:lnTo>
                  <a:pt x="2166" y="414"/>
                </a:lnTo>
                <a:lnTo>
                  <a:pt x="2175" y="411"/>
                </a:lnTo>
                <a:lnTo>
                  <a:pt x="2183" y="407"/>
                </a:lnTo>
                <a:lnTo>
                  <a:pt x="2183" y="379"/>
                </a:lnTo>
                <a:lnTo>
                  <a:pt x="2144" y="379"/>
                </a:lnTo>
                <a:lnTo>
                  <a:pt x="2144" y="336"/>
                </a:lnTo>
                <a:lnTo>
                  <a:pt x="2237" y="336"/>
                </a:lnTo>
                <a:lnTo>
                  <a:pt x="2237" y="434"/>
                </a:lnTo>
                <a:lnTo>
                  <a:pt x="2237" y="434"/>
                </a:lnTo>
                <a:lnTo>
                  <a:pt x="2227" y="441"/>
                </a:lnTo>
                <a:lnTo>
                  <a:pt x="2216" y="448"/>
                </a:lnTo>
                <a:lnTo>
                  <a:pt x="2204" y="453"/>
                </a:lnTo>
                <a:lnTo>
                  <a:pt x="2192" y="457"/>
                </a:lnTo>
                <a:lnTo>
                  <a:pt x="2181" y="461"/>
                </a:lnTo>
                <a:lnTo>
                  <a:pt x="2170" y="464"/>
                </a:lnTo>
                <a:lnTo>
                  <a:pt x="2159" y="465"/>
                </a:lnTo>
                <a:lnTo>
                  <a:pt x="2149" y="465"/>
                </a:lnTo>
                <a:lnTo>
                  <a:pt x="2149" y="465"/>
                </a:lnTo>
                <a:lnTo>
                  <a:pt x="2136" y="465"/>
                </a:lnTo>
                <a:lnTo>
                  <a:pt x="2123" y="463"/>
                </a:lnTo>
                <a:lnTo>
                  <a:pt x="2112" y="461"/>
                </a:lnTo>
                <a:lnTo>
                  <a:pt x="2101" y="457"/>
                </a:lnTo>
                <a:lnTo>
                  <a:pt x="2090" y="453"/>
                </a:lnTo>
                <a:lnTo>
                  <a:pt x="2082" y="448"/>
                </a:lnTo>
                <a:lnTo>
                  <a:pt x="2073" y="441"/>
                </a:lnTo>
                <a:lnTo>
                  <a:pt x="2064" y="435"/>
                </a:lnTo>
                <a:lnTo>
                  <a:pt x="2058" y="426"/>
                </a:lnTo>
                <a:lnTo>
                  <a:pt x="2052" y="418"/>
                </a:lnTo>
                <a:lnTo>
                  <a:pt x="2047" y="408"/>
                </a:lnTo>
                <a:lnTo>
                  <a:pt x="2043" y="398"/>
                </a:lnTo>
                <a:lnTo>
                  <a:pt x="2040" y="387"/>
                </a:lnTo>
                <a:lnTo>
                  <a:pt x="2038" y="375"/>
                </a:lnTo>
                <a:lnTo>
                  <a:pt x="2035" y="362"/>
                </a:lnTo>
                <a:lnTo>
                  <a:pt x="2035" y="349"/>
                </a:lnTo>
                <a:lnTo>
                  <a:pt x="2035" y="349"/>
                </a:lnTo>
                <a:close/>
                <a:moveTo>
                  <a:pt x="1883" y="380"/>
                </a:moveTo>
                <a:lnTo>
                  <a:pt x="1911" y="297"/>
                </a:lnTo>
                <a:lnTo>
                  <a:pt x="1940" y="380"/>
                </a:lnTo>
                <a:lnTo>
                  <a:pt x="1883" y="380"/>
                </a:lnTo>
                <a:close/>
                <a:moveTo>
                  <a:pt x="1798" y="457"/>
                </a:moveTo>
                <a:lnTo>
                  <a:pt x="1857" y="457"/>
                </a:lnTo>
                <a:lnTo>
                  <a:pt x="1868" y="425"/>
                </a:lnTo>
                <a:lnTo>
                  <a:pt x="1955" y="425"/>
                </a:lnTo>
                <a:lnTo>
                  <a:pt x="1966" y="457"/>
                </a:lnTo>
                <a:lnTo>
                  <a:pt x="2025" y="457"/>
                </a:lnTo>
                <a:lnTo>
                  <a:pt x="1942" y="240"/>
                </a:lnTo>
                <a:lnTo>
                  <a:pt x="1880" y="240"/>
                </a:lnTo>
                <a:lnTo>
                  <a:pt x="1798" y="457"/>
                </a:lnTo>
                <a:close/>
                <a:moveTo>
                  <a:pt x="1580" y="457"/>
                </a:moveTo>
                <a:lnTo>
                  <a:pt x="1634" y="457"/>
                </a:lnTo>
                <a:lnTo>
                  <a:pt x="1634" y="327"/>
                </a:lnTo>
                <a:lnTo>
                  <a:pt x="1710" y="457"/>
                </a:lnTo>
                <a:lnTo>
                  <a:pt x="1770" y="457"/>
                </a:lnTo>
                <a:lnTo>
                  <a:pt x="1770" y="240"/>
                </a:lnTo>
                <a:lnTo>
                  <a:pt x="1716" y="240"/>
                </a:lnTo>
                <a:lnTo>
                  <a:pt x="1716" y="368"/>
                </a:lnTo>
                <a:lnTo>
                  <a:pt x="1638" y="240"/>
                </a:lnTo>
                <a:lnTo>
                  <a:pt x="1580" y="240"/>
                </a:lnTo>
                <a:lnTo>
                  <a:pt x="1580" y="457"/>
                </a:lnTo>
                <a:close/>
                <a:moveTo>
                  <a:pt x="1334" y="370"/>
                </a:moveTo>
                <a:lnTo>
                  <a:pt x="1334" y="342"/>
                </a:lnTo>
                <a:lnTo>
                  <a:pt x="1421" y="342"/>
                </a:lnTo>
                <a:lnTo>
                  <a:pt x="1421" y="254"/>
                </a:lnTo>
                <a:lnTo>
                  <a:pt x="1453" y="254"/>
                </a:lnTo>
                <a:lnTo>
                  <a:pt x="1453" y="342"/>
                </a:lnTo>
                <a:lnTo>
                  <a:pt x="1541" y="342"/>
                </a:lnTo>
                <a:lnTo>
                  <a:pt x="1541" y="370"/>
                </a:lnTo>
                <a:lnTo>
                  <a:pt x="1453" y="370"/>
                </a:lnTo>
                <a:lnTo>
                  <a:pt x="1453" y="457"/>
                </a:lnTo>
                <a:lnTo>
                  <a:pt x="1421" y="457"/>
                </a:lnTo>
                <a:lnTo>
                  <a:pt x="1421" y="370"/>
                </a:lnTo>
                <a:lnTo>
                  <a:pt x="1334" y="370"/>
                </a:lnTo>
                <a:close/>
                <a:moveTo>
                  <a:pt x="1147" y="457"/>
                </a:moveTo>
                <a:lnTo>
                  <a:pt x="1308" y="457"/>
                </a:lnTo>
                <a:lnTo>
                  <a:pt x="1308" y="408"/>
                </a:lnTo>
                <a:lnTo>
                  <a:pt x="1202" y="408"/>
                </a:lnTo>
                <a:lnTo>
                  <a:pt x="1202" y="370"/>
                </a:lnTo>
                <a:lnTo>
                  <a:pt x="1290" y="370"/>
                </a:lnTo>
                <a:lnTo>
                  <a:pt x="1290" y="325"/>
                </a:lnTo>
                <a:lnTo>
                  <a:pt x="1202" y="325"/>
                </a:lnTo>
                <a:lnTo>
                  <a:pt x="1202" y="288"/>
                </a:lnTo>
                <a:lnTo>
                  <a:pt x="1303" y="288"/>
                </a:lnTo>
                <a:lnTo>
                  <a:pt x="1303" y="240"/>
                </a:lnTo>
                <a:lnTo>
                  <a:pt x="1147" y="240"/>
                </a:lnTo>
                <a:lnTo>
                  <a:pt x="1147" y="457"/>
                </a:lnTo>
                <a:close/>
                <a:moveTo>
                  <a:pt x="904" y="457"/>
                </a:moveTo>
                <a:lnTo>
                  <a:pt x="958" y="457"/>
                </a:lnTo>
                <a:lnTo>
                  <a:pt x="958" y="327"/>
                </a:lnTo>
                <a:lnTo>
                  <a:pt x="1034" y="457"/>
                </a:lnTo>
                <a:lnTo>
                  <a:pt x="1096" y="457"/>
                </a:lnTo>
                <a:lnTo>
                  <a:pt x="1096" y="240"/>
                </a:lnTo>
                <a:lnTo>
                  <a:pt x="1041" y="240"/>
                </a:lnTo>
                <a:lnTo>
                  <a:pt x="1041" y="368"/>
                </a:lnTo>
                <a:lnTo>
                  <a:pt x="963" y="240"/>
                </a:lnTo>
                <a:lnTo>
                  <a:pt x="904" y="240"/>
                </a:lnTo>
                <a:lnTo>
                  <a:pt x="904" y="457"/>
                </a:lnTo>
                <a:close/>
                <a:moveTo>
                  <a:pt x="659" y="457"/>
                </a:moveTo>
                <a:lnTo>
                  <a:pt x="716" y="457"/>
                </a:lnTo>
                <a:lnTo>
                  <a:pt x="716" y="374"/>
                </a:lnTo>
                <a:lnTo>
                  <a:pt x="795" y="374"/>
                </a:lnTo>
                <a:lnTo>
                  <a:pt x="795" y="457"/>
                </a:lnTo>
                <a:lnTo>
                  <a:pt x="853" y="457"/>
                </a:lnTo>
                <a:lnTo>
                  <a:pt x="853" y="240"/>
                </a:lnTo>
                <a:lnTo>
                  <a:pt x="795" y="240"/>
                </a:lnTo>
                <a:lnTo>
                  <a:pt x="795" y="322"/>
                </a:lnTo>
                <a:lnTo>
                  <a:pt x="716" y="322"/>
                </a:lnTo>
                <a:lnTo>
                  <a:pt x="716" y="240"/>
                </a:lnTo>
                <a:lnTo>
                  <a:pt x="659" y="240"/>
                </a:lnTo>
                <a:lnTo>
                  <a:pt x="659" y="457"/>
                </a:lnTo>
                <a:close/>
                <a:moveTo>
                  <a:pt x="454" y="457"/>
                </a:moveTo>
                <a:lnTo>
                  <a:pt x="615" y="457"/>
                </a:lnTo>
                <a:lnTo>
                  <a:pt x="615" y="408"/>
                </a:lnTo>
                <a:lnTo>
                  <a:pt x="509" y="408"/>
                </a:lnTo>
                <a:lnTo>
                  <a:pt x="509" y="370"/>
                </a:lnTo>
                <a:lnTo>
                  <a:pt x="597" y="370"/>
                </a:lnTo>
                <a:lnTo>
                  <a:pt x="597" y="325"/>
                </a:lnTo>
                <a:lnTo>
                  <a:pt x="509" y="325"/>
                </a:lnTo>
                <a:lnTo>
                  <a:pt x="509" y="288"/>
                </a:lnTo>
                <a:lnTo>
                  <a:pt x="610" y="288"/>
                </a:lnTo>
                <a:lnTo>
                  <a:pt x="610" y="240"/>
                </a:lnTo>
                <a:lnTo>
                  <a:pt x="454" y="240"/>
                </a:lnTo>
                <a:lnTo>
                  <a:pt x="454" y="457"/>
                </a:lnTo>
                <a:close/>
                <a:moveTo>
                  <a:pt x="215" y="368"/>
                </a:moveTo>
                <a:lnTo>
                  <a:pt x="215" y="368"/>
                </a:lnTo>
                <a:lnTo>
                  <a:pt x="215" y="381"/>
                </a:lnTo>
                <a:lnTo>
                  <a:pt x="217" y="393"/>
                </a:lnTo>
                <a:lnTo>
                  <a:pt x="219" y="404"/>
                </a:lnTo>
                <a:lnTo>
                  <a:pt x="222" y="413"/>
                </a:lnTo>
                <a:lnTo>
                  <a:pt x="227" y="422"/>
                </a:lnTo>
                <a:lnTo>
                  <a:pt x="231" y="429"/>
                </a:lnTo>
                <a:lnTo>
                  <a:pt x="237" y="437"/>
                </a:lnTo>
                <a:lnTo>
                  <a:pt x="243" y="443"/>
                </a:lnTo>
                <a:lnTo>
                  <a:pt x="250" y="449"/>
                </a:lnTo>
                <a:lnTo>
                  <a:pt x="258" y="453"/>
                </a:lnTo>
                <a:lnTo>
                  <a:pt x="265" y="456"/>
                </a:lnTo>
                <a:lnTo>
                  <a:pt x="274" y="460"/>
                </a:lnTo>
                <a:lnTo>
                  <a:pt x="282" y="463"/>
                </a:lnTo>
                <a:lnTo>
                  <a:pt x="291" y="464"/>
                </a:lnTo>
                <a:lnTo>
                  <a:pt x="301" y="465"/>
                </a:lnTo>
                <a:lnTo>
                  <a:pt x="310" y="465"/>
                </a:lnTo>
                <a:lnTo>
                  <a:pt x="310" y="465"/>
                </a:lnTo>
                <a:lnTo>
                  <a:pt x="319" y="465"/>
                </a:lnTo>
                <a:lnTo>
                  <a:pt x="329" y="464"/>
                </a:lnTo>
                <a:lnTo>
                  <a:pt x="337" y="463"/>
                </a:lnTo>
                <a:lnTo>
                  <a:pt x="346" y="460"/>
                </a:lnTo>
                <a:lnTo>
                  <a:pt x="354" y="456"/>
                </a:lnTo>
                <a:lnTo>
                  <a:pt x="362" y="453"/>
                </a:lnTo>
                <a:lnTo>
                  <a:pt x="369" y="449"/>
                </a:lnTo>
                <a:lnTo>
                  <a:pt x="376" y="443"/>
                </a:lnTo>
                <a:lnTo>
                  <a:pt x="382" y="437"/>
                </a:lnTo>
                <a:lnTo>
                  <a:pt x="388" y="429"/>
                </a:lnTo>
                <a:lnTo>
                  <a:pt x="393" y="422"/>
                </a:lnTo>
                <a:lnTo>
                  <a:pt x="396" y="413"/>
                </a:lnTo>
                <a:lnTo>
                  <a:pt x="401" y="404"/>
                </a:lnTo>
                <a:lnTo>
                  <a:pt x="403" y="393"/>
                </a:lnTo>
                <a:lnTo>
                  <a:pt x="404" y="381"/>
                </a:lnTo>
                <a:lnTo>
                  <a:pt x="405" y="368"/>
                </a:lnTo>
                <a:lnTo>
                  <a:pt x="405" y="240"/>
                </a:lnTo>
                <a:lnTo>
                  <a:pt x="346" y="240"/>
                </a:lnTo>
                <a:lnTo>
                  <a:pt x="346" y="377"/>
                </a:lnTo>
                <a:lnTo>
                  <a:pt x="346" y="377"/>
                </a:lnTo>
                <a:lnTo>
                  <a:pt x="345" y="385"/>
                </a:lnTo>
                <a:lnTo>
                  <a:pt x="344" y="394"/>
                </a:lnTo>
                <a:lnTo>
                  <a:pt x="340" y="400"/>
                </a:lnTo>
                <a:lnTo>
                  <a:pt x="337" y="406"/>
                </a:lnTo>
                <a:lnTo>
                  <a:pt x="332" y="410"/>
                </a:lnTo>
                <a:lnTo>
                  <a:pt x="325" y="413"/>
                </a:lnTo>
                <a:lnTo>
                  <a:pt x="318" y="415"/>
                </a:lnTo>
                <a:lnTo>
                  <a:pt x="310" y="415"/>
                </a:lnTo>
                <a:lnTo>
                  <a:pt x="310" y="415"/>
                </a:lnTo>
                <a:lnTo>
                  <a:pt x="302" y="415"/>
                </a:lnTo>
                <a:lnTo>
                  <a:pt x="294" y="413"/>
                </a:lnTo>
                <a:lnTo>
                  <a:pt x="288" y="410"/>
                </a:lnTo>
                <a:lnTo>
                  <a:pt x="282" y="406"/>
                </a:lnTo>
                <a:lnTo>
                  <a:pt x="278" y="400"/>
                </a:lnTo>
                <a:lnTo>
                  <a:pt x="276" y="394"/>
                </a:lnTo>
                <a:lnTo>
                  <a:pt x="274" y="385"/>
                </a:lnTo>
                <a:lnTo>
                  <a:pt x="274" y="377"/>
                </a:lnTo>
                <a:lnTo>
                  <a:pt x="274" y="240"/>
                </a:lnTo>
                <a:lnTo>
                  <a:pt x="215" y="240"/>
                </a:lnTo>
                <a:lnTo>
                  <a:pt x="215" y="368"/>
                </a:lnTo>
                <a:close/>
                <a:moveTo>
                  <a:pt x="0" y="457"/>
                </a:moveTo>
                <a:lnTo>
                  <a:pt x="58" y="457"/>
                </a:lnTo>
                <a:lnTo>
                  <a:pt x="58" y="396"/>
                </a:lnTo>
                <a:lnTo>
                  <a:pt x="77" y="371"/>
                </a:lnTo>
                <a:lnTo>
                  <a:pt x="127" y="457"/>
                </a:lnTo>
                <a:lnTo>
                  <a:pt x="194" y="457"/>
                </a:lnTo>
                <a:lnTo>
                  <a:pt x="116" y="330"/>
                </a:lnTo>
                <a:lnTo>
                  <a:pt x="186" y="240"/>
                </a:lnTo>
                <a:lnTo>
                  <a:pt x="118" y="240"/>
                </a:lnTo>
                <a:lnTo>
                  <a:pt x="58" y="318"/>
                </a:lnTo>
                <a:lnTo>
                  <a:pt x="58" y="240"/>
                </a:lnTo>
                <a:lnTo>
                  <a:pt x="0" y="240"/>
                </a:lnTo>
                <a:lnTo>
                  <a:pt x="0" y="457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9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7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1357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_image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429000"/>
            <a:ext cx="12195386" cy="34201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95723"/>
            <a:ext cx="8316912" cy="1151738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body text 18pt</a:t>
            </a:r>
            <a:endParaRPr lang="en-GB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52596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_bottom_images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3429000"/>
            <a:ext cx="6096000" cy="34201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1" y="3429000"/>
            <a:ext cx="6095999" cy="34201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95723"/>
            <a:ext cx="8316912" cy="116750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body text 18pt</a:t>
            </a:r>
            <a:endParaRPr lang="en-GB" noProof="0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2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right_image_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1989138"/>
            <a:ext cx="6099386" cy="43195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tIns="1368000" anchor="t"/>
          <a:lstStyle>
            <a:lvl1pPr marL="0" indent="0" algn="ctr">
              <a:buNone/>
              <a:defRPr sz="20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50863" y="1989139"/>
            <a:ext cx="5009021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subtitle text 18pt</a:t>
            </a:r>
            <a:endParaRPr lang="en-GB" noProof="0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23542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image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tIns="2628000" anchor="t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56285" y="1639758"/>
            <a:ext cx="4975430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3256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light_image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7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498485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subtitle text 18pt</a:t>
            </a:r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6910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dark_image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498485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subtitle text 18pt</a:t>
            </a:r>
            <a:endParaRPr lang="en-GB" noProof="0" dirty="0"/>
          </a:p>
        </p:txBody>
      </p:sp>
      <p:sp>
        <p:nvSpPr>
          <p:cNvPr id="8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3299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_study_light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17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1364302" y="1989138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Challenge</a:t>
            </a:r>
            <a:endParaRPr lang="en-GB" noProof="0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1364302" y="2365727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1364302" y="3437876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Solution</a:t>
            </a:r>
            <a:endParaRPr lang="en-GB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1364302" y="3817892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40" hasCustomPrompt="1"/>
          </p:nvPr>
        </p:nvSpPr>
        <p:spPr>
          <a:xfrm>
            <a:off x="1364302" y="4875714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Results</a:t>
            </a:r>
            <a:endParaRPr lang="en-GB" noProof="0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1364302" y="5252303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Case study – enter slide title 24pt [do not stretch over logo]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15362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_study_dark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1364302" y="1989138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Challenge</a:t>
            </a:r>
            <a:endParaRPr lang="en-GB" noProof="0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1364302" y="2365727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1364302" y="3437876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Solution</a:t>
            </a:r>
            <a:endParaRPr lang="en-GB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1364302" y="3817892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40" hasCustomPrompt="1"/>
          </p:nvPr>
        </p:nvSpPr>
        <p:spPr>
          <a:xfrm>
            <a:off x="1364302" y="4875714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Results</a:t>
            </a:r>
            <a:endParaRPr lang="en-GB" noProof="0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1364302" y="5252303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Case study – enter slide title 24pt [do not stretch over logo]</a:t>
            </a:r>
            <a:endParaRPr lang="en-GB" noProof="0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1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0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8833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_study_long_text+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550863" y="1989138"/>
            <a:ext cx="5545137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Challenge</a:t>
            </a:r>
            <a:endParaRPr lang="en-GB" noProof="0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550863" y="2365727"/>
            <a:ext cx="5545137" cy="1056422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550863" y="3437876"/>
            <a:ext cx="5545137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Solution</a:t>
            </a:r>
            <a:endParaRPr lang="en-GB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550863" y="3817892"/>
            <a:ext cx="5545137" cy="1056422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40" hasCustomPrompt="1"/>
          </p:nvPr>
        </p:nvSpPr>
        <p:spPr>
          <a:xfrm>
            <a:off x="550863" y="4875714"/>
            <a:ext cx="5545137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Results</a:t>
            </a:r>
            <a:endParaRPr lang="en-GB" noProof="0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550863" y="5252303"/>
            <a:ext cx="5545137" cy="1056422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Case study – enter slide title 24pt [do not stretch over logo]</a:t>
            </a:r>
            <a:endParaRPr lang="en-GB" noProof="0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383045" y="1989138"/>
            <a:ext cx="5812341" cy="43195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tIns="1368000" anchor="t"/>
          <a:lstStyle>
            <a:lvl1pPr marL="0" indent="0" algn="ctr">
              <a:buNone/>
              <a:defRPr sz="20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1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blue_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991893"/>
            <a:ext cx="8316914" cy="106594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Presentation Title up to a maximum of two lines 36pt</a:t>
            </a:r>
            <a:endParaRPr lang="en-GB" noProof="0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862" y="3213715"/>
            <a:ext cx="8316914" cy="3096598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Event information, location, name of presenter and date 24pt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8853488" y="569913"/>
            <a:ext cx="2760662" cy="550862"/>
          </a:xfrm>
          <a:custGeom>
            <a:avLst/>
            <a:gdLst>
              <a:gd name="T0" fmla="*/ 1563 w 1739"/>
              <a:gd name="T1" fmla="*/ 102 h 347"/>
              <a:gd name="T2" fmla="*/ 1576 w 1739"/>
              <a:gd name="T3" fmla="*/ 131 h 347"/>
              <a:gd name="T4" fmla="*/ 1546 w 1739"/>
              <a:gd name="T5" fmla="*/ 119 h 347"/>
              <a:gd name="T6" fmla="*/ 1503 w 1739"/>
              <a:gd name="T7" fmla="*/ 336 h 347"/>
              <a:gd name="T8" fmla="*/ 1595 w 1739"/>
              <a:gd name="T9" fmla="*/ 344 h 347"/>
              <a:gd name="T10" fmla="*/ 1653 w 1739"/>
              <a:gd name="T11" fmla="*/ 283 h 347"/>
              <a:gd name="T12" fmla="*/ 1609 w 1739"/>
              <a:gd name="T13" fmla="*/ 195 h 347"/>
              <a:gd name="T14" fmla="*/ 1601 w 1739"/>
              <a:gd name="T15" fmla="*/ 131 h 347"/>
              <a:gd name="T16" fmla="*/ 1592 w 1739"/>
              <a:gd name="T17" fmla="*/ 91 h 347"/>
              <a:gd name="T18" fmla="*/ 1547 w 1739"/>
              <a:gd name="T19" fmla="*/ 84 h 347"/>
              <a:gd name="T20" fmla="*/ 1523 w 1739"/>
              <a:gd name="T21" fmla="*/ 119 h 347"/>
              <a:gd name="T22" fmla="*/ 1518 w 1739"/>
              <a:gd name="T23" fmla="*/ 172 h 347"/>
              <a:gd name="T24" fmla="*/ 1489 w 1739"/>
              <a:gd name="T25" fmla="*/ 295 h 347"/>
              <a:gd name="T26" fmla="*/ 1395 w 1739"/>
              <a:gd name="T27" fmla="*/ 122 h 347"/>
              <a:gd name="T28" fmla="*/ 1466 w 1739"/>
              <a:gd name="T29" fmla="*/ 30 h 347"/>
              <a:gd name="T30" fmla="*/ 1564 w 1739"/>
              <a:gd name="T31" fmla="*/ 0 h 347"/>
              <a:gd name="T32" fmla="*/ 1675 w 1739"/>
              <a:gd name="T33" fmla="*/ 40 h 347"/>
              <a:gd name="T34" fmla="*/ 1736 w 1739"/>
              <a:gd name="T35" fmla="*/ 137 h 347"/>
              <a:gd name="T36" fmla="*/ 1727 w 1739"/>
              <a:gd name="T37" fmla="*/ 233 h 347"/>
              <a:gd name="T38" fmla="*/ 1681 w 1739"/>
              <a:gd name="T39" fmla="*/ 253 h 347"/>
              <a:gd name="T40" fmla="*/ 1707 w 1739"/>
              <a:gd name="T41" fmla="*/ 172 h 347"/>
              <a:gd name="T42" fmla="*/ 1682 w 1739"/>
              <a:gd name="T43" fmla="*/ 93 h 347"/>
              <a:gd name="T44" fmla="*/ 1606 w 1739"/>
              <a:gd name="T45" fmla="*/ 37 h 347"/>
              <a:gd name="T46" fmla="*/ 1521 w 1739"/>
              <a:gd name="T47" fmla="*/ 37 h 347"/>
              <a:gd name="T48" fmla="*/ 1446 w 1739"/>
              <a:gd name="T49" fmla="*/ 93 h 347"/>
              <a:gd name="T50" fmla="*/ 1422 w 1739"/>
              <a:gd name="T51" fmla="*/ 172 h 347"/>
              <a:gd name="T52" fmla="*/ 1446 w 1739"/>
              <a:gd name="T53" fmla="*/ 253 h 347"/>
              <a:gd name="T54" fmla="*/ 1400 w 1739"/>
              <a:gd name="T55" fmla="*/ 233 h 347"/>
              <a:gd name="T56" fmla="*/ 1238 w 1739"/>
              <a:gd name="T57" fmla="*/ 119 h 347"/>
              <a:gd name="T58" fmla="*/ 1216 w 1739"/>
              <a:gd name="T59" fmla="*/ 227 h 347"/>
              <a:gd name="T60" fmla="*/ 1164 w 1739"/>
              <a:gd name="T61" fmla="*/ 143 h 347"/>
              <a:gd name="T62" fmla="*/ 1014 w 1739"/>
              <a:gd name="T63" fmla="*/ 161 h 347"/>
              <a:gd name="T64" fmla="*/ 1066 w 1739"/>
              <a:gd name="T65" fmla="*/ 116 h 347"/>
              <a:gd name="T66" fmla="*/ 1107 w 1739"/>
              <a:gd name="T67" fmla="*/ 137 h 347"/>
              <a:gd name="T68" fmla="*/ 1072 w 1739"/>
              <a:gd name="T69" fmla="*/ 140 h 347"/>
              <a:gd name="T70" fmla="*/ 1046 w 1739"/>
              <a:gd name="T71" fmla="*/ 154 h 347"/>
              <a:gd name="T72" fmla="*/ 1052 w 1739"/>
              <a:gd name="T73" fmla="*/ 201 h 347"/>
              <a:gd name="T74" fmla="*/ 1086 w 1739"/>
              <a:gd name="T75" fmla="*/ 187 h 347"/>
              <a:gd name="T76" fmla="*/ 1092 w 1739"/>
              <a:gd name="T77" fmla="*/ 227 h 347"/>
              <a:gd name="T78" fmla="*/ 1027 w 1739"/>
              <a:gd name="T79" fmla="*/ 216 h 347"/>
              <a:gd name="T80" fmla="*/ 951 w 1739"/>
              <a:gd name="T81" fmla="*/ 148 h 347"/>
              <a:gd name="T82" fmla="*/ 978 w 1739"/>
              <a:gd name="T83" fmla="*/ 227 h 347"/>
              <a:gd name="T84" fmla="*/ 813 w 1739"/>
              <a:gd name="T85" fmla="*/ 163 h 347"/>
              <a:gd name="T86" fmla="*/ 787 w 1739"/>
              <a:gd name="T87" fmla="*/ 119 h 347"/>
              <a:gd name="T88" fmla="*/ 724 w 1739"/>
              <a:gd name="T89" fmla="*/ 170 h 347"/>
              <a:gd name="T90" fmla="*/ 664 w 1739"/>
              <a:gd name="T91" fmla="*/ 184 h 347"/>
              <a:gd name="T92" fmla="*/ 643 w 1739"/>
              <a:gd name="T93" fmla="*/ 161 h 347"/>
              <a:gd name="T94" fmla="*/ 449 w 1739"/>
              <a:gd name="T95" fmla="*/ 227 h 347"/>
              <a:gd name="T96" fmla="*/ 518 w 1739"/>
              <a:gd name="T97" fmla="*/ 183 h 347"/>
              <a:gd name="T98" fmla="*/ 396 w 1739"/>
              <a:gd name="T99" fmla="*/ 186 h 347"/>
              <a:gd name="T100" fmla="*/ 357 w 1739"/>
              <a:gd name="T101" fmla="*/ 119 h 347"/>
              <a:gd name="T102" fmla="*/ 253 w 1739"/>
              <a:gd name="T103" fmla="*/ 184 h 347"/>
              <a:gd name="T104" fmla="*/ 225 w 1739"/>
              <a:gd name="T105" fmla="*/ 119 h 347"/>
              <a:gd name="T106" fmla="*/ 121 w 1739"/>
              <a:gd name="T107" fmla="*/ 219 h 347"/>
              <a:gd name="T108" fmla="*/ 172 w 1739"/>
              <a:gd name="T109" fmla="*/ 228 h 347"/>
              <a:gd name="T110" fmla="*/ 201 w 1739"/>
              <a:gd name="T111" fmla="*/ 119 h 347"/>
              <a:gd name="T112" fmla="*/ 155 w 1739"/>
              <a:gd name="T113" fmla="*/ 205 h 347"/>
              <a:gd name="T114" fmla="*/ 107 w 1739"/>
              <a:gd name="T115" fmla="*/ 119 h 347"/>
              <a:gd name="T116" fmla="*/ 97 w 1739"/>
              <a:gd name="T117" fmla="*/ 227 h 347"/>
              <a:gd name="T118" fmla="*/ 0 w 1739"/>
              <a:gd name="T119" fmla="*/ 227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39" h="347">
                <a:moveTo>
                  <a:pt x="1546" y="119"/>
                </a:moveTo>
                <a:lnTo>
                  <a:pt x="1546" y="119"/>
                </a:lnTo>
                <a:lnTo>
                  <a:pt x="1547" y="113"/>
                </a:lnTo>
                <a:lnTo>
                  <a:pt x="1550" y="107"/>
                </a:lnTo>
                <a:lnTo>
                  <a:pt x="1557" y="103"/>
                </a:lnTo>
                <a:lnTo>
                  <a:pt x="1563" y="102"/>
                </a:lnTo>
                <a:lnTo>
                  <a:pt x="1563" y="102"/>
                </a:lnTo>
                <a:lnTo>
                  <a:pt x="1570" y="103"/>
                </a:lnTo>
                <a:lnTo>
                  <a:pt x="1576" y="107"/>
                </a:lnTo>
                <a:lnTo>
                  <a:pt x="1580" y="113"/>
                </a:lnTo>
                <a:lnTo>
                  <a:pt x="1581" y="119"/>
                </a:lnTo>
                <a:lnTo>
                  <a:pt x="1581" y="119"/>
                </a:lnTo>
                <a:lnTo>
                  <a:pt x="1580" y="126"/>
                </a:lnTo>
                <a:lnTo>
                  <a:pt x="1576" y="131"/>
                </a:lnTo>
                <a:lnTo>
                  <a:pt x="1570" y="135"/>
                </a:lnTo>
                <a:lnTo>
                  <a:pt x="1563" y="137"/>
                </a:lnTo>
                <a:lnTo>
                  <a:pt x="1563" y="137"/>
                </a:lnTo>
                <a:lnTo>
                  <a:pt x="1557" y="135"/>
                </a:lnTo>
                <a:lnTo>
                  <a:pt x="1550" y="131"/>
                </a:lnTo>
                <a:lnTo>
                  <a:pt x="1547" y="126"/>
                </a:lnTo>
                <a:lnTo>
                  <a:pt x="1546" y="119"/>
                </a:lnTo>
                <a:lnTo>
                  <a:pt x="1546" y="119"/>
                </a:lnTo>
                <a:close/>
                <a:moveTo>
                  <a:pt x="1451" y="306"/>
                </a:moveTo>
                <a:lnTo>
                  <a:pt x="1451" y="306"/>
                </a:lnTo>
                <a:lnTo>
                  <a:pt x="1463" y="315"/>
                </a:lnTo>
                <a:lnTo>
                  <a:pt x="1475" y="323"/>
                </a:lnTo>
                <a:lnTo>
                  <a:pt x="1489" y="330"/>
                </a:lnTo>
                <a:lnTo>
                  <a:pt x="1503" y="336"/>
                </a:lnTo>
                <a:lnTo>
                  <a:pt x="1518" y="341"/>
                </a:lnTo>
                <a:lnTo>
                  <a:pt x="1532" y="344"/>
                </a:lnTo>
                <a:lnTo>
                  <a:pt x="1547" y="345"/>
                </a:lnTo>
                <a:lnTo>
                  <a:pt x="1564" y="347"/>
                </a:lnTo>
                <a:lnTo>
                  <a:pt x="1564" y="347"/>
                </a:lnTo>
                <a:lnTo>
                  <a:pt x="1580" y="345"/>
                </a:lnTo>
                <a:lnTo>
                  <a:pt x="1595" y="344"/>
                </a:lnTo>
                <a:lnTo>
                  <a:pt x="1609" y="341"/>
                </a:lnTo>
                <a:lnTo>
                  <a:pt x="1624" y="336"/>
                </a:lnTo>
                <a:lnTo>
                  <a:pt x="1638" y="330"/>
                </a:lnTo>
                <a:lnTo>
                  <a:pt x="1652" y="323"/>
                </a:lnTo>
                <a:lnTo>
                  <a:pt x="1664" y="315"/>
                </a:lnTo>
                <a:lnTo>
                  <a:pt x="1676" y="306"/>
                </a:lnTo>
                <a:lnTo>
                  <a:pt x="1653" y="283"/>
                </a:lnTo>
                <a:lnTo>
                  <a:pt x="1653" y="283"/>
                </a:lnTo>
                <a:lnTo>
                  <a:pt x="1638" y="295"/>
                </a:lnTo>
                <a:lnTo>
                  <a:pt x="1619" y="306"/>
                </a:lnTo>
                <a:lnTo>
                  <a:pt x="1599" y="314"/>
                </a:lnTo>
                <a:lnTo>
                  <a:pt x="1580" y="317"/>
                </a:lnTo>
                <a:lnTo>
                  <a:pt x="1580" y="195"/>
                </a:lnTo>
                <a:lnTo>
                  <a:pt x="1609" y="195"/>
                </a:lnTo>
                <a:lnTo>
                  <a:pt x="1609" y="172"/>
                </a:lnTo>
                <a:lnTo>
                  <a:pt x="1580" y="172"/>
                </a:lnTo>
                <a:lnTo>
                  <a:pt x="1580" y="154"/>
                </a:lnTo>
                <a:lnTo>
                  <a:pt x="1580" y="154"/>
                </a:lnTo>
                <a:lnTo>
                  <a:pt x="1589" y="149"/>
                </a:lnTo>
                <a:lnTo>
                  <a:pt x="1596" y="142"/>
                </a:lnTo>
                <a:lnTo>
                  <a:pt x="1601" y="131"/>
                </a:lnTo>
                <a:lnTo>
                  <a:pt x="1603" y="125"/>
                </a:lnTo>
                <a:lnTo>
                  <a:pt x="1604" y="119"/>
                </a:lnTo>
                <a:lnTo>
                  <a:pt x="1604" y="119"/>
                </a:lnTo>
                <a:lnTo>
                  <a:pt x="1603" y="111"/>
                </a:lnTo>
                <a:lnTo>
                  <a:pt x="1601" y="103"/>
                </a:lnTo>
                <a:lnTo>
                  <a:pt x="1596" y="97"/>
                </a:lnTo>
                <a:lnTo>
                  <a:pt x="1592" y="91"/>
                </a:lnTo>
                <a:lnTo>
                  <a:pt x="1586" y="87"/>
                </a:lnTo>
                <a:lnTo>
                  <a:pt x="1580" y="84"/>
                </a:lnTo>
                <a:lnTo>
                  <a:pt x="1572" y="81"/>
                </a:lnTo>
                <a:lnTo>
                  <a:pt x="1564" y="81"/>
                </a:lnTo>
                <a:lnTo>
                  <a:pt x="1564" y="81"/>
                </a:lnTo>
                <a:lnTo>
                  <a:pt x="1555" y="81"/>
                </a:lnTo>
                <a:lnTo>
                  <a:pt x="1547" y="84"/>
                </a:lnTo>
                <a:lnTo>
                  <a:pt x="1541" y="87"/>
                </a:lnTo>
                <a:lnTo>
                  <a:pt x="1535" y="91"/>
                </a:lnTo>
                <a:lnTo>
                  <a:pt x="1530" y="97"/>
                </a:lnTo>
                <a:lnTo>
                  <a:pt x="1526" y="103"/>
                </a:lnTo>
                <a:lnTo>
                  <a:pt x="1524" y="111"/>
                </a:lnTo>
                <a:lnTo>
                  <a:pt x="1523" y="119"/>
                </a:lnTo>
                <a:lnTo>
                  <a:pt x="1523" y="119"/>
                </a:lnTo>
                <a:lnTo>
                  <a:pt x="1524" y="125"/>
                </a:lnTo>
                <a:lnTo>
                  <a:pt x="1526" y="131"/>
                </a:lnTo>
                <a:lnTo>
                  <a:pt x="1530" y="142"/>
                </a:lnTo>
                <a:lnTo>
                  <a:pt x="1538" y="149"/>
                </a:lnTo>
                <a:lnTo>
                  <a:pt x="1547" y="154"/>
                </a:lnTo>
                <a:lnTo>
                  <a:pt x="1547" y="172"/>
                </a:lnTo>
                <a:lnTo>
                  <a:pt x="1518" y="172"/>
                </a:lnTo>
                <a:lnTo>
                  <a:pt x="1518" y="195"/>
                </a:lnTo>
                <a:lnTo>
                  <a:pt x="1547" y="195"/>
                </a:lnTo>
                <a:lnTo>
                  <a:pt x="1547" y="317"/>
                </a:lnTo>
                <a:lnTo>
                  <a:pt x="1547" y="317"/>
                </a:lnTo>
                <a:lnTo>
                  <a:pt x="1527" y="314"/>
                </a:lnTo>
                <a:lnTo>
                  <a:pt x="1507" y="306"/>
                </a:lnTo>
                <a:lnTo>
                  <a:pt x="1489" y="295"/>
                </a:lnTo>
                <a:lnTo>
                  <a:pt x="1474" y="283"/>
                </a:lnTo>
                <a:lnTo>
                  <a:pt x="1451" y="306"/>
                </a:lnTo>
                <a:close/>
                <a:moveTo>
                  <a:pt x="1388" y="172"/>
                </a:moveTo>
                <a:lnTo>
                  <a:pt x="1388" y="172"/>
                </a:lnTo>
                <a:lnTo>
                  <a:pt x="1389" y="155"/>
                </a:lnTo>
                <a:lnTo>
                  <a:pt x="1392" y="137"/>
                </a:lnTo>
                <a:lnTo>
                  <a:pt x="1395" y="122"/>
                </a:lnTo>
                <a:lnTo>
                  <a:pt x="1402" y="105"/>
                </a:lnTo>
                <a:lnTo>
                  <a:pt x="1409" y="90"/>
                </a:lnTo>
                <a:lnTo>
                  <a:pt x="1418" y="76"/>
                </a:lnTo>
                <a:lnTo>
                  <a:pt x="1428" y="62"/>
                </a:lnTo>
                <a:lnTo>
                  <a:pt x="1440" y="50"/>
                </a:lnTo>
                <a:lnTo>
                  <a:pt x="1452" y="40"/>
                </a:lnTo>
                <a:lnTo>
                  <a:pt x="1466" y="30"/>
                </a:lnTo>
                <a:lnTo>
                  <a:pt x="1480" y="21"/>
                </a:lnTo>
                <a:lnTo>
                  <a:pt x="1495" y="14"/>
                </a:lnTo>
                <a:lnTo>
                  <a:pt x="1512" y="8"/>
                </a:lnTo>
                <a:lnTo>
                  <a:pt x="1529" y="5"/>
                </a:lnTo>
                <a:lnTo>
                  <a:pt x="1546" y="2"/>
                </a:lnTo>
                <a:lnTo>
                  <a:pt x="1564" y="0"/>
                </a:lnTo>
                <a:lnTo>
                  <a:pt x="1564" y="0"/>
                </a:lnTo>
                <a:lnTo>
                  <a:pt x="1581" y="2"/>
                </a:lnTo>
                <a:lnTo>
                  <a:pt x="1599" y="5"/>
                </a:lnTo>
                <a:lnTo>
                  <a:pt x="1615" y="8"/>
                </a:lnTo>
                <a:lnTo>
                  <a:pt x="1632" y="14"/>
                </a:lnTo>
                <a:lnTo>
                  <a:pt x="1647" y="21"/>
                </a:lnTo>
                <a:lnTo>
                  <a:pt x="1661" y="30"/>
                </a:lnTo>
                <a:lnTo>
                  <a:pt x="1675" y="40"/>
                </a:lnTo>
                <a:lnTo>
                  <a:pt x="1687" y="50"/>
                </a:lnTo>
                <a:lnTo>
                  <a:pt x="1699" y="62"/>
                </a:lnTo>
                <a:lnTo>
                  <a:pt x="1708" y="76"/>
                </a:lnTo>
                <a:lnTo>
                  <a:pt x="1718" y="90"/>
                </a:lnTo>
                <a:lnTo>
                  <a:pt x="1725" y="105"/>
                </a:lnTo>
                <a:lnTo>
                  <a:pt x="1731" y="122"/>
                </a:lnTo>
                <a:lnTo>
                  <a:pt x="1736" y="137"/>
                </a:lnTo>
                <a:lnTo>
                  <a:pt x="1737" y="155"/>
                </a:lnTo>
                <a:lnTo>
                  <a:pt x="1739" y="172"/>
                </a:lnTo>
                <a:lnTo>
                  <a:pt x="1739" y="172"/>
                </a:lnTo>
                <a:lnTo>
                  <a:pt x="1737" y="189"/>
                </a:lnTo>
                <a:lnTo>
                  <a:pt x="1736" y="204"/>
                </a:lnTo>
                <a:lnTo>
                  <a:pt x="1733" y="219"/>
                </a:lnTo>
                <a:lnTo>
                  <a:pt x="1727" y="233"/>
                </a:lnTo>
                <a:lnTo>
                  <a:pt x="1722" y="248"/>
                </a:lnTo>
                <a:lnTo>
                  <a:pt x="1714" y="260"/>
                </a:lnTo>
                <a:lnTo>
                  <a:pt x="1705" y="274"/>
                </a:lnTo>
                <a:lnTo>
                  <a:pt x="1696" y="286"/>
                </a:lnTo>
                <a:lnTo>
                  <a:pt x="1673" y="263"/>
                </a:lnTo>
                <a:lnTo>
                  <a:pt x="1673" y="263"/>
                </a:lnTo>
                <a:lnTo>
                  <a:pt x="1681" y="253"/>
                </a:lnTo>
                <a:lnTo>
                  <a:pt x="1687" y="242"/>
                </a:lnTo>
                <a:lnTo>
                  <a:pt x="1693" y="231"/>
                </a:lnTo>
                <a:lnTo>
                  <a:pt x="1698" y="221"/>
                </a:lnTo>
                <a:lnTo>
                  <a:pt x="1701" y="209"/>
                </a:lnTo>
                <a:lnTo>
                  <a:pt x="1704" y="196"/>
                </a:lnTo>
                <a:lnTo>
                  <a:pt x="1705" y="184"/>
                </a:lnTo>
                <a:lnTo>
                  <a:pt x="1707" y="172"/>
                </a:lnTo>
                <a:lnTo>
                  <a:pt x="1707" y="172"/>
                </a:lnTo>
                <a:lnTo>
                  <a:pt x="1705" y="158"/>
                </a:lnTo>
                <a:lnTo>
                  <a:pt x="1704" y="145"/>
                </a:lnTo>
                <a:lnTo>
                  <a:pt x="1699" y="131"/>
                </a:lnTo>
                <a:lnTo>
                  <a:pt x="1695" y="117"/>
                </a:lnTo>
                <a:lnTo>
                  <a:pt x="1688" y="105"/>
                </a:lnTo>
                <a:lnTo>
                  <a:pt x="1682" y="93"/>
                </a:lnTo>
                <a:lnTo>
                  <a:pt x="1673" y="82"/>
                </a:lnTo>
                <a:lnTo>
                  <a:pt x="1664" y="72"/>
                </a:lnTo>
                <a:lnTo>
                  <a:pt x="1655" y="62"/>
                </a:lnTo>
                <a:lnTo>
                  <a:pt x="1642" y="55"/>
                </a:lnTo>
                <a:lnTo>
                  <a:pt x="1632" y="47"/>
                </a:lnTo>
                <a:lnTo>
                  <a:pt x="1619" y="41"/>
                </a:lnTo>
                <a:lnTo>
                  <a:pt x="1606" y="37"/>
                </a:lnTo>
                <a:lnTo>
                  <a:pt x="1592" y="33"/>
                </a:lnTo>
                <a:lnTo>
                  <a:pt x="1578" y="30"/>
                </a:lnTo>
                <a:lnTo>
                  <a:pt x="1564" y="30"/>
                </a:lnTo>
                <a:lnTo>
                  <a:pt x="1564" y="30"/>
                </a:lnTo>
                <a:lnTo>
                  <a:pt x="1549" y="30"/>
                </a:lnTo>
                <a:lnTo>
                  <a:pt x="1535" y="33"/>
                </a:lnTo>
                <a:lnTo>
                  <a:pt x="1521" y="37"/>
                </a:lnTo>
                <a:lnTo>
                  <a:pt x="1507" y="41"/>
                </a:lnTo>
                <a:lnTo>
                  <a:pt x="1495" y="47"/>
                </a:lnTo>
                <a:lnTo>
                  <a:pt x="1484" y="55"/>
                </a:lnTo>
                <a:lnTo>
                  <a:pt x="1474" y="62"/>
                </a:lnTo>
                <a:lnTo>
                  <a:pt x="1463" y="72"/>
                </a:lnTo>
                <a:lnTo>
                  <a:pt x="1454" y="82"/>
                </a:lnTo>
                <a:lnTo>
                  <a:pt x="1446" y="93"/>
                </a:lnTo>
                <a:lnTo>
                  <a:pt x="1438" y="105"/>
                </a:lnTo>
                <a:lnTo>
                  <a:pt x="1432" y="117"/>
                </a:lnTo>
                <a:lnTo>
                  <a:pt x="1428" y="131"/>
                </a:lnTo>
                <a:lnTo>
                  <a:pt x="1423" y="145"/>
                </a:lnTo>
                <a:lnTo>
                  <a:pt x="1422" y="158"/>
                </a:lnTo>
                <a:lnTo>
                  <a:pt x="1422" y="172"/>
                </a:lnTo>
                <a:lnTo>
                  <a:pt x="1422" y="172"/>
                </a:lnTo>
                <a:lnTo>
                  <a:pt x="1422" y="184"/>
                </a:lnTo>
                <a:lnTo>
                  <a:pt x="1423" y="196"/>
                </a:lnTo>
                <a:lnTo>
                  <a:pt x="1426" y="209"/>
                </a:lnTo>
                <a:lnTo>
                  <a:pt x="1429" y="221"/>
                </a:lnTo>
                <a:lnTo>
                  <a:pt x="1434" y="231"/>
                </a:lnTo>
                <a:lnTo>
                  <a:pt x="1440" y="242"/>
                </a:lnTo>
                <a:lnTo>
                  <a:pt x="1446" y="253"/>
                </a:lnTo>
                <a:lnTo>
                  <a:pt x="1454" y="263"/>
                </a:lnTo>
                <a:lnTo>
                  <a:pt x="1431" y="286"/>
                </a:lnTo>
                <a:lnTo>
                  <a:pt x="1431" y="286"/>
                </a:lnTo>
                <a:lnTo>
                  <a:pt x="1422" y="274"/>
                </a:lnTo>
                <a:lnTo>
                  <a:pt x="1412" y="260"/>
                </a:lnTo>
                <a:lnTo>
                  <a:pt x="1406" y="248"/>
                </a:lnTo>
                <a:lnTo>
                  <a:pt x="1400" y="233"/>
                </a:lnTo>
                <a:lnTo>
                  <a:pt x="1394" y="219"/>
                </a:lnTo>
                <a:lnTo>
                  <a:pt x="1391" y="204"/>
                </a:lnTo>
                <a:lnTo>
                  <a:pt x="1389" y="189"/>
                </a:lnTo>
                <a:lnTo>
                  <a:pt x="1388" y="172"/>
                </a:lnTo>
                <a:lnTo>
                  <a:pt x="1388" y="172"/>
                </a:lnTo>
                <a:close/>
                <a:moveTo>
                  <a:pt x="1238" y="227"/>
                </a:moveTo>
                <a:lnTo>
                  <a:pt x="1238" y="119"/>
                </a:lnTo>
                <a:lnTo>
                  <a:pt x="1267" y="119"/>
                </a:lnTo>
                <a:lnTo>
                  <a:pt x="1267" y="202"/>
                </a:lnTo>
                <a:lnTo>
                  <a:pt x="1316" y="202"/>
                </a:lnTo>
                <a:lnTo>
                  <a:pt x="1316" y="227"/>
                </a:lnTo>
                <a:lnTo>
                  <a:pt x="1238" y="227"/>
                </a:lnTo>
                <a:close/>
                <a:moveTo>
                  <a:pt x="1136" y="227"/>
                </a:moveTo>
                <a:lnTo>
                  <a:pt x="1216" y="227"/>
                </a:lnTo>
                <a:lnTo>
                  <a:pt x="1216" y="202"/>
                </a:lnTo>
                <a:lnTo>
                  <a:pt x="1164" y="202"/>
                </a:lnTo>
                <a:lnTo>
                  <a:pt x="1164" y="184"/>
                </a:lnTo>
                <a:lnTo>
                  <a:pt x="1207" y="184"/>
                </a:lnTo>
                <a:lnTo>
                  <a:pt x="1207" y="161"/>
                </a:lnTo>
                <a:lnTo>
                  <a:pt x="1164" y="161"/>
                </a:lnTo>
                <a:lnTo>
                  <a:pt x="1164" y="143"/>
                </a:lnTo>
                <a:lnTo>
                  <a:pt x="1215" y="143"/>
                </a:lnTo>
                <a:lnTo>
                  <a:pt x="1215" y="119"/>
                </a:lnTo>
                <a:lnTo>
                  <a:pt x="1136" y="119"/>
                </a:lnTo>
                <a:lnTo>
                  <a:pt x="1136" y="227"/>
                </a:lnTo>
                <a:close/>
                <a:moveTo>
                  <a:pt x="1012" y="174"/>
                </a:moveTo>
                <a:lnTo>
                  <a:pt x="1012" y="174"/>
                </a:lnTo>
                <a:lnTo>
                  <a:pt x="1014" y="161"/>
                </a:lnTo>
                <a:lnTo>
                  <a:pt x="1017" y="151"/>
                </a:lnTo>
                <a:lnTo>
                  <a:pt x="1021" y="140"/>
                </a:lnTo>
                <a:lnTo>
                  <a:pt x="1027" y="132"/>
                </a:lnTo>
                <a:lnTo>
                  <a:pt x="1035" y="125"/>
                </a:lnTo>
                <a:lnTo>
                  <a:pt x="1044" y="120"/>
                </a:lnTo>
                <a:lnTo>
                  <a:pt x="1054" y="117"/>
                </a:lnTo>
                <a:lnTo>
                  <a:pt x="1066" y="116"/>
                </a:lnTo>
                <a:lnTo>
                  <a:pt x="1066" y="116"/>
                </a:lnTo>
                <a:lnTo>
                  <a:pt x="1075" y="117"/>
                </a:lnTo>
                <a:lnTo>
                  <a:pt x="1083" y="119"/>
                </a:lnTo>
                <a:lnTo>
                  <a:pt x="1090" y="122"/>
                </a:lnTo>
                <a:lnTo>
                  <a:pt x="1096" y="125"/>
                </a:lnTo>
                <a:lnTo>
                  <a:pt x="1103" y="131"/>
                </a:lnTo>
                <a:lnTo>
                  <a:pt x="1107" y="137"/>
                </a:lnTo>
                <a:lnTo>
                  <a:pt x="1112" y="145"/>
                </a:lnTo>
                <a:lnTo>
                  <a:pt x="1113" y="154"/>
                </a:lnTo>
                <a:lnTo>
                  <a:pt x="1084" y="154"/>
                </a:lnTo>
                <a:lnTo>
                  <a:pt x="1084" y="154"/>
                </a:lnTo>
                <a:lnTo>
                  <a:pt x="1081" y="146"/>
                </a:lnTo>
                <a:lnTo>
                  <a:pt x="1078" y="143"/>
                </a:lnTo>
                <a:lnTo>
                  <a:pt x="1072" y="140"/>
                </a:lnTo>
                <a:lnTo>
                  <a:pt x="1066" y="140"/>
                </a:lnTo>
                <a:lnTo>
                  <a:pt x="1066" y="140"/>
                </a:lnTo>
                <a:lnTo>
                  <a:pt x="1061" y="140"/>
                </a:lnTo>
                <a:lnTo>
                  <a:pt x="1055" y="143"/>
                </a:lnTo>
                <a:lnTo>
                  <a:pt x="1052" y="146"/>
                </a:lnTo>
                <a:lnTo>
                  <a:pt x="1047" y="149"/>
                </a:lnTo>
                <a:lnTo>
                  <a:pt x="1046" y="154"/>
                </a:lnTo>
                <a:lnTo>
                  <a:pt x="1043" y="160"/>
                </a:lnTo>
                <a:lnTo>
                  <a:pt x="1041" y="174"/>
                </a:lnTo>
                <a:lnTo>
                  <a:pt x="1041" y="174"/>
                </a:lnTo>
                <a:lnTo>
                  <a:pt x="1043" y="187"/>
                </a:lnTo>
                <a:lnTo>
                  <a:pt x="1046" y="192"/>
                </a:lnTo>
                <a:lnTo>
                  <a:pt x="1049" y="198"/>
                </a:lnTo>
                <a:lnTo>
                  <a:pt x="1052" y="201"/>
                </a:lnTo>
                <a:lnTo>
                  <a:pt x="1057" y="204"/>
                </a:lnTo>
                <a:lnTo>
                  <a:pt x="1061" y="207"/>
                </a:lnTo>
                <a:lnTo>
                  <a:pt x="1067" y="207"/>
                </a:lnTo>
                <a:lnTo>
                  <a:pt x="1067" y="207"/>
                </a:lnTo>
                <a:lnTo>
                  <a:pt x="1078" y="205"/>
                </a:lnTo>
                <a:lnTo>
                  <a:pt x="1086" y="202"/>
                </a:lnTo>
                <a:lnTo>
                  <a:pt x="1086" y="187"/>
                </a:lnTo>
                <a:lnTo>
                  <a:pt x="1067" y="187"/>
                </a:lnTo>
                <a:lnTo>
                  <a:pt x="1067" y="167"/>
                </a:lnTo>
                <a:lnTo>
                  <a:pt x="1113" y="167"/>
                </a:lnTo>
                <a:lnTo>
                  <a:pt x="1113" y="215"/>
                </a:lnTo>
                <a:lnTo>
                  <a:pt x="1113" y="215"/>
                </a:lnTo>
                <a:lnTo>
                  <a:pt x="1103" y="222"/>
                </a:lnTo>
                <a:lnTo>
                  <a:pt x="1092" y="227"/>
                </a:lnTo>
                <a:lnTo>
                  <a:pt x="1080" y="230"/>
                </a:lnTo>
                <a:lnTo>
                  <a:pt x="1070" y="231"/>
                </a:lnTo>
                <a:lnTo>
                  <a:pt x="1070" y="231"/>
                </a:lnTo>
                <a:lnTo>
                  <a:pt x="1057" y="230"/>
                </a:lnTo>
                <a:lnTo>
                  <a:pt x="1046" y="227"/>
                </a:lnTo>
                <a:lnTo>
                  <a:pt x="1035" y="222"/>
                </a:lnTo>
                <a:lnTo>
                  <a:pt x="1027" y="216"/>
                </a:lnTo>
                <a:lnTo>
                  <a:pt x="1021" y="207"/>
                </a:lnTo>
                <a:lnTo>
                  <a:pt x="1017" y="198"/>
                </a:lnTo>
                <a:lnTo>
                  <a:pt x="1014" y="186"/>
                </a:lnTo>
                <a:lnTo>
                  <a:pt x="1012" y="174"/>
                </a:lnTo>
                <a:lnTo>
                  <a:pt x="1012" y="174"/>
                </a:lnTo>
                <a:close/>
                <a:moveTo>
                  <a:pt x="937" y="189"/>
                </a:moveTo>
                <a:lnTo>
                  <a:pt x="951" y="148"/>
                </a:lnTo>
                <a:lnTo>
                  <a:pt x="965" y="189"/>
                </a:lnTo>
                <a:lnTo>
                  <a:pt x="937" y="189"/>
                </a:lnTo>
                <a:close/>
                <a:moveTo>
                  <a:pt x="894" y="227"/>
                </a:moveTo>
                <a:lnTo>
                  <a:pt x="925" y="227"/>
                </a:lnTo>
                <a:lnTo>
                  <a:pt x="929" y="210"/>
                </a:lnTo>
                <a:lnTo>
                  <a:pt x="972" y="210"/>
                </a:lnTo>
                <a:lnTo>
                  <a:pt x="978" y="227"/>
                </a:lnTo>
                <a:lnTo>
                  <a:pt x="1008" y="227"/>
                </a:lnTo>
                <a:lnTo>
                  <a:pt x="966" y="119"/>
                </a:lnTo>
                <a:lnTo>
                  <a:pt x="935" y="119"/>
                </a:lnTo>
                <a:lnTo>
                  <a:pt x="894" y="227"/>
                </a:lnTo>
                <a:close/>
                <a:moveTo>
                  <a:pt x="787" y="227"/>
                </a:moveTo>
                <a:lnTo>
                  <a:pt x="813" y="227"/>
                </a:lnTo>
                <a:lnTo>
                  <a:pt x="813" y="163"/>
                </a:lnTo>
                <a:lnTo>
                  <a:pt x="851" y="227"/>
                </a:lnTo>
                <a:lnTo>
                  <a:pt x="882" y="227"/>
                </a:lnTo>
                <a:lnTo>
                  <a:pt x="882" y="119"/>
                </a:lnTo>
                <a:lnTo>
                  <a:pt x="854" y="119"/>
                </a:lnTo>
                <a:lnTo>
                  <a:pt x="854" y="183"/>
                </a:lnTo>
                <a:lnTo>
                  <a:pt x="816" y="119"/>
                </a:lnTo>
                <a:lnTo>
                  <a:pt x="787" y="119"/>
                </a:lnTo>
                <a:lnTo>
                  <a:pt x="787" y="227"/>
                </a:lnTo>
                <a:close/>
                <a:moveTo>
                  <a:pt x="664" y="184"/>
                </a:moveTo>
                <a:lnTo>
                  <a:pt x="664" y="170"/>
                </a:lnTo>
                <a:lnTo>
                  <a:pt x="707" y="170"/>
                </a:lnTo>
                <a:lnTo>
                  <a:pt x="707" y="126"/>
                </a:lnTo>
                <a:lnTo>
                  <a:pt x="724" y="126"/>
                </a:lnTo>
                <a:lnTo>
                  <a:pt x="724" y="170"/>
                </a:lnTo>
                <a:lnTo>
                  <a:pt x="767" y="170"/>
                </a:lnTo>
                <a:lnTo>
                  <a:pt x="767" y="184"/>
                </a:lnTo>
                <a:lnTo>
                  <a:pt x="724" y="184"/>
                </a:lnTo>
                <a:lnTo>
                  <a:pt x="724" y="227"/>
                </a:lnTo>
                <a:lnTo>
                  <a:pt x="707" y="227"/>
                </a:lnTo>
                <a:lnTo>
                  <a:pt x="707" y="184"/>
                </a:lnTo>
                <a:lnTo>
                  <a:pt x="664" y="184"/>
                </a:lnTo>
                <a:close/>
                <a:moveTo>
                  <a:pt x="570" y="227"/>
                </a:moveTo>
                <a:lnTo>
                  <a:pt x="652" y="227"/>
                </a:lnTo>
                <a:lnTo>
                  <a:pt x="652" y="202"/>
                </a:lnTo>
                <a:lnTo>
                  <a:pt x="598" y="202"/>
                </a:lnTo>
                <a:lnTo>
                  <a:pt x="598" y="184"/>
                </a:lnTo>
                <a:lnTo>
                  <a:pt x="643" y="184"/>
                </a:lnTo>
                <a:lnTo>
                  <a:pt x="643" y="161"/>
                </a:lnTo>
                <a:lnTo>
                  <a:pt x="598" y="161"/>
                </a:lnTo>
                <a:lnTo>
                  <a:pt x="598" y="143"/>
                </a:lnTo>
                <a:lnTo>
                  <a:pt x="649" y="143"/>
                </a:lnTo>
                <a:lnTo>
                  <a:pt x="649" y="119"/>
                </a:lnTo>
                <a:lnTo>
                  <a:pt x="570" y="119"/>
                </a:lnTo>
                <a:lnTo>
                  <a:pt x="570" y="227"/>
                </a:lnTo>
                <a:close/>
                <a:moveTo>
                  <a:pt x="449" y="227"/>
                </a:moveTo>
                <a:lnTo>
                  <a:pt x="477" y="227"/>
                </a:lnTo>
                <a:lnTo>
                  <a:pt x="477" y="163"/>
                </a:lnTo>
                <a:lnTo>
                  <a:pt x="515" y="227"/>
                </a:lnTo>
                <a:lnTo>
                  <a:pt x="544" y="227"/>
                </a:lnTo>
                <a:lnTo>
                  <a:pt x="544" y="119"/>
                </a:lnTo>
                <a:lnTo>
                  <a:pt x="518" y="119"/>
                </a:lnTo>
                <a:lnTo>
                  <a:pt x="518" y="183"/>
                </a:lnTo>
                <a:lnTo>
                  <a:pt x="478" y="119"/>
                </a:lnTo>
                <a:lnTo>
                  <a:pt x="449" y="119"/>
                </a:lnTo>
                <a:lnTo>
                  <a:pt x="449" y="227"/>
                </a:lnTo>
                <a:close/>
                <a:moveTo>
                  <a:pt x="328" y="227"/>
                </a:moveTo>
                <a:lnTo>
                  <a:pt x="357" y="227"/>
                </a:lnTo>
                <a:lnTo>
                  <a:pt x="357" y="186"/>
                </a:lnTo>
                <a:lnTo>
                  <a:pt x="396" y="186"/>
                </a:lnTo>
                <a:lnTo>
                  <a:pt x="396" y="227"/>
                </a:lnTo>
                <a:lnTo>
                  <a:pt x="425" y="227"/>
                </a:lnTo>
                <a:lnTo>
                  <a:pt x="425" y="119"/>
                </a:lnTo>
                <a:lnTo>
                  <a:pt x="396" y="119"/>
                </a:lnTo>
                <a:lnTo>
                  <a:pt x="396" y="160"/>
                </a:lnTo>
                <a:lnTo>
                  <a:pt x="357" y="160"/>
                </a:lnTo>
                <a:lnTo>
                  <a:pt x="357" y="119"/>
                </a:lnTo>
                <a:lnTo>
                  <a:pt x="328" y="119"/>
                </a:lnTo>
                <a:lnTo>
                  <a:pt x="328" y="227"/>
                </a:lnTo>
                <a:close/>
                <a:moveTo>
                  <a:pt x="225" y="227"/>
                </a:moveTo>
                <a:lnTo>
                  <a:pt x="307" y="227"/>
                </a:lnTo>
                <a:lnTo>
                  <a:pt x="307" y="202"/>
                </a:lnTo>
                <a:lnTo>
                  <a:pt x="253" y="202"/>
                </a:lnTo>
                <a:lnTo>
                  <a:pt x="253" y="184"/>
                </a:lnTo>
                <a:lnTo>
                  <a:pt x="298" y="184"/>
                </a:lnTo>
                <a:lnTo>
                  <a:pt x="298" y="161"/>
                </a:lnTo>
                <a:lnTo>
                  <a:pt x="253" y="161"/>
                </a:lnTo>
                <a:lnTo>
                  <a:pt x="253" y="143"/>
                </a:lnTo>
                <a:lnTo>
                  <a:pt x="304" y="143"/>
                </a:lnTo>
                <a:lnTo>
                  <a:pt x="304" y="119"/>
                </a:lnTo>
                <a:lnTo>
                  <a:pt x="225" y="119"/>
                </a:lnTo>
                <a:lnTo>
                  <a:pt x="225" y="227"/>
                </a:lnTo>
                <a:close/>
                <a:moveTo>
                  <a:pt x="107" y="183"/>
                </a:moveTo>
                <a:lnTo>
                  <a:pt x="107" y="183"/>
                </a:lnTo>
                <a:lnTo>
                  <a:pt x="107" y="195"/>
                </a:lnTo>
                <a:lnTo>
                  <a:pt x="110" y="205"/>
                </a:lnTo>
                <a:lnTo>
                  <a:pt x="115" y="213"/>
                </a:lnTo>
                <a:lnTo>
                  <a:pt x="121" y="219"/>
                </a:lnTo>
                <a:lnTo>
                  <a:pt x="129" y="225"/>
                </a:lnTo>
                <a:lnTo>
                  <a:pt x="136" y="228"/>
                </a:lnTo>
                <a:lnTo>
                  <a:pt x="144" y="230"/>
                </a:lnTo>
                <a:lnTo>
                  <a:pt x="155" y="231"/>
                </a:lnTo>
                <a:lnTo>
                  <a:pt x="155" y="231"/>
                </a:lnTo>
                <a:lnTo>
                  <a:pt x="164" y="230"/>
                </a:lnTo>
                <a:lnTo>
                  <a:pt x="172" y="228"/>
                </a:lnTo>
                <a:lnTo>
                  <a:pt x="181" y="225"/>
                </a:lnTo>
                <a:lnTo>
                  <a:pt x="187" y="219"/>
                </a:lnTo>
                <a:lnTo>
                  <a:pt x="193" y="213"/>
                </a:lnTo>
                <a:lnTo>
                  <a:pt x="198" y="205"/>
                </a:lnTo>
                <a:lnTo>
                  <a:pt x="201" y="195"/>
                </a:lnTo>
                <a:lnTo>
                  <a:pt x="201" y="183"/>
                </a:lnTo>
                <a:lnTo>
                  <a:pt x="201" y="119"/>
                </a:lnTo>
                <a:lnTo>
                  <a:pt x="172" y="119"/>
                </a:lnTo>
                <a:lnTo>
                  <a:pt x="172" y="187"/>
                </a:lnTo>
                <a:lnTo>
                  <a:pt x="172" y="187"/>
                </a:lnTo>
                <a:lnTo>
                  <a:pt x="170" y="195"/>
                </a:lnTo>
                <a:lnTo>
                  <a:pt x="167" y="201"/>
                </a:lnTo>
                <a:lnTo>
                  <a:pt x="163" y="205"/>
                </a:lnTo>
                <a:lnTo>
                  <a:pt x="155" y="205"/>
                </a:lnTo>
                <a:lnTo>
                  <a:pt x="155" y="205"/>
                </a:lnTo>
                <a:lnTo>
                  <a:pt x="146" y="205"/>
                </a:lnTo>
                <a:lnTo>
                  <a:pt x="141" y="201"/>
                </a:lnTo>
                <a:lnTo>
                  <a:pt x="136" y="195"/>
                </a:lnTo>
                <a:lnTo>
                  <a:pt x="136" y="187"/>
                </a:lnTo>
                <a:lnTo>
                  <a:pt x="136" y="119"/>
                </a:lnTo>
                <a:lnTo>
                  <a:pt x="107" y="119"/>
                </a:lnTo>
                <a:lnTo>
                  <a:pt x="107" y="183"/>
                </a:lnTo>
                <a:close/>
                <a:moveTo>
                  <a:pt x="0" y="227"/>
                </a:moveTo>
                <a:lnTo>
                  <a:pt x="29" y="227"/>
                </a:lnTo>
                <a:lnTo>
                  <a:pt x="29" y="196"/>
                </a:lnTo>
                <a:lnTo>
                  <a:pt x="38" y="184"/>
                </a:lnTo>
                <a:lnTo>
                  <a:pt x="63" y="227"/>
                </a:lnTo>
                <a:lnTo>
                  <a:pt x="97" y="227"/>
                </a:lnTo>
                <a:lnTo>
                  <a:pt x="58" y="163"/>
                </a:lnTo>
                <a:lnTo>
                  <a:pt x="92" y="119"/>
                </a:lnTo>
                <a:lnTo>
                  <a:pt x="58" y="119"/>
                </a:lnTo>
                <a:lnTo>
                  <a:pt x="29" y="158"/>
                </a:lnTo>
                <a:lnTo>
                  <a:pt x="29" y="119"/>
                </a:lnTo>
                <a:lnTo>
                  <a:pt x="0" y="119"/>
                </a:lnTo>
                <a:lnTo>
                  <a:pt x="0" y="2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4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_study_long_text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1860699" y="1989138"/>
            <a:ext cx="9774986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Challenge</a:t>
            </a:r>
            <a:endParaRPr lang="en-GB" noProof="0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1860699" y="2365727"/>
            <a:ext cx="9774986" cy="936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1860699" y="3437876"/>
            <a:ext cx="9774986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Solution</a:t>
            </a:r>
            <a:endParaRPr lang="en-GB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1860699" y="3817892"/>
            <a:ext cx="9774986" cy="936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40" hasCustomPrompt="1"/>
          </p:nvPr>
        </p:nvSpPr>
        <p:spPr>
          <a:xfrm>
            <a:off x="1860699" y="4875714"/>
            <a:ext cx="9774986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Results</a:t>
            </a:r>
            <a:endParaRPr lang="en-GB" noProof="0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1860699" y="5252303"/>
            <a:ext cx="9774986" cy="936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Case study – enter slide title 24pt [do not stretch over logo]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2456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dark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710224" y="0"/>
            <a:ext cx="7482976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-1" y="0"/>
            <a:ext cx="47102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639758"/>
            <a:ext cx="3589986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631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light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-1" y="0"/>
            <a:ext cx="47102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710224" y="0"/>
            <a:ext cx="748297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639758"/>
            <a:ext cx="3589986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9789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7481775" y="0"/>
            <a:ext cx="470392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7484939" cy="6858000"/>
          </a:xfrm>
          <a:prstGeom prst="rect">
            <a:avLst/>
          </a:prstGeom>
          <a:solidFill>
            <a:schemeClr val="bg2"/>
          </a:solidFill>
        </p:spPr>
        <p:txBody>
          <a:bodyPr tIns="2628000" anchor="t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047039" y="1639758"/>
            <a:ext cx="3589986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58799"/>
            <a:ext cx="1908000" cy="378000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7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light+right_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2"/>
          </a:solidFill>
        </p:spPr>
        <p:txBody>
          <a:bodyPr lIns="612000" anchor="ctr"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9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12000" y="1629137"/>
            <a:ext cx="5580000" cy="3960000"/>
          </a:xfrm>
          <a:prstGeom prst="rect">
            <a:avLst/>
          </a:prstGeom>
          <a:solidFill>
            <a:schemeClr val="tx1"/>
          </a:solidFill>
        </p:spPr>
        <p:txBody>
          <a:bodyPr lIns="540000" tIns="180000" rIns="540000" bIns="18000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902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dark+right_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6"/>
          </a:solidFill>
        </p:spPr>
        <p:txBody>
          <a:bodyPr lIns="612000" anchor="ctr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12000" y="1629137"/>
            <a:ext cx="5580000" cy="3960000"/>
          </a:xfrm>
          <a:prstGeom prst="rect">
            <a:avLst/>
          </a:prstGeom>
          <a:solidFill>
            <a:schemeClr val="tx1"/>
          </a:solidFill>
        </p:spPr>
        <p:txBody>
          <a:bodyPr lIns="540000" tIns="180000" rIns="540000" bIns="18000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6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412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light+left_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2"/>
          </a:solidFill>
        </p:spPr>
        <p:txBody>
          <a:bodyPr lIns="612000" anchor="ctr"/>
          <a:lstStyle>
            <a:lvl1pPr marL="0" indent="0" algn="r"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474157"/>
            <a:ext cx="6094800" cy="3960000"/>
          </a:xfrm>
          <a:prstGeom prst="rect">
            <a:avLst/>
          </a:prstGeom>
          <a:solidFill>
            <a:schemeClr val="tx1"/>
          </a:solidFill>
        </p:spPr>
        <p:txBody>
          <a:bodyPr lIns="540000" tIns="180000" rIns="540000" bIns="18000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7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0572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dark+left_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6"/>
          </a:solidFill>
        </p:spPr>
        <p:txBody>
          <a:bodyPr lIns="61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474157"/>
            <a:ext cx="6094800" cy="3960000"/>
          </a:xfrm>
          <a:prstGeom prst="rect">
            <a:avLst/>
          </a:prstGeom>
          <a:solidFill>
            <a:schemeClr val="tx1"/>
          </a:solidFill>
        </p:spPr>
        <p:txBody>
          <a:bodyPr lIns="540000" tIns="180000" rIns="540000" bIns="18000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6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530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half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6088501" y="0"/>
            <a:ext cx="60948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603" y="0"/>
            <a:ext cx="6094800" cy="6858000"/>
          </a:xfrm>
          <a:prstGeom prst="rect">
            <a:avLst/>
          </a:prstGeom>
          <a:solidFill>
            <a:schemeClr val="bg2"/>
          </a:solidFill>
        </p:spPr>
        <p:txBody>
          <a:bodyPr tIns="2592000" anchor="t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39256" y="1639758"/>
            <a:ext cx="4997769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12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half_light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6328" y="0"/>
            <a:ext cx="60948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4172" y="0"/>
            <a:ext cx="6094800" cy="6858000"/>
          </a:xfrm>
          <a:prstGeom prst="rect">
            <a:avLst/>
          </a:prstGeom>
          <a:solidFill>
            <a:schemeClr val="bg2"/>
          </a:solidFill>
        </p:spPr>
        <p:txBody>
          <a:bodyPr tIns="2664000" anchor="t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46779" y="1639758"/>
            <a:ext cx="4997769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8435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blue_V1_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1"/>
            <a:ext cx="12192000" cy="56639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DBEF03A9-9766-4E71-BCF8-20B6B18ADFF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50865" y="5953775"/>
            <a:ext cx="1812215" cy="603887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AB8A5E0D-044D-48F2-BEB1-5547E591124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496353" y="5953775"/>
            <a:ext cx="1812215" cy="603887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7DFC7AB1-8265-498F-A74A-371A0185A4A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41839" y="5953775"/>
            <a:ext cx="1812215" cy="603887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AB8A5E0D-044D-48F2-BEB1-5547E591124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87326" y="5953775"/>
            <a:ext cx="1812215" cy="603887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7DFC7AB1-8265-498F-A74A-371A0185A4A6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332814" y="5953775"/>
            <a:ext cx="1812215" cy="603887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991893"/>
            <a:ext cx="8316914" cy="106594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Presentation Title up to a maximum of two lines 36pt</a:t>
            </a:r>
            <a:endParaRPr lang="en-GB" noProof="0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862" y="3213716"/>
            <a:ext cx="8316914" cy="2016000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Event information, location, name of presenter and date 24pt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8853488" y="569913"/>
            <a:ext cx="2760662" cy="550862"/>
          </a:xfrm>
          <a:custGeom>
            <a:avLst/>
            <a:gdLst>
              <a:gd name="T0" fmla="*/ 1563 w 1739"/>
              <a:gd name="T1" fmla="*/ 102 h 347"/>
              <a:gd name="T2" fmla="*/ 1576 w 1739"/>
              <a:gd name="T3" fmla="*/ 131 h 347"/>
              <a:gd name="T4" fmla="*/ 1546 w 1739"/>
              <a:gd name="T5" fmla="*/ 119 h 347"/>
              <a:gd name="T6" fmla="*/ 1503 w 1739"/>
              <a:gd name="T7" fmla="*/ 336 h 347"/>
              <a:gd name="T8" fmla="*/ 1595 w 1739"/>
              <a:gd name="T9" fmla="*/ 344 h 347"/>
              <a:gd name="T10" fmla="*/ 1653 w 1739"/>
              <a:gd name="T11" fmla="*/ 283 h 347"/>
              <a:gd name="T12" fmla="*/ 1609 w 1739"/>
              <a:gd name="T13" fmla="*/ 195 h 347"/>
              <a:gd name="T14" fmla="*/ 1601 w 1739"/>
              <a:gd name="T15" fmla="*/ 131 h 347"/>
              <a:gd name="T16" fmla="*/ 1592 w 1739"/>
              <a:gd name="T17" fmla="*/ 91 h 347"/>
              <a:gd name="T18" fmla="*/ 1547 w 1739"/>
              <a:gd name="T19" fmla="*/ 84 h 347"/>
              <a:gd name="T20" fmla="*/ 1523 w 1739"/>
              <a:gd name="T21" fmla="*/ 119 h 347"/>
              <a:gd name="T22" fmla="*/ 1518 w 1739"/>
              <a:gd name="T23" fmla="*/ 172 h 347"/>
              <a:gd name="T24" fmla="*/ 1489 w 1739"/>
              <a:gd name="T25" fmla="*/ 295 h 347"/>
              <a:gd name="T26" fmla="*/ 1395 w 1739"/>
              <a:gd name="T27" fmla="*/ 122 h 347"/>
              <a:gd name="T28" fmla="*/ 1466 w 1739"/>
              <a:gd name="T29" fmla="*/ 30 h 347"/>
              <a:gd name="T30" fmla="*/ 1564 w 1739"/>
              <a:gd name="T31" fmla="*/ 0 h 347"/>
              <a:gd name="T32" fmla="*/ 1675 w 1739"/>
              <a:gd name="T33" fmla="*/ 40 h 347"/>
              <a:gd name="T34" fmla="*/ 1736 w 1739"/>
              <a:gd name="T35" fmla="*/ 137 h 347"/>
              <a:gd name="T36" fmla="*/ 1727 w 1739"/>
              <a:gd name="T37" fmla="*/ 233 h 347"/>
              <a:gd name="T38" fmla="*/ 1681 w 1739"/>
              <a:gd name="T39" fmla="*/ 253 h 347"/>
              <a:gd name="T40" fmla="*/ 1707 w 1739"/>
              <a:gd name="T41" fmla="*/ 172 h 347"/>
              <a:gd name="T42" fmla="*/ 1682 w 1739"/>
              <a:gd name="T43" fmla="*/ 93 h 347"/>
              <a:gd name="T44" fmla="*/ 1606 w 1739"/>
              <a:gd name="T45" fmla="*/ 37 h 347"/>
              <a:gd name="T46" fmla="*/ 1521 w 1739"/>
              <a:gd name="T47" fmla="*/ 37 h 347"/>
              <a:gd name="T48" fmla="*/ 1446 w 1739"/>
              <a:gd name="T49" fmla="*/ 93 h 347"/>
              <a:gd name="T50" fmla="*/ 1422 w 1739"/>
              <a:gd name="T51" fmla="*/ 172 h 347"/>
              <a:gd name="T52" fmla="*/ 1446 w 1739"/>
              <a:gd name="T53" fmla="*/ 253 h 347"/>
              <a:gd name="T54" fmla="*/ 1400 w 1739"/>
              <a:gd name="T55" fmla="*/ 233 h 347"/>
              <a:gd name="T56" fmla="*/ 1238 w 1739"/>
              <a:gd name="T57" fmla="*/ 119 h 347"/>
              <a:gd name="T58" fmla="*/ 1216 w 1739"/>
              <a:gd name="T59" fmla="*/ 227 h 347"/>
              <a:gd name="T60" fmla="*/ 1164 w 1739"/>
              <a:gd name="T61" fmla="*/ 143 h 347"/>
              <a:gd name="T62" fmla="*/ 1014 w 1739"/>
              <a:gd name="T63" fmla="*/ 161 h 347"/>
              <a:gd name="T64" fmla="*/ 1066 w 1739"/>
              <a:gd name="T65" fmla="*/ 116 h 347"/>
              <a:gd name="T66" fmla="*/ 1107 w 1739"/>
              <a:gd name="T67" fmla="*/ 137 h 347"/>
              <a:gd name="T68" fmla="*/ 1072 w 1739"/>
              <a:gd name="T69" fmla="*/ 140 h 347"/>
              <a:gd name="T70" fmla="*/ 1046 w 1739"/>
              <a:gd name="T71" fmla="*/ 154 h 347"/>
              <a:gd name="T72" fmla="*/ 1052 w 1739"/>
              <a:gd name="T73" fmla="*/ 201 h 347"/>
              <a:gd name="T74" fmla="*/ 1086 w 1739"/>
              <a:gd name="T75" fmla="*/ 187 h 347"/>
              <a:gd name="T76" fmla="*/ 1092 w 1739"/>
              <a:gd name="T77" fmla="*/ 227 h 347"/>
              <a:gd name="T78" fmla="*/ 1027 w 1739"/>
              <a:gd name="T79" fmla="*/ 216 h 347"/>
              <a:gd name="T80" fmla="*/ 951 w 1739"/>
              <a:gd name="T81" fmla="*/ 148 h 347"/>
              <a:gd name="T82" fmla="*/ 978 w 1739"/>
              <a:gd name="T83" fmla="*/ 227 h 347"/>
              <a:gd name="T84" fmla="*/ 813 w 1739"/>
              <a:gd name="T85" fmla="*/ 163 h 347"/>
              <a:gd name="T86" fmla="*/ 787 w 1739"/>
              <a:gd name="T87" fmla="*/ 119 h 347"/>
              <a:gd name="T88" fmla="*/ 724 w 1739"/>
              <a:gd name="T89" fmla="*/ 170 h 347"/>
              <a:gd name="T90" fmla="*/ 664 w 1739"/>
              <a:gd name="T91" fmla="*/ 184 h 347"/>
              <a:gd name="T92" fmla="*/ 643 w 1739"/>
              <a:gd name="T93" fmla="*/ 161 h 347"/>
              <a:gd name="T94" fmla="*/ 449 w 1739"/>
              <a:gd name="T95" fmla="*/ 227 h 347"/>
              <a:gd name="T96" fmla="*/ 518 w 1739"/>
              <a:gd name="T97" fmla="*/ 183 h 347"/>
              <a:gd name="T98" fmla="*/ 396 w 1739"/>
              <a:gd name="T99" fmla="*/ 186 h 347"/>
              <a:gd name="T100" fmla="*/ 357 w 1739"/>
              <a:gd name="T101" fmla="*/ 119 h 347"/>
              <a:gd name="T102" fmla="*/ 253 w 1739"/>
              <a:gd name="T103" fmla="*/ 184 h 347"/>
              <a:gd name="T104" fmla="*/ 225 w 1739"/>
              <a:gd name="T105" fmla="*/ 119 h 347"/>
              <a:gd name="T106" fmla="*/ 121 w 1739"/>
              <a:gd name="T107" fmla="*/ 219 h 347"/>
              <a:gd name="T108" fmla="*/ 172 w 1739"/>
              <a:gd name="T109" fmla="*/ 228 h 347"/>
              <a:gd name="T110" fmla="*/ 201 w 1739"/>
              <a:gd name="T111" fmla="*/ 119 h 347"/>
              <a:gd name="T112" fmla="*/ 155 w 1739"/>
              <a:gd name="T113" fmla="*/ 205 h 347"/>
              <a:gd name="T114" fmla="*/ 107 w 1739"/>
              <a:gd name="T115" fmla="*/ 119 h 347"/>
              <a:gd name="T116" fmla="*/ 97 w 1739"/>
              <a:gd name="T117" fmla="*/ 227 h 347"/>
              <a:gd name="T118" fmla="*/ 0 w 1739"/>
              <a:gd name="T119" fmla="*/ 227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39" h="347">
                <a:moveTo>
                  <a:pt x="1546" y="119"/>
                </a:moveTo>
                <a:lnTo>
                  <a:pt x="1546" y="119"/>
                </a:lnTo>
                <a:lnTo>
                  <a:pt x="1547" y="113"/>
                </a:lnTo>
                <a:lnTo>
                  <a:pt x="1550" y="107"/>
                </a:lnTo>
                <a:lnTo>
                  <a:pt x="1557" y="103"/>
                </a:lnTo>
                <a:lnTo>
                  <a:pt x="1563" y="102"/>
                </a:lnTo>
                <a:lnTo>
                  <a:pt x="1563" y="102"/>
                </a:lnTo>
                <a:lnTo>
                  <a:pt x="1570" y="103"/>
                </a:lnTo>
                <a:lnTo>
                  <a:pt x="1576" y="107"/>
                </a:lnTo>
                <a:lnTo>
                  <a:pt x="1580" y="113"/>
                </a:lnTo>
                <a:lnTo>
                  <a:pt x="1581" y="119"/>
                </a:lnTo>
                <a:lnTo>
                  <a:pt x="1581" y="119"/>
                </a:lnTo>
                <a:lnTo>
                  <a:pt x="1580" y="126"/>
                </a:lnTo>
                <a:lnTo>
                  <a:pt x="1576" y="131"/>
                </a:lnTo>
                <a:lnTo>
                  <a:pt x="1570" y="135"/>
                </a:lnTo>
                <a:lnTo>
                  <a:pt x="1563" y="137"/>
                </a:lnTo>
                <a:lnTo>
                  <a:pt x="1563" y="137"/>
                </a:lnTo>
                <a:lnTo>
                  <a:pt x="1557" y="135"/>
                </a:lnTo>
                <a:lnTo>
                  <a:pt x="1550" y="131"/>
                </a:lnTo>
                <a:lnTo>
                  <a:pt x="1547" y="126"/>
                </a:lnTo>
                <a:lnTo>
                  <a:pt x="1546" y="119"/>
                </a:lnTo>
                <a:lnTo>
                  <a:pt x="1546" y="119"/>
                </a:lnTo>
                <a:close/>
                <a:moveTo>
                  <a:pt x="1451" y="306"/>
                </a:moveTo>
                <a:lnTo>
                  <a:pt x="1451" y="306"/>
                </a:lnTo>
                <a:lnTo>
                  <a:pt x="1463" y="315"/>
                </a:lnTo>
                <a:lnTo>
                  <a:pt x="1475" y="323"/>
                </a:lnTo>
                <a:lnTo>
                  <a:pt x="1489" y="330"/>
                </a:lnTo>
                <a:lnTo>
                  <a:pt x="1503" y="336"/>
                </a:lnTo>
                <a:lnTo>
                  <a:pt x="1518" y="341"/>
                </a:lnTo>
                <a:lnTo>
                  <a:pt x="1532" y="344"/>
                </a:lnTo>
                <a:lnTo>
                  <a:pt x="1547" y="345"/>
                </a:lnTo>
                <a:lnTo>
                  <a:pt x="1564" y="347"/>
                </a:lnTo>
                <a:lnTo>
                  <a:pt x="1564" y="347"/>
                </a:lnTo>
                <a:lnTo>
                  <a:pt x="1580" y="345"/>
                </a:lnTo>
                <a:lnTo>
                  <a:pt x="1595" y="344"/>
                </a:lnTo>
                <a:lnTo>
                  <a:pt x="1609" y="341"/>
                </a:lnTo>
                <a:lnTo>
                  <a:pt x="1624" y="336"/>
                </a:lnTo>
                <a:lnTo>
                  <a:pt x="1638" y="330"/>
                </a:lnTo>
                <a:lnTo>
                  <a:pt x="1652" y="323"/>
                </a:lnTo>
                <a:lnTo>
                  <a:pt x="1664" y="315"/>
                </a:lnTo>
                <a:lnTo>
                  <a:pt x="1676" y="306"/>
                </a:lnTo>
                <a:lnTo>
                  <a:pt x="1653" y="283"/>
                </a:lnTo>
                <a:lnTo>
                  <a:pt x="1653" y="283"/>
                </a:lnTo>
                <a:lnTo>
                  <a:pt x="1638" y="295"/>
                </a:lnTo>
                <a:lnTo>
                  <a:pt x="1619" y="306"/>
                </a:lnTo>
                <a:lnTo>
                  <a:pt x="1599" y="314"/>
                </a:lnTo>
                <a:lnTo>
                  <a:pt x="1580" y="317"/>
                </a:lnTo>
                <a:lnTo>
                  <a:pt x="1580" y="195"/>
                </a:lnTo>
                <a:lnTo>
                  <a:pt x="1609" y="195"/>
                </a:lnTo>
                <a:lnTo>
                  <a:pt x="1609" y="172"/>
                </a:lnTo>
                <a:lnTo>
                  <a:pt x="1580" y="172"/>
                </a:lnTo>
                <a:lnTo>
                  <a:pt x="1580" y="154"/>
                </a:lnTo>
                <a:lnTo>
                  <a:pt x="1580" y="154"/>
                </a:lnTo>
                <a:lnTo>
                  <a:pt x="1589" y="149"/>
                </a:lnTo>
                <a:lnTo>
                  <a:pt x="1596" y="142"/>
                </a:lnTo>
                <a:lnTo>
                  <a:pt x="1601" y="131"/>
                </a:lnTo>
                <a:lnTo>
                  <a:pt x="1603" y="125"/>
                </a:lnTo>
                <a:lnTo>
                  <a:pt x="1604" y="119"/>
                </a:lnTo>
                <a:lnTo>
                  <a:pt x="1604" y="119"/>
                </a:lnTo>
                <a:lnTo>
                  <a:pt x="1603" y="111"/>
                </a:lnTo>
                <a:lnTo>
                  <a:pt x="1601" y="103"/>
                </a:lnTo>
                <a:lnTo>
                  <a:pt x="1596" y="97"/>
                </a:lnTo>
                <a:lnTo>
                  <a:pt x="1592" y="91"/>
                </a:lnTo>
                <a:lnTo>
                  <a:pt x="1586" y="87"/>
                </a:lnTo>
                <a:lnTo>
                  <a:pt x="1580" y="84"/>
                </a:lnTo>
                <a:lnTo>
                  <a:pt x="1572" y="81"/>
                </a:lnTo>
                <a:lnTo>
                  <a:pt x="1564" y="81"/>
                </a:lnTo>
                <a:lnTo>
                  <a:pt x="1564" y="81"/>
                </a:lnTo>
                <a:lnTo>
                  <a:pt x="1555" y="81"/>
                </a:lnTo>
                <a:lnTo>
                  <a:pt x="1547" y="84"/>
                </a:lnTo>
                <a:lnTo>
                  <a:pt x="1541" y="87"/>
                </a:lnTo>
                <a:lnTo>
                  <a:pt x="1535" y="91"/>
                </a:lnTo>
                <a:lnTo>
                  <a:pt x="1530" y="97"/>
                </a:lnTo>
                <a:lnTo>
                  <a:pt x="1526" y="103"/>
                </a:lnTo>
                <a:lnTo>
                  <a:pt x="1524" y="111"/>
                </a:lnTo>
                <a:lnTo>
                  <a:pt x="1523" y="119"/>
                </a:lnTo>
                <a:lnTo>
                  <a:pt x="1523" y="119"/>
                </a:lnTo>
                <a:lnTo>
                  <a:pt x="1524" y="125"/>
                </a:lnTo>
                <a:lnTo>
                  <a:pt x="1526" y="131"/>
                </a:lnTo>
                <a:lnTo>
                  <a:pt x="1530" y="142"/>
                </a:lnTo>
                <a:lnTo>
                  <a:pt x="1538" y="149"/>
                </a:lnTo>
                <a:lnTo>
                  <a:pt x="1547" y="154"/>
                </a:lnTo>
                <a:lnTo>
                  <a:pt x="1547" y="172"/>
                </a:lnTo>
                <a:lnTo>
                  <a:pt x="1518" y="172"/>
                </a:lnTo>
                <a:lnTo>
                  <a:pt x="1518" y="195"/>
                </a:lnTo>
                <a:lnTo>
                  <a:pt x="1547" y="195"/>
                </a:lnTo>
                <a:lnTo>
                  <a:pt x="1547" y="317"/>
                </a:lnTo>
                <a:lnTo>
                  <a:pt x="1547" y="317"/>
                </a:lnTo>
                <a:lnTo>
                  <a:pt x="1527" y="314"/>
                </a:lnTo>
                <a:lnTo>
                  <a:pt x="1507" y="306"/>
                </a:lnTo>
                <a:lnTo>
                  <a:pt x="1489" y="295"/>
                </a:lnTo>
                <a:lnTo>
                  <a:pt x="1474" y="283"/>
                </a:lnTo>
                <a:lnTo>
                  <a:pt x="1451" y="306"/>
                </a:lnTo>
                <a:close/>
                <a:moveTo>
                  <a:pt x="1388" y="172"/>
                </a:moveTo>
                <a:lnTo>
                  <a:pt x="1388" y="172"/>
                </a:lnTo>
                <a:lnTo>
                  <a:pt x="1389" y="155"/>
                </a:lnTo>
                <a:lnTo>
                  <a:pt x="1392" y="137"/>
                </a:lnTo>
                <a:lnTo>
                  <a:pt x="1395" y="122"/>
                </a:lnTo>
                <a:lnTo>
                  <a:pt x="1402" y="105"/>
                </a:lnTo>
                <a:lnTo>
                  <a:pt x="1409" y="90"/>
                </a:lnTo>
                <a:lnTo>
                  <a:pt x="1418" y="76"/>
                </a:lnTo>
                <a:lnTo>
                  <a:pt x="1428" y="62"/>
                </a:lnTo>
                <a:lnTo>
                  <a:pt x="1440" y="50"/>
                </a:lnTo>
                <a:lnTo>
                  <a:pt x="1452" y="40"/>
                </a:lnTo>
                <a:lnTo>
                  <a:pt x="1466" y="30"/>
                </a:lnTo>
                <a:lnTo>
                  <a:pt x="1480" y="21"/>
                </a:lnTo>
                <a:lnTo>
                  <a:pt x="1495" y="14"/>
                </a:lnTo>
                <a:lnTo>
                  <a:pt x="1512" y="8"/>
                </a:lnTo>
                <a:lnTo>
                  <a:pt x="1529" y="5"/>
                </a:lnTo>
                <a:lnTo>
                  <a:pt x="1546" y="2"/>
                </a:lnTo>
                <a:lnTo>
                  <a:pt x="1564" y="0"/>
                </a:lnTo>
                <a:lnTo>
                  <a:pt x="1564" y="0"/>
                </a:lnTo>
                <a:lnTo>
                  <a:pt x="1581" y="2"/>
                </a:lnTo>
                <a:lnTo>
                  <a:pt x="1599" y="5"/>
                </a:lnTo>
                <a:lnTo>
                  <a:pt x="1615" y="8"/>
                </a:lnTo>
                <a:lnTo>
                  <a:pt x="1632" y="14"/>
                </a:lnTo>
                <a:lnTo>
                  <a:pt x="1647" y="21"/>
                </a:lnTo>
                <a:lnTo>
                  <a:pt x="1661" y="30"/>
                </a:lnTo>
                <a:lnTo>
                  <a:pt x="1675" y="40"/>
                </a:lnTo>
                <a:lnTo>
                  <a:pt x="1687" y="50"/>
                </a:lnTo>
                <a:lnTo>
                  <a:pt x="1699" y="62"/>
                </a:lnTo>
                <a:lnTo>
                  <a:pt x="1708" y="76"/>
                </a:lnTo>
                <a:lnTo>
                  <a:pt x="1718" y="90"/>
                </a:lnTo>
                <a:lnTo>
                  <a:pt x="1725" y="105"/>
                </a:lnTo>
                <a:lnTo>
                  <a:pt x="1731" y="122"/>
                </a:lnTo>
                <a:lnTo>
                  <a:pt x="1736" y="137"/>
                </a:lnTo>
                <a:lnTo>
                  <a:pt x="1737" y="155"/>
                </a:lnTo>
                <a:lnTo>
                  <a:pt x="1739" y="172"/>
                </a:lnTo>
                <a:lnTo>
                  <a:pt x="1739" y="172"/>
                </a:lnTo>
                <a:lnTo>
                  <a:pt x="1737" y="189"/>
                </a:lnTo>
                <a:lnTo>
                  <a:pt x="1736" y="204"/>
                </a:lnTo>
                <a:lnTo>
                  <a:pt x="1733" y="219"/>
                </a:lnTo>
                <a:lnTo>
                  <a:pt x="1727" y="233"/>
                </a:lnTo>
                <a:lnTo>
                  <a:pt x="1722" y="248"/>
                </a:lnTo>
                <a:lnTo>
                  <a:pt x="1714" y="260"/>
                </a:lnTo>
                <a:lnTo>
                  <a:pt x="1705" y="274"/>
                </a:lnTo>
                <a:lnTo>
                  <a:pt x="1696" y="286"/>
                </a:lnTo>
                <a:lnTo>
                  <a:pt x="1673" y="263"/>
                </a:lnTo>
                <a:lnTo>
                  <a:pt x="1673" y="263"/>
                </a:lnTo>
                <a:lnTo>
                  <a:pt x="1681" y="253"/>
                </a:lnTo>
                <a:lnTo>
                  <a:pt x="1687" y="242"/>
                </a:lnTo>
                <a:lnTo>
                  <a:pt x="1693" y="231"/>
                </a:lnTo>
                <a:lnTo>
                  <a:pt x="1698" y="221"/>
                </a:lnTo>
                <a:lnTo>
                  <a:pt x="1701" y="209"/>
                </a:lnTo>
                <a:lnTo>
                  <a:pt x="1704" y="196"/>
                </a:lnTo>
                <a:lnTo>
                  <a:pt x="1705" y="184"/>
                </a:lnTo>
                <a:lnTo>
                  <a:pt x="1707" y="172"/>
                </a:lnTo>
                <a:lnTo>
                  <a:pt x="1707" y="172"/>
                </a:lnTo>
                <a:lnTo>
                  <a:pt x="1705" y="158"/>
                </a:lnTo>
                <a:lnTo>
                  <a:pt x="1704" y="145"/>
                </a:lnTo>
                <a:lnTo>
                  <a:pt x="1699" y="131"/>
                </a:lnTo>
                <a:lnTo>
                  <a:pt x="1695" y="117"/>
                </a:lnTo>
                <a:lnTo>
                  <a:pt x="1688" y="105"/>
                </a:lnTo>
                <a:lnTo>
                  <a:pt x="1682" y="93"/>
                </a:lnTo>
                <a:lnTo>
                  <a:pt x="1673" y="82"/>
                </a:lnTo>
                <a:lnTo>
                  <a:pt x="1664" y="72"/>
                </a:lnTo>
                <a:lnTo>
                  <a:pt x="1655" y="62"/>
                </a:lnTo>
                <a:lnTo>
                  <a:pt x="1642" y="55"/>
                </a:lnTo>
                <a:lnTo>
                  <a:pt x="1632" y="47"/>
                </a:lnTo>
                <a:lnTo>
                  <a:pt x="1619" y="41"/>
                </a:lnTo>
                <a:lnTo>
                  <a:pt x="1606" y="37"/>
                </a:lnTo>
                <a:lnTo>
                  <a:pt x="1592" y="33"/>
                </a:lnTo>
                <a:lnTo>
                  <a:pt x="1578" y="30"/>
                </a:lnTo>
                <a:lnTo>
                  <a:pt x="1564" y="30"/>
                </a:lnTo>
                <a:lnTo>
                  <a:pt x="1564" y="30"/>
                </a:lnTo>
                <a:lnTo>
                  <a:pt x="1549" y="30"/>
                </a:lnTo>
                <a:lnTo>
                  <a:pt x="1535" y="33"/>
                </a:lnTo>
                <a:lnTo>
                  <a:pt x="1521" y="37"/>
                </a:lnTo>
                <a:lnTo>
                  <a:pt x="1507" y="41"/>
                </a:lnTo>
                <a:lnTo>
                  <a:pt x="1495" y="47"/>
                </a:lnTo>
                <a:lnTo>
                  <a:pt x="1484" y="55"/>
                </a:lnTo>
                <a:lnTo>
                  <a:pt x="1474" y="62"/>
                </a:lnTo>
                <a:lnTo>
                  <a:pt x="1463" y="72"/>
                </a:lnTo>
                <a:lnTo>
                  <a:pt x="1454" y="82"/>
                </a:lnTo>
                <a:lnTo>
                  <a:pt x="1446" y="93"/>
                </a:lnTo>
                <a:lnTo>
                  <a:pt x="1438" y="105"/>
                </a:lnTo>
                <a:lnTo>
                  <a:pt x="1432" y="117"/>
                </a:lnTo>
                <a:lnTo>
                  <a:pt x="1428" y="131"/>
                </a:lnTo>
                <a:lnTo>
                  <a:pt x="1423" y="145"/>
                </a:lnTo>
                <a:lnTo>
                  <a:pt x="1422" y="158"/>
                </a:lnTo>
                <a:lnTo>
                  <a:pt x="1422" y="172"/>
                </a:lnTo>
                <a:lnTo>
                  <a:pt x="1422" y="172"/>
                </a:lnTo>
                <a:lnTo>
                  <a:pt x="1422" y="184"/>
                </a:lnTo>
                <a:lnTo>
                  <a:pt x="1423" y="196"/>
                </a:lnTo>
                <a:lnTo>
                  <a:pt x="1426" y="209"/>
                </a:lnTo>
                <a:lnTo>
                  <a:pt x="1429" y="221"/>
                </a:lnTo>
                <a:lnTo>
                  <a:pt x="1434" y="231"/>
                </a:lnTo>
                <a:lnTo>
                  <a:pt x="1440" y="242"/>
                </a:lnTo>
                <a:lnTo>
                  <a:pt x="1446" y="253"/>
                </a:lnTo>
                <a:lnTo>
                  <a:pt x="1454" y="263"/>
                </a:lnTo>
                <a:lnTo>
                  <a:pt x="1431" y="286"/>
                </a:lnTo>
                <a:lnTo>
                  <a:pt x="1431" y="286"/>
                </a:lnTo>
                <a:lnTo>
                  <a:pt x="1422" y="274"/>
                </a:lnTo>
                <a:lnTo>
                  <a:pt x="1412" y="260"/>
                </a:lnTo>
                <a:lnTo>
                  <a:pt x="1406" y="248"/>
                </a:lnTo>
                <a:lnTo>
                  <a:pt x="1400" y="233"/>
                </a:lnTo>
                <a:lnTo>
                  <a:pt x="1394" y="219"/>
                </a:lnTo>
                <a:lnTo>
                  <a:pt x="1391" y="204"/>
                </a:lnTo>
                <a:lnTo>
                  <a:pt x="1389" y="189"/>
                </a:lnTo>
                <a:lnTo>
                  <a:pt x="1388" y="172"/>
                </a:lnTo>
                <a:lnTo>
                  <a:pt x="1388" y="172"/>
                </a:lnTo>
                <a:close/>
                <a:moveTo>
                  <a:pt x="1238" y="227"/>
                </a:moveTo>
                <a:lnTo>
                  <a:pt x="1238" y="119"/>
                </a:lnTo>
                <a:lnTo>
                  <a:pt x="1267" y="119"/>
                </a:lnTo>
                <a:lnTo>
                  <a:pt x="1267" y="202"/>
                </a:lnTo>
                <a:lnTo>
                  <a:pt x="1316" y="202"/>
                </a:lnTo>
                <a:lnTo>
                  <a:pt x="1316" y="227"/>
                </a:lnTo>
                <a:lnTo>
                  <a:pt x="1238" y="227"/>
                </a:lnTo>
                <a:close/>
                <a:moveTo>
                  <a:pt x="1136" y="227"/>
                </a:moveTo>
                <a:lnTo>
                  <a:pt x="1216" y="227"/>
                </a:lnTo>
                <a:lnTo>
                  <a:pt x="1216" y="202"/>
                </a:lnTo>
                <a:lnTo>
                  <a:pt x="1164" y="202"/>
                </a:lnTo>
                <a:lnTo>
                  <a:pt x="1164" y="184"/>
                </a:lnTo>
                <a:lnTo>
                  <a:pt x="1207" y="184"/>
                </a:lnTo>
                <a:lnTo>
                  <a:pt x="1207" y="161"/>
                </a:lnTo>
                <a:lnTo>
                  <a:pt x="1164" y="161"/>
                </a:lnTo>
                <a:lnTo>
                  <a:pt x="1164" y="143"/>
                </a:lnTo>
                <a:lnTo>
                  <a:pt x="1215" y="143"/>
                </a:lnTo>
                <a:lnTo>
                  <a:pt x="1215" y="119"/>
                </a:lnTo>
                <a:lnTo>
                  <a:pt x="1136" y="119"/>
                </a:lnTo>
                <a:lnTo>
                  <a:pt x="1136" y="227"/>
                </a:lnTo>
                <a:close/>
                <a:moveTo>
                  <a:pt x="1012" y="174"/>
                </a:moveTo>
                <a:lnTo>
                  <a:pt x="1012" y="174"/>
                </a:lnTo>
                <a:lnTo>
                  <a:pt x="1014" y="161"/>
                </a:lnTo>
                <a:lnTo>
                  <a:pt x="1017" y="151"/>
                </a:lnTo>
                <a:lnTo>
                  <a:pt x="1021" y="140"/>
                </a:lnTo>
                <a:lnTo>
                  <a:pt x="1027" y="132"/>
                </a:lnTo>
                <a:lnTo>
                  <a:pt x="1035" y="125"/>
                </a:lnTo>
                <a:lnTo>
                  <a:pt x="1044" y="120"/>
                </a:lnTo>
                <a:lnTo>
                  <a:pt x="1054" y="117"/>
                </a:lnTo>
                <a:lnTo>
                  <a:pt x="1066" y="116"/>
                </a:lnTo>
                <a:lnTo>
                  <a:pt x="1066" y="116"/>
                </a:lnTo>
                <a:lnTo>
                  <a:pt x="1075" y="117"/>
                </a:lnTo>
                <a:lnTo>
                  <a:pt x="1083" y="119"/>
                </a:lnTo>
                <a:lnTo>
                  <a:pt x="1090" y="122"/>
                </a:lnTo>
                <a:lnTo>
                  <a:pt x="1096" y="125"/>
                </a:lnTo>
                <a:lnTo>
                  <a:pt x="1103" y="131"/>
                </a:lnTo>
                <a:lnTo>
                  <a:pt x="1107" y="137"/>
                </a:lnTo>
                <a:lnTo>
                  <a:pt x="1112" y="145"/>
                </a:lnTo>
                <a:lnTo>
                  <a:pt x="1113" y="154"/>
                </a:lnTo>
                <a:lnTo>
                  <a:pt x="1084" y="154"/>
                </a:lnTo>
                <a:lnTo>
                  <a:pt x="1084" y="154"/>
                </a:lnTo>
                <a:lnTo>
                  <a:pt x="1081" y="146"/>
                </a:lnTo>
                <a:lnTo>
                  <a:pt x="1078" y="143"/>
                </a:lnTo>
                <a:lnTo>
                  <a:pt x="1072" y="140"/>
                </a:lnTo>
                <a:lnTo>
                  <a:pt x="1066" y="140"/>
                </a:lnTo>
                <a:lnTo>
                  <a:pt x="1066" y="140"/>
                </a:lnTo>
                <a:lnTo>
                  <a:pt x="1061" y="140"/>
                </a:lnTo>
                <a:lnTo>
                  <a:pt x="1055" y="143"/>
                </a:lnTo>
                <a:lnTo>
                  <a:pt x="1052" y="146"/>
                </a:lnTo>
                <a:lnTo>
                  <a:pt x="1047" y="149"/>
                </a:lnTo>
                <a:lnTo>
                  <a:pt x="1046" y="154"/>
                </a:lnTo>
                <a:lnTo>
                  <a:pt x="1043" y="160"/>
                </a:lnTo>
                <a:lnTo>
                  <a:pt x="1041" y="174"/>
                </a:lnTo>
                <a:lnTo>
                  <a:pt x="1041" y="174"/>
                </a:lnTo>
                <a:lnTo>
                  <a:pt x="1043" y="187"/>
                </a:lnTo>
                <a:lnTo>
                  <a:pt x="1046" y="192"/>
                </a:lnTo>
                <a:lnTo>
                  <a:pt x="1049" y="198"/>
                </a:lnTo>
                <a:lnTo>
                  <a:pt x="1052" y="201"/>
                </a:lnTo>
                <a:lnTo>
                  <a:pt x="1057" y="204"/>
                </a:lnTo>
                <a:lnTo>
                  <a:pt x="1061" y="207"/>
                </a:lnTo>
                <a:lnTo>
                  <a:pt x="1067" y="207"/>
                </a:lnTo>
                <a:lnTo>
                  <a:pt x="1067" y="207"/>
                </a:lnTo>
                <a:lnTo>
                  <a:pt x="1078" y="205"/>
                </a:lnTo>
                <a:lnTo>
                  <a:pt x="1086" y="202"/>
                </a:lnTo>
                <a:lnTo>
                  <a:pt x="1086" y="187"/>
                </a:lnTo>
                <a:lnTo>
                  <a:pt x="1067" y="187"/>
                </a:lnTo>
                <a:lnTo>
                  <a:pt x="1067" y="167"/>
                </a:lnTo>
                <a:lnTo>
                  <a:pt x="1113" y="167"/>
                </a:lnTo>
                <a:lnTo>
                  <a:pt x="1113" y="215"/>
                </a:lnTo>
                <a:lnTo>
                  <a:pt x="1113" y="215"/>
                </a:lnTo>
                <a:lnTo>
                  <a:pt x="1103" y="222"/>
                </a:lnTo>
                <a:lnTo>
                  <a:pt x="1092" y="227"/>
                </a:lnTo>
                <a:lnTo>
                  <a:pt x="1080" y="230"/>
                </a:lnTo>
                <a:lnTo>
                  <a:pt x="1070" y="231"/>
                </a:lnTo>
                <a:lnTo>
                  <a:pt x="1070" y="231"/>
                </a:lnTo>
                <a:lnTo>
                  <a:pt x="1057" y="230"/>
                </a:lnTo>
                <a:lnTo>
                  <a:pt x="1046" y="227"/>
                </a:lnTo>
                <a:lnTo>
                  <a:pt x="1035" y="222"/>
                </a:lnTo>
                <a:lnTo>
                  <a:pt x="1027" y="216"/>
                </a:lnTo>
                <a:lnTo>
                  <a:pt x="1021" y="207"/>
                </a:lnTo>
                <a:lnTo>
                  <a:pt x="1017" y="198"/>
                </a:lnTo>
                <a:lnTo>
                  <a:pt x="1014" y="186"/>
                </a:lnTo>
                <a:lnTo>
                  <a:pt x="1012" y="174"/>
                </a:lnTo>
                <a:lnTo>
                  <a:pt x="1012" y="174"/>
                </a:lnTo>
                <a:close/>
                <a:moveTo>
                  <a:pt x="937" y="189"/>
                </a:moveTo>
                <a:lnTo>
                  <a:pt x="951" y="148"/>
                </a:lnTo>
                <a:lnTo>
                  <a:pt x="965" y="189"/>
                </a:lnTo>
                <a:lnTo>
                  <a:pt x="937" y="189"/>
                </a:lnTo>
                <a:close/>
                <a:moveTo>
                  <a:pt x="894" y="227"/>
                </a:moveTo>
                <a:lnTo>
                  <a:pt x="925" y="227"/>
                </a:lnTo>
                <a:lnTo>
                  <a:pt x="929" y="210"/>
                </a:lnTo>
                <a:lnTo>
                  <a:pt x="972" y="210"/>
                </a:lnTo>
                <a:lnTo>
                  <a:pt x="978" y="227"/>
                </a:lnTo>
                <a:lnTo>
                  <a:pt x="1008" y="227"/>
                </a:lnTo>
                <a:lnTo>
                  <a:pt x="966" y="119"/>
                </a:lnTo>
                <a:lnTo>
                  <a:pt x="935" y="119"/>
                </a:lnTo>
                <a:lnTo>
                  <a:pt x="894" y="227"/>
                </a:lnTo>
                <a:close/>
                <a:moveTo>
                  <a:pt x="787" y="227"/>
                </a:moveTo>
                <a:lnTo>
                  <a:pt x="813" y="227"/>
                </a:lnTo>
                <a:lnTo>
                  <a:pt x="813" y="163"/>
                </a:lnTo>
                <a:lnTo>
                  <a:pt x="851" y="227"/>
                </a:lnTo>
                <a:lnTo>
                  <a:pt x="882" y="227"/>
                </a:lnTo>
                <a:lnTo>
                  <a:pt x="882" y="119"/>
                </a:lnTo>
                <a:lnTo>
                  <a:pt x="854" y="119"/>
                </a:lnTo>
                <a:lnTo>
                  <a:pt x="854" y="183"/>
                </a:lnTo>
                <a:lnTo>
                  <a:pt x="816" y="119"/>
                </a:lnTo>
                <a:lnTo>
                  <a:pt x="787" y="119"/>
                </a:lnTo>
                <a:lnTo>
                  <a:pt x="787" y="227"/>
                </a:lnTo>
                <a:close/>
                <a:moveTo>
                  <a:pt x="664" y="184"/>
                </a:moveTo>
                <a:lnTo>
                  <a:pt x="664" y="170"/>
                </a:lnTo>
                <a:lnTo>
                  <a:pt x="707" y="170"/>
                </a:lnTo>
                <a:lnTo>
                  <a:pt x="707" y="126"/>
                </a:lnTo>
                <a:lnTo>
                  <a:pt x="724" y="126"/>
                </a:lnTo>
                <a:lnTo>
                  <a:pt x="724" y="170"/>
                </a:lnTo>
                <a:lnTo>
                  <a:pt x="767" y="170"/>
                </a:lnTo>
                <a:lnTo>
                  <a:pt x="767" y="184"/>
                </a:lnTo>
                <a:lnTo>
                  <a:pt x="724" y="184"/>
                </a:lnTo>
                <a:lnTo>
                  <a:pt x="724" y="227"/>
                </a:lnTo>
                <a:lnTo>
                  <a:pt x="707" y="227"/>
                </a:lnTo>
                <a:lnTo>
                  <a:pt x="707" y="184"/>
                </a:lnTo>
                <a:lnTo>
                  <a:pt x="664" y="184"/>
                </a:lnTo>
                <a:close/>
                <a:moveTo>
                  <a:pt x="570" y="227"/>
                </a:moveTo>
                <a:lnTo>
                  <a:pt x="652" y="227"/>
                </a:lnTo>
                <a:lnTo>
                  <a:pt x="652" y="202"/>
                </a:lnTo>
                <a:lnTo>
                  <a:pt x="598" y="202"/>
                </a:lnTo>
                <a:lnTo>
                  <a:pt x="598" y="184"/>
                </a:lnTo>
                <a:lnTo>
                  <a:pt x="643" y="184"/>
                </a:lnTo>
                <a:lnTo>
                  <a:pt x="643" y="161"/>
                </a:lnTo>
                <a:lnTo>
                  <a:pt x="598" y="161"/>
                </a:lnTo>
                <a:lnTo>
                  <a:pt x="598" y="143"/>
                </a:lnTo>
                <a:lnTo>
                  <a:pt x="649" y="143"/>
                </a:lnTo>
                <a:lnTo>
                  <a:pt x="649" y="119"/>
                </a:lnTo>
                <a:lnTo>
                  <a:pt x="570" y="119"/>
                </a:lnTo>
                <a:lnTo>
                  <a:pt x="570" y="227"/>
                </a:lnTo>
                <a:close/>
                <a:moveTo>
                  <a:pt x="449" y="227"/>
                </a:moveTo>
                <a:lnTo>
                  <a:pt x="477" y="227"/>
                </a:lnTo>
                <a:lnTo>
                  <a:pt x="477" y="163"/>
                </a:lnTo>
                <a:lnTo>
                  <a:pt x="515" y="227"/>
                </a:lnTo>
                <a:lnTo>
                  <a:pt x="544" y="227"/>
                </a:lnTo>
                <a:lnTo>
                  <a:pt x="544" y="119"/>
                </a:lnTo>
                <a:lnTo>
                  <a:pt x="518" y="119"/>
                </a:lnTo>
                <a:lnTo>
                  <a:pt x="518" y="183"/>
                </a:lnTo>
                <a:lnTo>
                  <a:pt x="478" y="119"/>
                </a:lnTo>
                <a:lnTo>
                  <a:pt x="449" y="119"/>
                </a:lnTo>
                <a:lnTo>
                  <a:pt x="449" y="227"/>
                </a:lnTo>
                <a:close/>
                <a:moveTo>
                  <a:pt x="328" y="227"/>
                </a:moveTo>
                <a:lnTo>
                  <a:pt x="357" y="227"/>
                </a:lnTo>
                <a:lnTo>
                  <a:pt x="357" y="186"/>
                </a:lnTo>
                <a:lnTo>
                  <a:pt x="396" y="186"/>
                </a:lnTo>
                <a:lnTo>
                  <a:pt x="396" y="227"/>
                </a:lnTo>
                <a:lnTo>
                  <a:pt x="425" y="227"/>
                </a:lnTo>
                <a:lnTo>
                  <a:pt x="425" y="119"/>
                </a:lnTo>
                <a:lnTo>
                  <a:pt x="396" y="119"/>
                </a:lnTo>
                <a:lnTo>
                  <a:pt x="396" y="160"/>
                </a:lnTo>
                <a:lnTo>
                  <a:pt x="357" y="160"/>
                </a:lnTo>
                <a:lnTo>
                  <a:pt x="357" y="119"/>
                </a:lnTo>
                <a:lnTo>
                  <a:pt x="328" y="119"/>
                </a:lnTo>
                <a:lnTo>
                  <a:pt x="328" y="227"/>
                </a:lnTo>
                <a:close/>
                <a:moveTo>
                  <a:pt x="225" y="227"/>
                </a:moveTo>
                <a:lnTo>
                  <a:pt x="307" y="227"/>
                </a:lnTo>
                <a:lnTo>
                  <a:pt x="307" y="202"/>
                </a:lnTo>
                <a:lnTo>
                  <a:pt x="253" y="202"/>
                </a:lnTo>
                <a:lnTo>
                  <a:pt x="253" y="184"/>
                </a:lnTo>
                <a:lnTo>
                  <a:pt x="298" y="184"/>
                </a:lnTo>
                <a:lnTo>
                  <a:pt x="298" y="161"/>
                </a:lnTo>
                <a:lnTo>
                  <a:pt x="253" y="161"/>
                </a:lnTo>
                <a:lnTo>
                  <a:pt x="253" y="143"/>
                </a:lnTo>
                <a:lnTo>
                  <a:pt x="304" y="143"/>
                </a:lnTo>
                <a:lnTo>
                  <a:pt x="304" y="119"/>
                </a:lnTo>
                <a:lnTo>
                  <a:pt x="225" y="119"/>
                </a:lnTo>
                <a:lnTo>
                  <a:pt x="225" y="227"/>
                </a:lnTo>
                <a:close/>
                <a:moveTo>
                  <a:pt x="107" y="183"/>
                </a:moveTo>
                <a:lnTo>
                  <a:pt x="107" y="183"/>
                </a:lnTo>
                <a:lnTo>
                  <a:pt x="107" y="195"/>
                </a:lnTo>
                <a:lnTo>
                  <a:pt x="110" y="205"/>
                </a:lnTo>
                <a:lnTo>
                  <a:pt x="115" y="213"/>
                </a:lnTo>
                <a:lnTo>
                  <a:pt x="121" y="219"/>
                </a:lnTo>
                <a:lnTo>
                  <a:pt x="129" y="225"/>
                </a:lnTo>
                <a:lnTo>
                  <a:pt x="136" y="228"/>
                </a:lnTo>
                <a:lnTo>
                  <a:pt x="144" y="230"/>
                </a:lnTo>
                <a:lnTo>
                  <a:pt x="155" y="231"/>
                </a:lnTo>
                <a:lnTo>
                  <a:pt x="155" y="231"/>
                </a:lnTo>
                <a:lnTo>
                  <a:pt x="164" y="230"/>
                </a:lnTo>
                <a:lnTo>
                  <a:pt x="172" y="228"/>
                </a:lnTo>
                <a:lnTo>
                  <a:pt x="181" y="225"/>
                </a:lnTo>
                <a:lnTo>
                  <a:pt x="187" y="219"/>
                </a:lnTo>
                <a:lnTo>
                  <a:pt x="193" y="213"/>
                </a:lnTo>
                <a:lnTo>
                  <a:pt x="198" y="205"/>
                </a:lnTo>
                <a:lnTo>
                  <a:pt x="201" y="195"/>
                </a:lnTo>
                <a:lnTo>
                  <a:pt x="201" y="183"/>
                </a:lnTo>
                <a:lnTo>
                  <a:pt x="201" y="119"/>
                </a:lnTo>
                <a:lnTo>
                  <a:pt x="172" y="119"/>
                </a:lnTo>
                <a:lnTo>
                  <a:pt x="172" y="187"/>
                </a:lnTo>
                <a:lnTo>
                  <a:pt x="172" y="187"/>
                </a:lnTo>
                <a:lnTo>
                  <a:pt x="170" y="195"/>
                </a:lnTo>
                <a:lnTo>
                  <a:pt x="167" y="201"/>
                </a:lnTo>
                <a:lnTo>
                  <a:pt x="163" y="205"/>
                </a:lnTo>
                <a:lnTo>
                  <a:pt x="155" y="205"/>
                </a:lnTo>
                <a:lnTo>
                  <a:pt x="155" y="205"/>
                </a:lnTo>
                <a:lnTo>
                  <a:pt x="146" y="205"/>
                </a:lnTo>
                <a:lnTo>
                  <a:pt x="141" y="201"/>
                </a:lnTo>
                <a:lnTo>
                  <a:pt x="136" y="195"/>
                </a:lnTo>
                <a:lnTo>
                  <a:pt x="136" y="187"/>
                </a:lnTo>
                <a:lnTo>
                  <a:pt x="136" y="119"/>
                </a:lnTo>
                <a:lnTo>
                  <a:pt x="107" y="119"/>
                </a:lnTo>
                <a:lnTo>
                  <a:pt x="107" y="183"/>
                </a:lnTo>
                <a:close/>
                <a:moveTo>
                  <a:pt x="0" y="227"/>
                </a:moveTo>
                <a:lnTo>
                  <a:pt x="29" y="227"/>
                </a:lnTo>
                <a:lnTo>
                  <a:pt x="29" y="196"/>
                </a:lnTo>
                <a:lnTo>
                  <a:pt x="38" y="184"/>
                </a:lnTo>
                <a:lnTo>
                  <a:pt x="63" y="227"/>
                </a:lnTo>
                <a:lnTo>
                  <a:pt x="97" y="227"/>
                </a:lnTo>
                <a:lnTo>
                  <a:pt x="58" y="163"/>
                </a:lnTo>
                <a:lnTo>
                  <a:pt x="92" y="119"/>
                </a:lnTo>
                <a:lnTo>
                  <a:pt x="58" y="119"/>
                </a:lnTo>
                <a:lnTo>
                  <a:pt x="29" y="158"/>
                </a:lnTo>
                <a:lnTo>
                  <a:pt x="29" y="119"/>
                </a:lnTo>
                <a:lnTo>
                  <a:pt x="0" y="119"/>
                </a:lnTo>
                <a:lnTo>
                  <a:pt x="0" y="2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1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half_datk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6328" y="0"/>
            <a:ext cx="60948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4172" y="0"/>
            <a:ext cx="6094800" cy="6858000"/>
          </a:xfrm>
          <a:prstGeom prst="rect">
            <a:avLst/>
          </a:prstGeom>
          <a:solidFill>
            <a:schemeClr val="accent6"/>
          </a:solidFill>
        </p:spPr>
        <p:txBody>
          <a:bodyPr tIns="2844000" anchor="t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46779" y="1639758"/>
            <a:ext cx="4997769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8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765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_forward_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03696" y="3439406"/>
            <a:ext cx="9988305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1"/>
          </a:p>
        </p:txBody>
      </p:sp>
      <p:sp>
        <p:nvSpPr>
          <p:cNvPr id="7" name="Rectangle 6"/>
          <p:cNvSpPr/>
          <p:nvPr userDrawn="1"/>
        </p:nvSpPr>
        <p:spPr>
          <a:xfrm>
            <a:off x="1" y="560390"/>
            <a:ext cx="5542956" cy="288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1"/>
          </a:p>
        </p:txBody>
      </p:sp>
      <p:sp>
        <p:nvSpPr>
          <p:cNvPr id="10" name="Text placeholder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763982" y="3439406"/>
            <a:ext cx="5239707" cy="2879016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11" name="Text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1" y="560390"/>
            <a:ext cx="5527964" cy="2879016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#</a:t>
            </a:r>
            <a:endParaRPr lang="en-GB" noProof="0" dirty="0"/>
          </a:p>
        </p:txBody>
      </p:sp>
      <p:sp>
        <p:nvSpPr>
          <p:cNvPr id="13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5"/>
          <p:cNvSpPr>
            <a:spLocks/>
          </p:cNvSpPr>
          <p:nvPr userDrawn="1"/>
        </p:nvSpPr>
        <p:spPr bwMode="auto">
          <a:xfrm>
            <a:off x="8442325" y="3854450"/>
            <a:ext cx="2447925" cy="2049463"/>
          </a:xfrm>
          <a:custGeom>
            <a:avLst/>
            <a:gdLst>
              <a:gd name="T0" fmla="*/ 1542 w 1542"/>
              <a:gd name="T1" fmla="*/ 646 h 1291"/>
              <a:gd name="T2" fmla="*/ 896 w 1542"/>
              <a:gd name="T3" fmla="*/ 0 h 1291"/>
              <a:gd name="T4" fmla="*/ 766 w 1542"/>
              <a:gd name="T5" fmla="*/ 130 h 1291"/>
              <a:gd name="T6" fmla="*/ 1183 w 1542"/>
              <a:gd name="T7" fmla="*/ 546 h 1291"/>
              <a:gd name="T8" fmla="*/ 0 w 1542"/>
              <a:gd name="T9" fmla="*/ 546 h 1291"/>
              <a:gd name="T10" fmla="*/ 0 w 1542"/>
              <a:gd name="T11" fmla="*/ 729 h 1291"/>
              <a:gd name="T12" fmla="*/ 1198 w 1542"/>
              <a:gd name="T13" fmla="*/ 729 h 1291"/>
              <a:gd name="T14" fmla="*/ 766 w 1542"/>
              <a:gd name="T15" fmla="*/ 1161 h 1291"/>
              <a:gd name="T16" fmla="*/ 896 w 1542"/>
              <a:gd name="T17" fmla="*/ 1291 h 1291"/>
              <a:gd name="T18" fmla="*/ 1542 w 1542"/>
              <a:gd name="T19" fmla="*/ 646 h 1291"/>
              <a:gd name="T20" fmla="*/ 1542 w 1542"/>
              <a:gd name="T21" fmla="*/ 646 h 1291"/>
              <a:gd name="T22" fmla="*/ 1542 w 1542"/>
              <a:gd name="T23" fmla="*/ 646 h 1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42" h="1291">
                <a:moveTo>
                  <a:pt x="1542" y="646"/>
                </a:moveTo>
                <a:lnTo>
                  <a:pt x="896" y="0"/>
                </a:lnTo>
                <a:lnTo>
                  <a:pt x="766" y="130"/>
                </a:lnTo>
                <a:lnTo>
                  <a:pt x="1183" y="546"/>
                </a:lnTo>
                <a:lnTo>
                  <a:pt x="0" y="546"/>
                </a:lnTo>
                <a:lnTo>
                  <a:pt x="0" y="729"/>
                </a:lnTo>
                <a:lnTo>
                  <a:pt x="1198" y="729"/>
                </a:lnTo>
                <a:lnTo>
                  <a:pt x="766" y="1161"/>
                </a:lnTo>
                <a:lnTo>
                  <a:pt x="896" y="1291"/>
                </a:lnTo>
                <a:lnTo>
                  <a:pt x="1542" y="646"/>
                </a:lnTo>
                <a:lnTo>
                  <a:pt x="1542" y="646"/>
                </a:lnTo>
                <a:lnTo>
                  <a:pt x="1542" y="6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2420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rrow_forward_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03696" y="3439406"/>
            <a:ext cx="9988305" cy="288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1"/>
          </a:p>
        </p:txBody>
      </p:sp>
      <p:sp>
        <p:nvSpPr>
          <p:cNvPr id="7" name="Rectangle 6"/>
          <p:cNvSpPr/>
          <p:nvPr userDrawn="1"/>
        </p:nvSpPr>
        <p:spPr>
          <a:xfrm>
            <a:off x="1" y="560390"/>
            <a:ext cx="5542956" cy="28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1"/>
          </a:p>
        </p:txBody>
      </p:sp>
      <p:sp>
        <p:nvSpPr>
          <p:cNvPr id="10" name="Text placeholder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763982" y="3439406"/>
            <a:ext cx="5239707" cy="2879016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11" name="Text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1" y="560390"/>
            <a:ext cx="5527964" cy="2879016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#</a:t>
            </a:r>
            <a:endParaRPr lang="en-GB" noProof="0" dirty="0"/>
          </a:p>
        </p:txBody>
      </p:sp>
      <p:sp>
        <p:nvSpPr>
          <p:cNvPr id="12" name="Freeform 5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5"/>
          <p:cNvSpPr>
            <a:spLocks/>
          </p:cNvSpPr>
          <p:nvPr userDrawn="1"/>
        </p:nvSpPr>
        <p:spPr bwMode="auto">
          <a:xfrm>
            <a:off x="8429625" y="3844925"/>
            <a:ext cx="2473325" cy="2068513"/>
          </a:xfrm>
          <a:custGeom>
            <a:avLst/>
            <a:gdLst>
              <a:gd name="T0" fmla="*/ 1558 w 1558"/>
              <a:gd name="T1" fmla="*/ 652 h 1303"/>
              <a:gd name="T2" fmla="*/ 905 w 1558"/>
              <a:gd name="T3" fmla="*/ 0 h 1303"/>
              <a:gd name="T4" fmla="*/ 774 w 1558"/>
              <a:gd name="T5" fmla="*/ 131 h 1303"/>
              <a:gd name="T6" fmla="*/ 1195 w 1558"/>
              <a:gd name="T7" fmla="*/ 551 h 1303"/>
              <a:gd name="T8" fmla="*/ 0 w 1558"/>
              <a:gd name="T9" fmla="*/ 551 h 1303"/>
              <a:gd name="T10" fmla="*/ 0 w 1558"/>
              <a:gd name="T11" fmla="*/ 736 h 1303"/>
              <a:gd name="T12" fmla="*/ 1211 w 1558"/>
              <a:gd name="T13" fmla="*/ 736 h 1303"/>
              <a:gd name="T14" fmla="*/ 774 w 1558"/>
              <a:gd name="T15" fmla="*/ 1172 h 1303"/>
              <a:gd name="T16" fmla="*/ 905 w 1558"/>
              <a:gd name="T17" fmla="*/ 1303 h 1303"/>
              <a:gd name="T18" fmla="*/ 1558 w 1558"/>
              <a:gd name="T19" fmla="*/ 652 h 1303"/>
              <a:gd name="T20" fmla="*/ 1558 w 1558"/>
              <a:gd name="T21" fmla="*/ 652 h 1303"/>
              <a:gd name="T22" fmla="*/ 1558 w 1558"/>
              <a:gd name="T23" fmla="*/ 652 h 1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58" h="1303">
                <a:moveTo>
                  <a:pt x="1558" y="652"/>
                </a:moveTo>
                <a:lnTo>
                  <a:pt x="905" y="0"/>
                </a:lnTo>
                <a:lnTo>
                  <a:pt x="774" y="131"/>
                </a:lnTo>
                <a:lnTo>
                  <a:pt x="1195" y="551"/>
                </a:lnTo>
                <a:lnTo>
                  <a:pt x="0" y="551"/>
                </a:lnTo>
                <a:lnTo>
                  <a:pt x="0" y="736"/>
                </a:lnTo>
                <a:lnTo>
                  <a:pt x="1211" y="736"/>
                </a:lnTo>
                <a:lnTo>
                  <a:pt x="774" y="1172"/>
                </a:lnTo>
                <a:lnTo>
                  <a:pt x="905" y="1303"/>
                </a:lnTo>
                <a:lnTo>
                  <a:pt x="1558" y="652"/>
                </a:lnTo>
                <a:lnTo>
                  <a:pt x="1558" y="652"/>
                </a:lnTo>
                <a:lnTo>
                  <a:pt x="1558" y="652"/>
                </a:lnTo>
                <a:close/>
              </a:path>
            </a:pathLst>
          </a:custGeom>
          <a:solidFill>
            <a:srgbClr val="0033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7835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_text_messag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"/>
          <p:cNvSpPr>
            <a:spLocks noGrp="1"/>
          </p:cNvSpPr>
          <p:nvPr>
            <p:ph type="body" sz="quarter" idx="13" hasCustomPrompt="1"/>
          </p:nvPr>
        </p:nvSpPr>
        <p:spPr>
          <a:xfrm>
            <a:off x="3324224" y="2349138"/>
            <a:ext cx="6929551" cy="324117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5"/>
          <p:cNvSpPr>
            <a:spLocks/>
          </p:cNvSpPr>
          <p:nvPr userDrawn="1"/>
        </p:nvSpPr>
        <p:spPr bwMode="auto">
          <a:xfrm>
            <a:off x="784225" y="1776413"/>
            <a:ext cx="1958975" cy="1639887"/>
          </a:xfrm>
          <a:custGeom>
            <a:avLst/>
            <a:gdLst>
              <a:gd name="T0" fmla="*/ 1234 w 1234"/>
              <a:gd name="T1" fmla="*/ 517 h 1033"/>
              <a:gd name="T2" fmla="*/ 717 w 1234"/>
              <a:gd name="T3" fmla="*/ 0 h 1033"/>
              <a:gd name="T4" fmla="*/ 613 w 1234"/>
              <a:gd name="T5" fmla="*/ 104 h 1033"/>
              <a:gd name="T6" fmla="*/ 947 w 1234"/>
              <a:gd name="T7" fmla="*/ 437 h 1033"/>
              <a:gd name="T8" fmla="*/ 0 w 1234"/>
              <a:gd name="T9" fmla="*/ 437 h 1033"/>
              <a:gd name="T10" fmla="*/ 0 w 1234"/>
              <a:gd name="T11" fmla="*/ 584 h 1033"/>
              <a:gd name="T12" fmla="*/ 959 w 1234"/>
              <a:gd name="T13" fmla="*/ 584 h 1033"/>
              <a:gd name="T14" fmla="*/ 613 w 1234"/>
              <a:gd name="T15" fmla="*/ 929 h 1033"/>
              <a:gd name="T16" fmla="*/ 717 w 1234"/>
              <a:gd name="T17" fmla="*/ 1033 h 1033"/>
              <a:gd name="T18" fmla="*/ 1234 w 1234"/>
              <a:gd name="T19" fmla="*/ 517 h 1033"/>
              <a:gd name="T20" fmla="*/ 1234 w 1234"/>
              <a:gd name="T21" fmla="*/ 517 h 1033"/>
              <a:gd name="T22" fmla="*/ 1234 w 1234"/>
              <a:gd name="T23" fmla="*/ 517 h 10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34" h="1033">
                <a:moveTo>
                  <a:pt x="1234" y="517"/>
                </a:moveTo>
                <a:lnTo>
                  <a:pt x="717" y="0"/>
                </a:lnTo>
                <a:lnTo>
                  <a:pt x="613" y="104"/>
                </a:lnTo>
                <a:lnTo>
                  <a:pt x="947" y="437"/>
                </a:lnTo>
                <a:lnTo>
                  <a:pt x="0" y="437"/>
                </a:lnTo>
                <a:lnTo>
                  <a:pt x="0" y="584"/>
                </a:lnTo>
                <a:lnTo>
                  <a:pt x="959" y="584"/>
                </a:lnTo>
                <a:lnTo>
                  <a:pt x="613" y="929"/>
                </a:lnTo>
                <a:lnTo>
                  <a:pt x="717" y="1033"/>
                </a:lnTo>
                <a:lnTo>
                  <a:pt x="1234" y="517"/>
                </a:lnTo>
                <a:lnTo>
                  <a:pt x="1234" y="517"/>
                </a:lnTo>
                <a:lnTo>
                  <a:pt x="1234" y="517"/>
                </a:lnTo>
                <a:close/>
              </a:path>
            </a:pathLst>
          </a:custGeom>
          <a:solidFill>
            <a:srgbClr val="0033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0208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_text_messag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7" name="Text placeholder"/>
          <p:cNvSpPr>
            <a:spLocks noGrp="1"/>
          </p:cNvSpPr>
          <p:nvPr>
            <p:ph type="body" sz="quarter" idx="13" hasCustomPrompt="1"/>
          </p:nvPr>
        </p:nvSpPr>
        <p:spPr>
          <a:xfrm>
            <a:off x="3332318" y="2349138"/>
            <a:ext cx="6930000" cy="324117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9"/>
          <p:cNvSpPr>
            <a:spLocks/>
          </p:cNvSpPr>
          <p:nvPr userDrawn="1"/>
        </p:nvSpPr>
        <p:spPr bwMode="auto">
          <a:xfrm>
            <a:off x="793750" y="1785938"/>
            <a:ext cx="1939925" cy="1622425"/>
          </a:xfrm>
          <a:custGeom>
            <a:avLst/>
            <a:gdLst>
              <a:gd name="T0" fmla="*/ 1222 w 1222"/>
              <a:gd name="T1" fmla="*/ 511 h 1022"/>
              <a:gd name="T2" fmla="*/ 710 w 1222"/>
              <a:gd name="T3" fmla="*/ 0 h 1022"/>
              <a:gd name="T4" fmla="*/ 607 w 1222"/>
              <a:gd name="T5" fmla="*/ 103 h 1022"/>
              <a:gd name="T6" fmla="*/ 938 w 1222"/>
              <a:gd name="T7" fmla="*/ 433 h 1022"/>
              <a:gd name="T8" fmla="*/ 0 w 1222"/>
              <a:gd name="T9" fmla="*/ 433 h 1022"/>
              <a:gd name="T10" fmla="*/ 0 w 1222"/>
              <a:gd name="T11" fmla="*/ 577 h 1022"/>
              <a:gd name="T12" fmla="*/ 950 w 1222"/>
              <a:gd name="T13" fmla="*/ 577 h 1022"/>
              <a:gd name="T14" fmla="*/ 607 w 1222"/>
              <a:gd name="T15" fmla="*/ 919 h 1022"/>
              <a:gd name="T16" fmla="*/ 710 w 1222"/>
              <a:gd name="T17" fmla="*/ 1022 h 1022"/>
              <a:gd name="T18" fmla="*/ 1222 w 1222"/>
              <a:gd name="T19" fmla="*/ 511 h 1022"/>
              <a:gd name="T20" fmla="*/ 1222 w 1222"/>
              <a:gd name="T21" fmla="*/ 511 h 1022"/>
              <a:gd name="T22" fmla="*/ 1222 w 1222"/>
              <a:gd name="T23" fmla="*/ 511 h 1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22" h="1022">
                <a:moveTo>
                  <a:pt x="1222" y="511"/>
                </a:moveTo>
                <a:lnTo>
                  <a:pt x="710" y="0"/>
                </a:lnTo>
                <a:lnTo>
                  <a:pt x="607" y="103"/>
                </a:lnTo>
                <a:lnTo>
                  <a:pt x="938" y="433"/>
                </a:lnTo>
                <a:lnTo>
                  <a:pt x="0" y="433"/>
                </a:lnTo>
                <a:lnTo>
                  <a:pt x="0" y="577"/>
                </a:lnTo>
                <a:lnTo>
                  <a:pt x="950" y="577"/>
                </a:lnTo>
                <a:lnTo>
                  <a:pt x="607" y="919"/>
                </a:lnTo>
                <a:lnTo>
                  <a:pt x="710" y="1022"/>
                </a:lnTo>
                <a:lnTo>
                  <a:pt x="1222" y="511"/>
                </a:lnTo>
                <a:lnTo>
                  <a:pt x="1222" y="511"/>
                </a:lnTo>
                <a:lnTo>
                  <a:pt x="1222" y="5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293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_message_white_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/>
          <p:cNvSpPr>
            <a:spLocks noGrp="1"/>
          </p:cNvSpPr>
          <p:nvPr>
            <p:ph type="body" sz="quarter" idx="13" hasCustomPrompt="1"/>
          </p:nvPr>
        </p:nvSpPr>
        <p:spPr>
          <a:xfrm>
            <a:off x="550864" y="2349138"/>
            <a:ext cx="8316912" cy="3959588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6" name="Freeform 5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7465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_message_blue_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4" name="Text placeholder"/>
          <p:cNvSpPr>
            <a:spLocks noGrp="1"/>
          </p:cNvSpPr>
          <p:nvPr>
            <p:ph type="body" sz="quarter" idx="13" hasCustomPrompt="1"/>
          </p:nvPr>
        </p:nvSpPr>
        <p:spPr>
          <a:xfrm>
            <a:off x="550864" y="2349138"/>
            <a:ext cx="8316912" cy="3959588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7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8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layout_white_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55365" y="1991200"/>
            <a:ext cx="2113946" cy="537147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i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Agenda</a:t>
            </a:r>
            <a:endParaRPr lang="en-GB" noProof="0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332315" y="1991199"/>
            <a:ext cx="3960000" cy="4317526"/>
          </a:xfrm>
          <a:prstGeom prst="rect">
            <a:avLst/>
          </a:prstGeom>
        </p:spPr>
        <p:txBody>
          <a:bodyPr lIns="0" anchor="t"/>
          <a:lstStyle>
            <a:lvl1pPr marL="342900" indent="-342900">
              <a:lnSpc>
                <a:spcPct val="175000"/>
              </a:lnSpc>
              <a:spcBef>
                <a:spcPts val="0"/>
              </a:spcBef>
              <a:buFont typeface="+mj-lt"/>
              <a:buAutoNum type="arabicPeriod"/>
              <a:defRPr sz="1800" b="1" i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Item 1 (18pt)</a:t>
            </a:r>
            <a:endParaRPr lang="en-GB" noProof="0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676829" y="1991199"/>
            <a:ext cx="3960000" cy="4317526"/>
          </a:xfrm>
          <a:prstGeom prst="rect">
            <a:avLst/>
          </a:prstGeom>
        </p:spPr>
        <p:txBody>
          <a:bodyPr lIns="0" anchor="t"/>
          <a:lstStyle>
            <a:lvl1pPr marL="342900" indent="-342900">
              <a:lnSpc>
                <a:spcPct val="175000"/>
              </a:lnSpc>
              <a:spcBef>
                <a:spcPts val="0"/>
              </a:spcBef>
              <a:buFont typeface="+mj-lt"/>
              <a:buAutoNum type="arabicPeriod" startAt="9"/>
              <a:defRPr sz="1800" b="1" i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Item 9 (18pt)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4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layout_blue_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55365" y="1991200"/>
            <a:ext cx="2113946" cy="537147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Agenda</a:t>
            </a:r>
            <a:endParaRPr lang="en-GB" noProof="0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321164" y="1991198"/>
            <a:ext cx="3960000" cy="4317528"/>
          </a:xfrm>
          <a:prstGeom prst="rect">
            <a:avLst/>
          </a:prstGeom>
        </p:spPr>
        <p:txBody>
          <a:bodyPr lIns="0" anchor="t"/>
          <a:lstStyle>
            <a:lvl1pPr marL="342900" indent="-342900">
              <a:lnSpc>
                <a:spcPct val="175000"/>
              </a:lnSpc>
              <a:spcBef>
                <a:spcPts val="0"/>
              </a:spcBef>
              <a:buFont typeface="+mj-lt"/>
              <a:buAutoNum type="arabicPeriod"/>
              <a:defRPr sz="1800" b="1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Item 1 (18pt)</a:t>
            </a:r>
            <a:endParaRPr lang="en-GB" noProof="0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676829" y="1991198"/>
            <a:ext cx="3960000" cy="4317528"/>
          </a:xfrm>
          <a:prstGeom prst="rect">
            <a:avLst/>
          </a:prstGeom>
        </p:spPr>
        <p:txBody>
          <a:bodyPr lIns="0" anchor="t"/>
          <a:lstStyle>
            <a:lvl1pPr marL="342900" indent="-342900">
              <a:lnSpc>
                <a:spcPct val="175000"/>
              </a:lnSpc>
              <a:spcBef>
                <a:spcPts val="0"/>
              </a:spcBef>
              <a:buFont typeface="+mj-lt"/>
              <a:buAutoNum type="arabicPeriod" startAt="9"/>
              <a:defRPr sz="1800" b="1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Item 9 (18pt)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85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ullet_poin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50864" y="1989138"/>
            <a:ext cx="8316912" cy="4321175"/>
          </a:xfrm>
          <a:prstGeom prst="rect">
            <a:avLst/>
          </a:prstGeom>
        </p:spPr>
        <p:txBody>
          <a:bodyPr lIns="0"/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1800" b="1" baseline="0">
                <a:solidFill>
                  <a:srgbClr val="000000"/>
                </a:solidFill>
              </a:defRPr>
            </a:lvl1pPr>
            <a:lvl2pPr marL="742939" indent="-2857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baseline="0">
                <a:solidFill>
                  <a:srgbClr val="000000"/>
                </a:solidFill>
              </a:defRPr>
            </a:lvl2pPr>
            <a:lvl3pPr marL="1200127" marR="0" indent="-28575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‒"/>
              <a:tabLst/>
              <a:defRPr sz="1800" baseline="0">
                <a:solidFill>
                  <a:srgbClr val="000000"/>
                </a:solidFill>
              </a:defRPr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level one bullet point 18pt</a:t>
            </a:r>
          </a:p>
          <a:p>
            <a:pPr lvl="1"/>
            <a:r>
              <a:rPr lang="en-GB" noProof="0" dirty="0" smtClean="0"/>
              <a:t>Enter level two bullet point</a:t>
            </a:r>
          </a:p>
          <a:p>
            <a:pPr lvl="2"/>
            <a:r>
              <a:rPr lang="en-GB" noProof="0" dirty="0" smtClean="0"/>
              <a:t>Enter level three bullet point</a:t>
            </a:r>
          </a:p>
          <a:p>
            <a:pPr lvl="2"/>
            <a:r>
              <a:rPr lang="en-GB" noProof="0" dirty="0" smtClean="0"/>
              <a:t>Enter level three bullet point</a:t>
            </a:r>
          </a:p>
          <a:p>
            <a:pPr lvl="0"/>
            <a:r>
              <a:rPr lang="en-GB" noProof="0" dirty="0" smtClean="0"/>
              <a:t>Enter level one bullet point</a:t>
            </a:r>
          </a:p>
          <a:p>
            <a:pPr lvl="1"/>
            <a:r>
              <a:rPr lang="en-GB" noProof="0" dirty="0" smtClean="0"/>
              <a:t>Enter level two bullet point</a:t>
            </a:r>
          </a:p>
          <a:p>
            <a:pPr lvl="2"/>
            <a:r>
              <a:rPr lang="en-GB" noProof="0" dirty="0" smtClean="0"/>
              <a:t>Enter level three bullet point</a:t>
            </a:r>
          </a:p>
          <a:p>
            <a:pPr marL="1200127" marR="0" lvl="2" indent="-285750" algn="l" defTabSz="914377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̶"/>
              <a:tabLst/>
              <a:defRPr/>
            </a:pPr>
            <a:r>
              <a:rPr lang="en-GB" noProof="0" dirty="0" smtClean="0"/>
              <a:t>Enter level three bullet point</a:t>
            </a:r>
          </a:p>
          <a:p>
            <a:pPr lvl="2"/>
            <a:endParaRPr lang="en-CA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923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blue_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1609935"/>
            <a:ext cx="12192000" cy="525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991893"/>
            <a:ext cx="8316914" cy="106594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Presentation Title up to a maximum of two lines 36pt</a:t>
            </a:r>
            <a:endParaRPr lang="en-GB" noProof="0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862" y="3213715"/>
            <a:ext cx="8316914" cy="3096597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Event information, location, name of presenter and date 24pt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8850313" y="568325"/>
            <a:ext cx="2767012" cy="554038"/>
          </a:xfrm>
          <a:custGeom>
            <a:avLst/>
            <a:gdLst>
              <a:gd name="T0" fmla="*/ 1566 w 1743"/>
              <a:gd name="T1" fmla="*/ 103 h 349"/>
              <a:gd name="T2" fmla="*/ 1580 w 1743"/>
              <a:gd name="T3" fmla="*/ 132 h 349"/>
              <a:gd name="T4" fmla="*/ 1549 w 1743"/>
              <a:gd name="T5" fmla="*/ 119 h 349"/>
              <a:gd name="T6" fmla="*/ 1506 w 1743"/>
              <a:gd name="T7" fmla="*/ 338 h 349"/>
              <a:gd name="T8" fmla="*/ 1599 w 1743"/>
              <a:gd name="T9" fmla="*/ 346 h 349"/>
              <a:gd name="T10" fmla="*/ 1657 w 1743"/>
              <a:gd name="T11" fmla="*/ 285 h 349"/>
              <a:gd name="T12" fmla="*/ 1612 w 1743"/>
              <a:gd name="T13" fmla="*/ 196 h 349"/>
              <a:gd name="T14" fmla="*/ 1605 w 1743"/>
              <a:gd name="T15" fmla="*/ 132 h 349"/>
              <a:gd name="T16" fmla="*/ 1595 w 1743"/>
              <a:gd name="T17" fmla="*/ 92 h 349"/>
              <a:gd name="T18" fmla="*/ 1551 w 1743"/>
              <a:gd name="T19" fmla="*/ 84 h 349"/>
              <a:gd name="T20" fmla="*/ 1526 w 1743"/>
              <a:gd name="T21" fmla="*/ 119 h 349"/>
              <a:gd name="T22" fmla="*/ 1522 w 1743"/>
              <a:gd name="T23" fmla="*/ 173 h 349"/>
              <a:gd name="T24" fmla="*/ 1492 w 1743"/>
              <a:gd name="T25" fmla="*/ 297 h 349"/>
              <a:gd name="T26" fmla="*/ 1399 w 1743"/>
              <a:gd name="T27" fmla="*/ 122 h 349"/>
              <a:gd name="T28" fmla="*/ 1469 w 1743"/>
              <a:gd name="T29" fmla="*/ 31 h 349"/>
              <a:gd name="T30" fmla="*/ 1568 w 1743"/>
              <a:gd name="T31" fmla="*/ 0 h 349"/>
              <a:gd name="T32" fmla="*/ 1678 w 1743"/>
              <a:gd name="T33" fmla="*/ 40 h 349"/>
              <a:gd name="T34" fmla="*/ 1740 w 1743"/>
              <a:gd name="T35" fmla="*/ 138 h 349"/>
              <a:gd name="T36" fmla="*/ 1731 w 1743"/>
              <a:gd name="T37" fmla="*/ 234 h 349"/>
              <a:gd name="T38" fmla="*/ 1685 w 1743"/>
              <a:gd name="T39" fmla="*/ 254 h 349"/>
              <a:gd name="T40" fmla="*/ 1711 w 1743"/>
              <a:gd name="T41" fmla="*/ 173 h 349"/>
              <a:gd name="T42" fmla="*/ 1686 w 1743"/>
              <a:gd name="T43" fmla="*/ 93 h 349"/>
              <a:gd name="T44" fmla="*/ 1609 w 1743"/>
              <a:gd name="T45" fmla="*/ 37 h 349"/>
              <a:gd name="T46" fmla="*/ 1525 w 1743"/>
              <a:gd name="T47" fmla="*/ 37 h 349"/>
              <a:gd name="T48" fmla="*/ 1449 w 1743"/>
              <a:gd name="T49" fmla="*/ 93 h 349"/>
              <a:gd name="T50" fmla="*/ 1425 w 1743"/>
              <a:gd name="T51" fmla="*/ 173 h 349"/>
              <a:gd name="T52" fmla="*/ 1449 w 1743"/>
              <a:gd name="T53" fmla="*/ 254 h 349"/>
              <a:gd name="T54" fmla="*/ 1403 w 1743"/>
              <a:gd name="T55" fmla="*/ 234 h 349"/>
              <a:gd name="T56" fmla="*/ 1240 w 1743"/>
              <a:gd name="T57" fmla="*/ 119 h 349"/>
              <a:gd name="T58" fmla="*/ 1219 w 1743"/>
              <a:gd name="T59" fmla="*/ 228 h 349"/>
              <a:gd name="T60" fmla="*/ 1167 w 1743"/>
              <a:gd name="T61" fmla="*/ 144 h 349"/>
              <a:gd name="T62" fmla="*/ 1016 w 1743"/>
              <a:gd name="T63" fmla="*/ 162 h 349"/>
              <a:gd name="T64" fmla="*/ 1068 w 1743"/>
              <a:gd name="T65" fmla="*/ 116 h 349"/>
              <a:gd name="T66" fmla="*/ 1110 w 1743"/>
              <a:gd name="T67" fmla="*/ 138 h 349"/>
              <a:gd name="T68" fmla="*/ 1074 w 1743"/>
              <a:gd name="T69" fmla="*/ 141 h 349"/>
              <a:gd name="T70" fmla="*/ 1048 w 1743"/>
              <a:gd name="T71" fmla="*/ 155 h 349"/>
              <a:gd name="T72" fmla="*/ 1054 w 1743"/>
              <a:gd name="T73" fmla="*/ 202 h 349"/>
              <a:gd name="T74" fmla="*/ 1088 w 1743"/>
              <a:gd name="T75" fmla="*/ 188 h 349"/>
              <a:gd name="T76" fmla="*/ 1094 w 1743"/>
              <a:gd name="T77" fmla="*/ 228 h 349"/>
              <a:gd name="T78" fmla="*/ 1030 w 1743"/>
              <a:gd name="T79" fmla="*/ 217 h 349"/>
              <a:gd name="T80" fmla="*/ 953 w 1743"/>
              <a:gd name="T81" fmla="*/ 148 h 349"/>
              <a:gd name="T82" fmla="*/ 981 w 1743"/>
              <a:gd name="T83" fmla="*/ 228 h 349"/>
              <a:gd name="T84" fmla="*/ 815 w 1743"/>
              <a:gd name="T85" fmla="*/ 164 h 349"/>
              <a:gd name="T86" fmla="*/ 789 w 1743"/>
              <a:gd name="T87" fmla="*/ 119 h 349"/>
              <a:gd name="T88" fmla="*/ 725 w 1743"/>
              <a:gd name="T89" fmla="*/ 171 h 349"/>
              <a:gd name="T90" fmla="*/ 666 w 1743"/>
              <a:gd name="T91" fmla="*/ 185 h 349"/>
              <a:gd name="T92" fmla="*/ 644 w 1743"/>
              <a:gd name="T93" fmla="*/ 162 h 349"/>
              <a:gd name="T94" fmla="*/ 450 w 1743"/>
              <a:gd name="T95" fmla="*/ 228 h 349"/>
              <a:gd name="T96" fmla="*/ 520 w 1743"/>
              <a:gd name="T97" fmla="*/ 184 h 349"/>
              <a:gd name="T98" fmla="*/ 397 w 1743"/>
              <a:gd name="T99" fmla="*/ 187 h 349"/>
              <a:gd name="T100" fmla="*/ 358 w 1743"/>
              <a:gd name="T101" fmla="*/ 119 h 349"/>
              <a:gd name="T102" fmla="*/ 254 w 1743"/>
              <a:gd name="T103" fmla="*/ 185 h 349"/>
              <a:gd name="T104" fmla="*/ 226 w 1743"/>
              <a:gd name="T105" fmla="*/ 119 h 349"/>
              <a:gd name="T106" fmla="*/ 121 w 1743"/>
              <a:gd name="T107" fmla="*/ 220 h 349"/>
              <a:gd name="T108" fmla="*/ 172 w 1743"/>
              <a:gd name="T109" fmla="*/ 230 h 349"/>
              <a:gd name="T110" fmla="*/ 201 w 1743"/>
              <a:gd name="T111" fmla="*/ 119 h 349"/>
              <a:gd name="T112" fmla="*/ 155 w 1743"/>
              <a:gd name="T113" fmla="*/ 207 h 349"/>
              <a:gd name="T114" fmla="*/ 108 w 1743"/>
              <a:gd name="T115" fmla="*/ 119 h 349"/>
              <a:gd name="T116" fmla="*/ 97 w 1743"/>
              <a:gd name="T117" fmla="*/ 228 h 349"/>
              <a:gd name="T118" fmla="*/ 0 w 1743"/>
              <a:gd name="T119" fmla="*/ 228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43" h="349">
                <a:moveTo>
                  <a:pt x="1549" y="119"/>
                </a:moveTo>
                <a:lnTo>
                  <a:pt x="1549" y="119"/>
                </a:lnTo>
                <a:lnTo>
                  <a:pt x="1551" y="113"/>
                </a:lnTo>
                <a:lnTo>
                  <a:pt x="1554" y="107"/>
                </a:lnTo>
                <a:lnTo>
                  <a:pt x="1560" y="104"/>
                </a:lnTo>
                <a:lnTo>
                  <a:pt x="1566" y="103"/>
                </a:lnTo>
                <a:lnTo>
                  <a:pt x="1566" y="103"/>
                </a:lnTo>
                <a:lnTo>
                  <a:pt x="1574" y="104"/>
                </a:lnTo>
                <a:lnTo>
                  <a:pt x="1580" y="107"/>
                </a:lnTo>
                <a:lnTo>
                  <a:pt x="1583" y="113"/>
                </a:lnTo>
                <a:lnTo>
                  <a:pt x="1585" y="119"/>
                </a:lnTo>
                <a:lnTo>
                  <a:pt x="1585" y="119"/>
                </a:lnTo>
                <a:lnTo>
                  <a:pt x="1583" y="127"/>
                </a:lnTo>
                <a:lnTo>
                  <a:pt x="1580" y="132"/>
                </a:lnTo>
                <a:lnTo>
                  <a:pt x="1574" y="136"/>
                </a:lnTo>
                <a:lnTo>
                  <a:pt x="1566" y="138"/>
                </a:lnTo>
                <a:lnTo>
                  <a:pt x="1566" y="138"/>
                </a:lnTo>
                <a:lnTo>
                  <a:pt x="1560" y="136"/>
                </a:lnTo>
                <a:lnTo>
                  <a:pt x="1554" y="132"/>
                </a:lnTo>
                <a:lnTo>
                  <a:pt x="1551" y="127"/>
                </a:lnTo>
                <a:lnTo>
                  <a:pt x="1549" y="119"/>
                </a:lnTo>
                <a:lnTo>
                  <a:pt x="1549" y="119"/>
                </a:lnTo>
                <a:close/>
                <a:moveTo>
                  <a:pt x="1454" y="308"/>
                </a:moveTo>
                <a:lnTo>
                  <a:pt x="1454" y="308"/>
                </a:lnTo>
                <a:lnTo>
                  <a:pt x="1466" y="317"/>
                </a:lnTo>
                <a:lnTo>
                  <a:pt x="1479" y="325"/>
                </a:lnTo>
                <a:lnTo>
                  <a:pt x="1492" y="332"/>
                </a:lnTo>
                <a:lnTo>
                  <a:pt x="1506" y="338"/>
                </a:lnTo>
                <a:lnTo>
                  <a:pt x="1522" y="343"/>
                </a:lnTo>
                <a:lnTo>
                  <a:pt x="1536" y="346"/>
                </a:lnTo>
                <a:lnTo>
                  <a:pt x="1551" y="347"/>
                </a:lnTo>
                <a:lnTo>
                  <a:pt x="1568" y="349"/>
                </a:lnTo>
                <a:lnTo>
                  <a:pt x="1568" y="349"/>
                </a:lnTo>
                <a:lnTo>
                  <a:pt x="1583" y="347"/>
                </a:lnTo>
                <a:lnTo>
                  <a:pt x="1599" y="346"/>
                </a:lnTo>
                <a:lnTo>
                  <a:pt x="1612" y="343"/>
                </a:lnTo>
                <a:lnTo>
                  <a:pt x="1628" y="338"/>
                </a:lnTo>
                <a:lnTo>
                  <a:pt x="1642" y="332"/>
                </a:lnTo>
                <a:lnTo>
                  <a:pt x="1655" y="325"/>
                </a:lnTo>
                <a:lnTo>
                  <a:pt x="1668" y="317"/>
                </a:lnTo>
                <a:lnTo>
                  <a:pt x="1680" y="308"/>
                </a:lnTo>
                <a:lnTo>
                  <a:pt x="1657" y="285"/>
                </a:lnTo>
                <a:lnTo>
                  <a:pt x="1657" y="285"/>
                </a:lnTo>
                <a:lnTo>
                  <a:pt x="1642" y="297"/>
                </a:lnTo>
                <a:lnTo>
                  <a:pt x="1623" y="308"/>
                </a:lnTo>
                <a:lnTo>
                  <a:pt x="1603" y="315"/>
                </a:lnTo>
                <a:lnTo>
                  <a:pt x="1583" y="318"/>
                </a:lnTo>
                <a:lnTo>
                  <a:pt x="1583" y="196"/>
                </a:lnTo>
                <a:lnTo>
                  <a:pt x="1612" y="196"/>
                </a:lnTo>
                <a:lnTo>
                  <a:pt x="1612" y="173"/>
                </a:lnTo>
                <a:lnTo>
                  <a:pt x="1583" y="173"/>
                </a:lnTo>
                <a:lnTo>
                  <a:pt x="1583" y="155"/>
                </a:lnTo>
                <a:lnTo>
                  <a:pt x="1583" y="155"/>
                </a:lnTo>
                <a:lnTo>
                  <a:pt x="1592" y="150"/>
                </a:lnTo>
                <a:lnTo>
                  <a:pt x="1600" y="142"/>
                </a:lnTo>
                <a:lnTo>
                  <a:pt x="1605" y="132"/>
                </a:lnTo>
                <a:lnTo>
                  <a:pt x="1606" y="126"/>
                </a:lnTo>
                <a:lnTo>
                  <a:pt x="1608" y="119"/>
                </a:lnTo>
                <a:lnTo>
                  <a:pt x="1608" y="119"/>
                </a:lnTo>
                <a:lnTo>
                  <a:pt x="1606" y="112"/>
                </a:lnTo>
                <a:lnTo>
                  <a:pt x="1605" y="104"/>
                </a:lnTo>
                <a:lnTo>
                  <a:pt x="1600" y="98"/>
                </a:lnTo>
                <a:lnTo>
                  <a:pt x="1595" y="92"/>
                </a:lnTo>
                <a:lnTo>
                  <a:pt x="1589" y="87"/>
                </a:lnTo>
                <a:lnTo>
                  <a:pt x="1583" y="84"/>
                </a:lnTo>
                <a:lnTo>
                  <a:pt x="1575" y="81"/>
                </a:lnTo>
                <a:lnTo>
                  <a:pt x="1568" y="81"/>
                </a:lnTo>
                <a:lnTo>
                  <a:pt x="1568" y="81"/>
                </a:lnTo>
                <a:lnTo>
                  <a:pt x="1559" y="81"/>
                </a:lnTo>
                <a:lnTo>
                  <a:pt x="1551" y="84"/>
                </a:lnTo>
                <a:lnTo>
                  <a:pt x="1545" y="87"/>
                </a:lnTo>
                <a:lnTo>
                  <a:pt x="1539" y="92"/>
                </a:lnTo>
                <a:lnTo>
                  <a:pt x="1534" y="98"/>
                </a:lnTo>
                <a:lnTo>
                  <a:pt x="1529" y="104"/>
                </a:lnTo>
                <a:lnTo>
                  <a:pt x="1528" y="112"/>
                </a:lnTo>
                <a:lnTo>
                  <a:pt x="1526" y="119"/>
                </a:lnTo>
                <a:lnTo>
                  <a:pt x="1526" y="119"/>
                </a:lnTo>
                <a:lnTo>
                  <a:pt x="1528" y="126"/>
                </a:lnTo>
                <a:lnTo>
                  <a:pt x="1529" y="132"/>
                </a:lnTo>
                <a:lnTo>
                  <a:pt x="1534" y="142"/>
                </a:lnTo>
                <a:lnTo>
                  <a:pt x="1542" y="150"/>
                </a:lnTo>
                <a:lnTo>
                  <a:pt x="1551" y="155"/>
                </a:lnTo>
                <a:lnTo>
                  <a:pt x="1551" y="173"/>
                </a:lnTo>
                <a:lnTo>
                  <a:pt x="1522" y="173"/>
                </a:lnTo>
                <a:lnTo>
                  <a:pt x="1522" y="196"/>
                </a:lnTo>
                <a:lnTo>
                  <a:pt x="1551" y="196"/>
                </a:lnTo>
                <a:lnTo>
                  <a:pt x="1551" y="318"/>
                </a:lnTo>
                <a:lnTo>
                  <a:pt x="1551" y="318"/>
                </a:lnTo>
                <a:lnTo>
                  <a:pt x="1531" y="315"/>
                </a:lnTo>
                <a:lnTo>
                  <a:pt x="1511" y="308"/>
                </a:lnTo>
                <a:lnTo>
                  <a:pt x="1492" y="297"/>
                </a:lnTo>
                <a:lnTo>
                  <a:pt x="1477" y="285"/>
                </a:lnTo>
                <a:lnTo>
                  <a:pt x="1454" y="308"/>
                </a:lnTo>
                <a:close/>
                <a:moveTo>
                  <a:pt x="1391" y="173"/>
                </a:moveTo>
                <a:lnTo>
                  <a:pt x="1391" y="173"/>
                </a:lnTo>
                <a:lnTo>
                  <a:pt x="1393" y="156"/>
                </a:lnTo>
                <a:lnTo>
                  <a:pt x="1396" y="138"/>
                </a:lnTo>
                <a:lnTo>
                  <a:pt x="1399" y="122"/>
                </a:lnTo>
                <a:lnTo>
                  <a:pt x="1405" y="106"/>
                </a:lnTo>
                <a:lnTo>
                  <a:pt x="1413" y="90"/>
                </a:lnTo>
                <a:lnTo>
                  <a:pt x="1422" y="77"/>
                </a:lnTo>
                <a:lnTo>
                  <a:pt x="1431" y="63"/>
                </a:lnTo>
                <a:lnTo>
                  <a:pt x="1443" y="51"/>
                </a:lnTo>
                <a:lnTo>
                  <a:pt x="1456" y="40"/>
                </a:lnTo>
                <a:lnTo>
                  <a:pt x="1469" y="31"/>
                </a:lnTo>
                <a:lnTo>
                  <a:pt x="1483" y="21"/>
                </a:lnTo>
                <a:lnTo>
                  <a:pt x="1499" y="14"/>
                </a:lnTo>
                <a:lnTo>
                  <a:pt x="1516" y="8"/>
                </a:lnTo>
                <a:lnTo>
                  <a:pt x="1532" y="5"/>
                </a:lnTo>
                <a:lnTo>
                  <a:pt x="1549" y="2"/>
                </a:lnTo>
                <a:lnTo>
                  <a:pt x="1568" y="0"/>
                </a:lnTo>
                <a:lnTo>
                  <a:pt x="1568" y="0"/>
                </a:lnTo>
                <a:lnTo>
                  <a:pt x="1585" y="2"/>
                </a:lnTo>
                <a:lnTo>
                  <a:pt x="1603" y="5"/>
                </a:lnTo>
                <a:lnTo>
                  <a:pt x="1619" y="8"/>
                </a:lnTo>
                <a:lnTo>
                  <a:pt x="1635" y="14"/>
                </a:lnTo>
                <a:lnTo>
                  <a:pt x="1651" y="21"/>
                </a:lnTo>
                <a:lnTo>
                  <a:pt x="1665" y="31"/>
                </a:lnTo>
                <a:lnTo>
                  <a:pt x="1678" y="40"/>
                </a:lnTo>
                <a:lnTo>
                  <a:pt x="1691" y="51"/>
                </a:lnTo>
                <a:lnTo>
                  <a:pt x="1703" y="63"/>
                </a:lnTo>
                <a:lnTo>
                  <a:pt x="1712" y="77"/>
                </a:lnTo>
                <a:lnTo>
                  <a:pt x="1721" y="90"/>
                </a:lnTo>
                <a:lnTo>
                  <a:pt x="1729" y="106"/>
                </a:lnTo>
                <a:lnTo>
                  <a:pt x="1735" y="122"/>
                </a:lnTo>
                <a:lnTo>
                  <a:pt x="1740" y="138"/>
                </a:lnTo>
                <a:lnTo>
                  <a:pt x="1741" y="156"/>
                </a:lnTo>
                <a:lnTo>
                  <a:pt x="1743" y="173"/>
                </a:lnTo>
                <a:lnTo>
                  <a:pt x="1743" y="173"/>
                </a:lnTo>
                <a:lnTo>
                  <a:pt x="1741" y="190"/>
                </a:lnTo>
                <a:lnTo>
                  <a:pt x="1740" y="205"/>
                </a:lnTo>
                <a:lnTo>
                  <a:pt x="1737" y="220"/>
                </a:lnTo>
                <a:lnTo>
                  <a:pt x="1731" y="234"/>
                </a:lnTo>
                <a:lnTo>
                  <a:pt x="1726" y="250"/>
                </a:lnTo>
                <a:lnTo>
                  <a:pt x="1718" y="262"/>
                </a:lnTo>
                <a:lnTo>
                  <a:pt x="1709" y="276"/>
                </a:lnTo>
                <a:lnTo>
                  <a:pt x="1700" y="288"/>
                </a:lnTo>
                <a:lnTo>
                  <a:pt x="1677" y="265"/>
                </a:lnTo>
                <a:lnTo>
                  <a:pt x="1677" y="265"/>
                </a:lnTo>
                <a:lnTo>
                  <a:pt x="1685" y="254"/>
                </a:lnTo>
                <a:lnTo>
                  <a:pt x="1691" y="243"/>
                </a:lnTo>
                <a:lnTo>
                  <a:pt x="1697" y="233"/>
                </a:lnTo>
                <a:lnTo>
                  <a:pt x="1702" y="222"/>
                </a:lnTo>
                <a:lnTo>
                  <a:pt x="1705" y="210"/>
                </a:lnTo>
                <a:lnTo>
                  <a:pt x="1708" y="197"/>
                </a:lnTo>
                <a:lnTo>
                  <a:pt x="1709" y="185"/>
                </a:lnTo>
                <a:lnTo>
                  <a:pt x="1711" y="173"/>
                </a:lnTo>
                <a:lnTo>
                  <a:pt x="1711" y="173"/>
                </a:lnTo>
                <a:lnTo>
                  <a:pt x="1709" y="159"/>
                </a:lnTo>
                <a:lnTo>
                  <a:pt x="1708" y="145"/>
                </a:lnTo>
                <a:lnTo>
                  <a:pt x="1703" y="132"/>
                </a:lnTo>
                <a:lnTo>
                  <a:pt x="1698" y="118"/>
                </a:lnTo>
                <a:lnTo>
                  <a:pt x="1692" y="106"/>
                </a:lnTo>
                <a:lnTo>
                  <a:pt x="1686" y="93"/>
                </a:lnTo>
                <a:lnTo>
                  <a:pt x="1677" y="83"/>
                </a:lnTo>
                <a:lnTo>
                  <a:pt x="1668" y="72"/>
                </a:lnTo>
                <a:lnTo>
                  <a:pt x="1658" y="63"/>
                </a:lnTo>
                <a:lnTo>
                  <a:pt x="1646" y="55"/>
                </a:lnTo>
                <a:lnTo>
                  <a:pt x="1635" y="47"/>
                </a:lnTo>
                <a:lnTo>
                  <a:pt x="1623" y="41"/>
                </a:lnTo>
                <a:lnTo>
                  <a:pt x="1609" y="37"/>
                </a:lnTo>
                <a:lnTo>
                  <a:pt x="1595" y="34"/>
                </a:lnTo>
                <a:lnTo>
                  <a:pt x="1582" y="31"/>
                </a:lnTo>
                <a:lnTo>
                  <a:pt x="1568" y="31"/>
                </a:lnTo>
                <a:lnTo>
                  <a:pt x="1568" y="31"/>
                </a:lnTo>
                <a:lnTo>
                  <a:pt x="1552" y="31"/>
                </a:lnTo>
                <a:lnTo>
                  <a:pt x="1539" y="34"/>
                </a:lnTo>
                <a:lnTo>
                  <a:pt x="1525" y="37"/>
                </a:lnTo>
                <a:lnTo>
                  <a:pt x="1511" y="41"/>
                </a:lnTo>
                <a:lnTo>
                  <a:pt x="1499" y="47"/>
                </a:lnTo>
                <a:lnTo>
                  <a:pt x="1488" y="55"/>
                </a:lnTo>
                <a:lnTo>
                  <a:pt x="1477" y="63"/>
                </a:lnTo>
                <a:lnTo>
                  <a:pt x="1466" y="72"/>
                </a:lnTo>
                <a:lnTo>
                  <a:pt x="1457" y="83"/>
                </a:lnTo>
                <a:lnTo>
                  <a:pt x="1449" y="93"/>
                </a:lnTo>
                <a:lnTo>
                  <a:pt x="1442" y="106"/>
                </a:lnTo>
                <a:lnTo>
                  <a:pt x="1436" y="118"/>
                </a:lnTo>
                <a:lnTo>
                  <a:pt x="1431" y="132"/>
                </a:lnTo>
                <a:lnTo>
                  <a:pt x="1426" y="145"/>
                </a:lnTo>
                <a:lnTo>
                  <a:pt x="1425" y="159"/>
                </a:lnTo>
                <a:lnTo>
                  <a:pt x="1425" y="173"/>
                </a:lnTo>
                <a:lnTo>
                  <a:pt x="1425" y="173"/>
                </a:lnTo>
                <a:lnTo>
                  <a:pt x="1425" y="185"/>
                </a:lnTo>
                <a:lnTo>
                  <a:pt x="1426" y="197"/>
                </a:lnTo>
                <a:lnTo>
                  <a:pt x="1429" y="210"/>
                </a:lnTo>
                <a:lnTo>
                  <a:pt x="1433" y="222"/>
                </a:lnTo>
                <a:lnTo>
                  <a:pt x="1437" y="233"/>
                </a:lnTo>
                <a:lnTo>
                  <a:pt x="1443" y="243"/>
                </a:lnTo>
                <a:lnTo>
                  <a:pt x="1449" y="254"/>
                </a:lnTo>
                <a:lnTo>
                  <a:pt x="1457" y="265"/>
                </a:lnTo>
                <a:lnTo>
                  <a:pt x="1434" y="288"/>
                </a:lnTo>
                <a:lnTo>
                  <a:pt x="1434" y="288"/>
                </a:lnTo>
                <a:lnTo>
                  <a:pt x="1425" y="276"/>
                </a:lnTo>
                <a:lnTo>
                  <a:pt x="1416" y="262"/>
                </a:lnTo>
                <a:lnTo>
                  <a:pt x="1409" y="250"/>
                </a:lnTo>
                <a:lnTo>
                  <a:pt x="1403" y="234"/>
                </a:lnTo>
                <a:lnTo>
                  <a:pt x="1397" y="220"/>
                </a:lnTo>
                <a:lnTo>
                  <a:pt x="1394" y="205"/>
                </a:lnTo>
                <a:lnTo>
                  <a:pt x="1393" y="190"/>
                </a:lnTo>
                <a:lnTo>
                  <a:pt x="1391" y="173"/>
                </a:lnTo>
                <a:lnTo>
                  <a:pt x="1391" y="173"/>
                </a:lnTo>
                <a:close/>
                <a:moveTo>
                  <a:pt x="1240" y="228"/>
                </a:moveTo>
                <a:lnTo>
                  <a:pt x="1240" y="119"/>
                </a:lnTo>
                <a:lnTo>
                  <a:pt x="1270" y="119"/>
                </a:lnTo>
                <a:lnTo>
                  <a:pt x="1270" y="204"/>
                </a:lnTo>
                <a:lnTo>
                  <a:pt x="1319" y="204"/>
                </a:lnTo>
                <a:lnTo>
                  <a:pt x="1319" y="228"/>
                </a:lnTo>
                <a:lnTo>
                  <a:pt x="1240" y="228"/>
                </a:lnTo>
                <a:close/>
                <a:moveTo>
                  <a:pt x="1139" y="228"/>
                </a:moveTo>
                <a:lnTo>
                  <a:pt x="1219" y="228"/>
                </a:lnTo>
                <a:lnTo>
                  <a:pt x="1219" y="204"/>
                </a:lnTo>
                <a:lnTo>
                  <a:pt x="1167" y="204"/>
                </a:lnTo>
                <a:lnTo>
                  <a:pt x="1167" y="185"/>
                </a:lnTo>
                <a:lnTo>
                  <a:pt x="1210" y="185"/>
                </a:lnTo>
                <a:lnTo>
                  <a:pt x="1210" y="162"/>
                </a:lnTo>
                <a:lnTo>
                  <a:pt x="1167" y="162"/>
                </a:lnTo>
                <a:lnTo>
                  <a:pt x="1167" y="144"/>
                </a:lnTo>
                <a:lnTo>
                  <a:pt x="1217" y="144"/>
                </a:lnTo>
                <a:lnTo>
                  <a:pt x="1217" y="119"/>
                </a:lnTo>
                <a:lnTo>
                  <a:pt x="1139" y="119"/>
                </a:lnTo>
                <a:lnTo>
                  <a:pt x="1139" y="228"/>
                </a:lnTo>
                <a:close/>
                <a:moveTo>
                  <a:pt x="1014" y="175"/>
                </a:moveTo>
                <a:lnTo>
                  <a:pt x="1014" y="175"/>
                </a:lnTo>
                <a:lnTo>
                  <a:pt x="1016" y="162"/>
                </a:lnTo>
                <a:lnTo>
                  <a:pt x="1019" y="152"/>
                </a:lnTo>
                <a:lnTo>
                  <a:pt x="1024" y="141"/>
                </a:lnTo>
                <a:lnTo>
                  <a:pt x="1030" y="133"/>
                </a:lnTo>
                <a:lnTo>
                  <a:pt x="1038" y="126"/>
                </a:lnTo>
                <a:lnTo>
                  <a:pt x="1047" y="121"/>
                </a:lnTo>
                <a:lnTo>
                  <a:pt x="1056" y="118"/>
                </a:lnTo>
                <a:lnTo>
                  <a:pt x="1068" y="116"/>
                </a:lnTo>
                <a:lnTo>
                  <a:pt x="1068" y="116"/>
                </a:lnTo>
                <a:lnTo>
                  <a:pt x="1077" y="118"/>
                </a:lnTo>
                <a:lnTo>
                  <a:pt x="1085" y="119"/>
                </a:lnTo>
                <a:lnTo>
                  <a:pt x="1093" y="122"/>
                </a:lnTo>
                <a:lnTo>
                  <a:pt x="1099" y="126"/>
                </a:lnTo>
                <a:lnTo>
                  <a:pt x="1105" y="132"/>
                </a:lnTo>
                <a:lnTo>
                  <a:pt x="1110" y="138"/>
                </a:lnTo>
                <a:lnTo>
                  <a:pt x="1114" y="145"/>
                </a:lnTo>
                <a:lnTo>
                  <a:pt x="1116" y="155"/>
                </a:lnTo>
                <a:lnTo>
                  <a:pt x="1087" y="155"/>
                </a:lnTo>
                <a:lnTo>
                  <a:pt x="1087" y="155"/>
                </a:lnTo>
                <a:lnTo>
                  <a:pt x="1084" y="147"/>
                </a:lnTo>
                <a:lnTo>
                  <a:pt x="1081" y="144"/>
                </a:lnTo>
                <a:lnTo>
                  <a:pt x="1074" y="141"/>
                </a:lnTo>
                <a:lnTo>
                  <a:pt x="1068" y="141"/>
                </a:lnTo>
                <a:lnTo>
                  <a:pt x="1068" y="141"/>
                </a:lnTo>
                <a:lnTo>
                  <a:pt x="1064" y="141"/>
                </a:lnTo>
                <a:lnTo>
                  <a:pt x="1057" y="144"/>
                </a:lnTo>
                <a:lnTo>
                  <a:pt x="1054" y="147"/>
                </a:lnTo>
                <a:lnTo>
                  <a:pt x="1050" y="150"/>
                </a:lnTo>
                <a:lnTo>
                  <a:pt x="1048" y="155"/>
                </a:lnTo>
                <a:lnTo>
                  <a:pt x="1045" y="161"/>
                </a:lnTo>
                <a:lnTo>
                  <a:pt x="1044" y="175"/>
                </a:lnTo>
                <a:lnTo>
                  <a:pt x="1044" y="175"/>
                </a:lnTo>
                <a:lnTo>
                  <a:pt x="1045" y="188"/>
                </a:lnTo>
                <a:lnTo>
                  <a:pt x="1048" y="193"/>
                </a:lnTo>
                <a:lnTo>
                  <a:pt x="1051" y="199"/>
                </a:lnTo>
                <a:lnTo>
                  <a:pt x="1054" y="202"/>
                </a:lnTo>
                <a:lnTo>
                  <a:pt x="1059" y="205"/>
                </a:lnTo>
                <a:lnTo>
                  <a:pt x="1064" y="208"/>
                </a:lnTo>
                <a:lnTo>
                  <a:pt x="1070" y="208"/>
                </a:lnTo>
                <a:lnTo>
                  <a:pt x="1070" y="208"/>
                </a:lnTo>
                <a:lnTo>
                  <a:pt x="1081" y="207"/>
                </a:lnTo>
                <a:lnTo>
                  <a:pt x="1088" y="204"/>
                </a:lnTo>
                <a:lnTo>
                  <a:pt x="1088" y="188"/>
                </a:lnTo>
                <a:lnTo>
                  <a:pt x="1070" y="188"/>
                </a:lnTo>
                <a:lnTo>
                  <a:pt x="1070" y="168"/>
                </a:lnTo>
                <a:lnTo>
                  <a:pt x="1116" y="168"/>
                </a:lnTo>
                <a:lnTo>
                  <a:pt x="1116" y="216"/>
                </a:lnTo>
                <a:lnTo>
                  <a:pt x="1116" y="216"/>
                </a:lnTo>
                <a:lnTo>
                  <a:pt x="1105" y="223"/>
                </a:lnTo>
                <a:lnTo>
                  <a:pt x="1094" y="228"/>
                </a:lnTo>
                <a:lnTo>
                  <a:pt x="1082" y="231"/>
                </a:lnTo>
                <a:lnTo>
                  <a:pt x="1073" y="233"/>
                </a:lnTo>
                <a:lnTo>
                  <a:pt x="1073" y="233"/>
                </a:lnTo>
                <a:lnTo>
                  <a:pt x="1059" y="231"/>
                </a:lnTo>
                <a:lnTo>
                  <a:pt x="1048" y="228"/>
                </a:lnTo>
                <a:lnTo>
                  <a:pt x="1038" y="223"/>
                </a:lnTo>
                <a:lnTo>
                  <a:pt x="1030" y="217"/>
                </a:lnTo>
                <a:lnTo>
                  <a:pt x="1024" y="208"/>
                </a:lnTo>
                <a:lnTo>
                  <a:pt x="1019" y="199"/>
                </a:lnTo>
                <a:lnTo>
                  <a:pt x="1016" y="187"/>
                </a:lnTo>
                <a:lnTo>
                  <a:pt x="1014" y="175"/>
                </a:lnTo>
                <a:lnTo>
                  <a:pt x="1014" y="175"/>
                </a:lnTo>
                <a:close/>
                <a:moveTo>
                  <a:pt x="939" y="190"/>
                </a:moveTo>
                <a:lnTo>
                  <a:pt x="953" y="148"/>
                </a:lnTo>
                <a:lnTo>
                  <a:pt x="967" y="190"/>
                </a:lnTo>
                <a:lnTo>
                  <a:pt x="939" y="190"/>
                </a:lnTo>
                <a:close/>
                <a:moveTo>
                  <a:pt x="896" y="228"/>
                </a:moveTo>
                <a:lnTo>
                  <a:pt x="927" y="228"/>
                </a:lnTo>
                <a:lnTo>
                  <a:pt x="931" y="211"/>
                </a:lnTo>
                <a:lnTo>
                  <a:pt x="974" y="211"/>
                </a:lnTo>
                <a:lnTo>
                  <a:pt x="981" y="228"/>
                </a:lnTo>
                <a:lnTo>
                  <a:pt x="1010" y="228"/>
                </a:lnTo>
                <a:lnTo>
                  <a:pt x="968" y="119"/>
                </a:lnTo>
                <a:lnTo>
                  <a:pt x="938" y="119"/>
                </a:lnTo>
                <a:lnTo>
                  <a:pt x="896" y="228"/>
                </a:lnTo>
                <a:close/>
                <a:moveTo>
                  <a:pt x="789" y="228"/>
                </a:moveTo>
                <a:lnTo>
                  <a:pt x="815" y="228"/>
                </a:lnTo>
                <a:lnTo>
                  <a:pt x="815" y="164"/>
                </a:lnTo>
                <a:lnTo>
                  <a:pt x="853" y="228"/>
                </a:lnTo>
                <a:lnTo>
                  <a:pt x="884" y="228"/>
                </a:lnTo>
                <a:lnTo>
                  <a:pt x="884" y="119"/>
                </a:lnTo>
                <a:lnTo>
                  <a:pt x="856" y="119"/>
                </a:lnTo>
                <a:lnTo>
                  <a:pt x="856" y="184"/>
                </a:lnTo>
                <a:lnTo>
                  <a:pt x="818" y="119"/>
                </a:lnTo>
                <a:lnTo>
                  <a:pt x="789" y="119"/>
                </a:lnTo>
                <a:lnTo>
                  <a:pt x="789" y="228"/>
                </a:lnTo>
                <a:close/>
                <a:moveTo>
                  <a:pt x="666" y="185"/>
                </a:moveTo>
                <a:lnTo>
                  <a:pt x="666" y="171"/>
                </a:lnTo>
                <a:lnTo>
                  <a:pt x="709" y="171"/>
                </a:lnTo>
                <a:lnTo>
                  <a:pt x="709" y="127"/>
                </a:lnTo>
                <a:lnTo>
                  <a:pt x="725" y="127"/>
                </a:lnTo>
                <a:lnTo>
                  <a:pt x="725" y="171"/>
                </a:lnTo>
                <a:lnTo>
                  <a:pt x="769" y="171"/>
                </a:lnTo>
                <a:lnTo>
                  <a:pt x="769" y="185"/>
                </a:lnTo>
                <a:lnTo>
                  <a:pt x="725" y="185"/>
                </a:lnTo>
                <a:lnTo>
                  <a:pt x="725" y="228"/>
                </a:lnTo>
                <a:lnTo>
                  <a:pt x="709" y="228"/>
                </a:lnTo>
                <a:lnTo>
                  <a:pt x="709" y="185"/>
                </a:lnTo>
                <a:lnTo>
                  <a:pt x="666" y="185"/>
                </a:lnTo>
                <a:close/>
                <a:moveTo>
                  <a:pt x="572" y="228"/>
                </a:moveTo>
                <a:lnTo>
                  <a:pt x="653" y="228"/>
                </a:lnTo>
                <a:lnTo>
                  <a:pt x="653" y="204"/>
                </a:lnTo>
                <a:lnTo>
                  <a:pt x="599" y="204"/>
                </a:lnTo>
                <a:lnTo>
                  <a:pt x="599" y="185"/>
                </a:lnTo>
                <a:lnTo>
                  <a:pt x="644" y="185"/>
                </a:lnTo>
                <a:lnTo>
                  <a:pt x="644" y="162"/>
                </a:lnTo>
                <a:lnTo>
                  <a:pt x="599" y="162"/>
                </a:lnTo>
                <a:lnTo>
                  <a:pt x="599" y="144"/>
                </a:lnTo>
                <a:lnTo>
                  <a:pt x="650" y="144"/>
                </a:lnTo>
                <a:lnTo>
                  <a:pt x="650" y="119"/>
                </a:lnTo>
                <a:lnTo>
                  <a:pt x="572" y="119"/>
                </a:lnTo>
                <a:lnTo>
                  <a:pt x="572" y="228"/>
                </a:lnTo>
                <a:close/>
                <a:moveTo>
                  <a:pt x="450" y="228"/>
                </a:moveTo>
                <a:lnTo>
                  <a:pt x="478" y="228"/>
                </a:lnTo>
                <a:lnTo>
                  <a:pt x="478" y="164"/>
                </a:lnTo>
                <a:lnTo>
                  <a:pt x="516" y="228"/>
                </a:lnTo>
                <a:lnTo>
                  <a:pt x="546" y="228"/>
                </a:lnTo>
                <a:lnTo>
                  <a:pt x="546" y="119"/>
                </a:lnTo>
                <a:lnTo>
                  <a:pt x="520" y="119"/>
                </a:lnTo>
                <a:lnTo>
                  <a:pt x="520" y="184"/>
                </a:lnTo>
                <a:lnTo>
                  <a:pt x="480" y="119"/>
                </a:lnTo>
                <a:lnTo>
                  <a:pt x="450" y="119"/>
                </a:lnTo>
                <a:lnTo>
                  <a:pt x="450" y="228"/>
                </a:lnTo>
                <a:close/>
                <a:moveTo>
                  <a:pt x="329" y="228"/>
                </a:moveTo>
                <a:lnTo>
                  <a:pt x="358" y="228"/>
                </a:lnTo>
                <a:lnTo>
                  <a:pt x="358" y="187"/>
                </a:lnTo>
                <a:lnTo>
                  <a:pt x="397" y="187"/>
                </a:lnTo>
                <a:lnTo>
                  <a:pt x="397" y="228"/>
                </a:lnTo>
                <a:lnTo>
                  <a:pt x="426" y="228"/>
                </a:lnTo>
                <a:lnTo>
                  <a:pt x="426" y="119"/>
                </a:lnTo>
                <a:lnTo>
                  <a:pt x="397" y="119"/>
                </a:lnTo>
                <a:lnTo>
                  <a:pt x="397" y="161"/>
                </a:lnTo>
                <a:lnTo>
                  <a:pt x="358" y="161"/>
                </a:lnTo>
                <a:lnTo>
                  <a:pt x="358" y="119"/>
                </a:lnTo>
                <a:lnTo>
                  <a:pt x="329" y="119"/>
                </a:lnTo>
                <a:lnTo>
                  <a:pt x="329" y="228"/>
                </a:lnTo>
                <a:close/>
                <a:moveTo>
                  <a:pt x="226" y="228"/>
                </a:moveTo>
                <a:lnTo>
                  <a:pt x="307" y="228"/>
                </a:lnTo>
                <a:lnTo>
                  <a:pt x="307" y="204"/>
                </a:lnTo>
                <a:lnTo>
                  <a:pt x="254" y="204"/>
                </a:lnTo>
                <a:lnTo>
                  <a:pt x="254" y="185"/>
                </a:lnTo>
                <a:lnTo>
                  <a:pt x="298" y="185"/>
                </a:lnTo>
                <a:lnTo>
                  <a:pt x="298" y="162"/>
                </a:lnTo>
                <a:lnTo>
                  <a:pt x="254" y="162"/>
                </a:lnTo>
                <a:lnTo>
                  <a:pt x="254" y="144"/>
                </a:lnTo>
                <a:lnTo>
                  <a:pt x="304" y="144"/>
                </a:lnTo>
                <a:lnTo>
                  <a:pt x="304" y="119"/>
                </a:lnTo>
                <a:lnTo>
                  <a:pt x="226" y="119"/>
                </a:lnTo>
                <a:lnTo>
                  <a:pt x="226" y="228"/>
                </a:lnTo>
                <a:close/>
                <a:moveTo>
                  <a:pt x="108" y="184"/>
                </a:moveTo>
                <a:lnTo>
                  <a:pt x="108" y="184"/>
                </a:lnTo>
                <a:lnTo>
                  <a:pt x="108" y="196"/>
                </a:lnTo>
                <a:lnTo>
                  <a:pt x="111" y="207"/>
                </a:lnTo>
                <a:lnTo>
                  <a:pt x="115" y="214"/>
                </a:lnTo>
                <a:lnTo>
                  <a:pt x="121" y="220"/>
                </a:lnTo>
                <a:lnTo>
                  <a:pt x="129" y="227"/>
                </a:lnTo>
                <a:lnTo>
                  <a:pt x="137" y="230"/>
                </a:lnTo>
                <a:lnTo>
                  <a:pt x="144" y="231"/>
                </a:lnTo>
                <a:lnTo>
                  <a:pt x="155" y="233"/>
                </a:lnTo>
                <a:lnTo>
                  <a:pt x="155" y="233"/>
                </a:lnTo>
                <a:lnTo>
                  <a:pt x="164" y="231"/>
                </a:lnTo>
                <a:lnTo>
                  <a:pt x="172" y="230"/>
                </a:lnTo>
                <a:lnTo>
                  <a:pt x="181" y="227"/>
                </a:lnTo>
                <a:lnTo>
                  <a:pt x="188" y="220"/>
                </a:lnTo>
                <a:lnTo>
                  <a:pt x="194" y="214"/>
                </a:lnTo>
                <a:lnTo>
                  <a:pt x="198" y="207"/>
                </a:lnTo>
                <a:lnTo>
                  <a:pt x="201" y="196"/>
                </a:lnTo>
                <a:lnTo>
                  <a:pt x="201" y="184"/>
                </a:lnTo>
                <a:lnTo>
                  <a:pt x="201" y="119"/>
                </a:lnTo>
                <a:lnTo>
                  <a:pt x="172" y="119"/>
                </a:lnTo>
                <a:lnTo>
                  <a:pt x="172" y="188"/>
                </a:lnTo>
                <a:lnTo>
                  <a:pt x="172" y="188"/>
                </a:lnTo>
                <a:lnTo>
                  <a:pt x="171" y="196"/>
                </a:lnTo>
                <a:lnTo>
                  <a:pt x="168" y="202"/>
                </a:lnTo>
                <a:lnTo>
                  <a:pt x="163" y="207"/>
                </a:lnTo>
                <a:lnTo>
                  <a:pt x="155" y="207"/>
                </a:lnTo>
                <a:lnTo>
                  <a:pt x="155" y="207"/>
                </a:lnTo>
                <a:lnTo>
                  <a:pt x="146" y="207"/>
                </a:lnTo>
                <a:lnTo>
                  <a:pt x="141" y="202"/>
                </a:lnTo>
                <a:lnTo>
                  <a:pt x="137" y="196"/>
                </a:lnTo>
                <a:lnTo>
                  <a:pt x="137" y="188"/>
                </a:lnTo>
                <a:lnTo>
                  <a:pt x="137" y="119"/>
                </a:lnTo>
                <a:lnTo>
                  <a:pt x="108" y="119"/>
                </a:lnTo>
                <a:lnTo>
                  <a:pt x="108" y="184"/>
                </a:lnTo>
                <a:close/>
                <a:moveTo>
                  <a:pt x="0" y="228"/>
                </a:moveTo>
                <a:lnTo>
                  <a:pt x="29" y="228"/>
                </a:lnTo>
                <a:lnTo>
                  <a:pt x="29" y="197"/>
                </a:lnTo>
                <a:lnTo>
                  <a:pt x="38" y="185"/>
                </a:lnTo>
                <a:lnTo>
                  <a:pt x="63" y="228"/>
                </a:lnTo>
                <a:lnTo>
                  <a:pt x="97" y="228"/>
                </a:lnTo>
                <a:lnTo>
                  <a:pt x="58" y="164"/>
                </a:lnTo>
                <a:lnTo>
                  <a:pt x="92" y="119"/>
                </a:lnTo>
                <a:lnTo>
                  <a:pt x="58" y="119"/>
                </a:lnTo>
                <a:lnTo>
                  <a:pt x="29" y="159"/>
                </a:lnTo>
                <a:lnTo>
                  <a:pt x="29" y="119"/>
                </a:lnTo>
                <a:lnTo>
                  <a:pt x="0" y="119"/>
                </a:lnTo>
                <a:lnTo>
                  <a:pt x="0" y="228"/>
                </a:lnTo>
                <a:close/>
              </a:path>
            </a:pathLst>
          </a:custGeom>
          <a:solidFill>
            <a:srgbClr val="0033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4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_Text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50864" y="1989138"/>
            <a:ext cx="8316912" cy="43211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body text 18pt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3605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_Text_box_with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831691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subtitle text 18pt</a:t>
            </a:r>
            <a:endParaRPr lang="en-GB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3355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grey_background_long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40"/>
            <a:ext cx="8316912" cy="40783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US" dirty="0"/>
              <a:t>Table </a:t>
            </a:r>
            <a:r>
              <a:rPr lang="en-GB" noProof="0" dirty="0" smtClean="0"/>
              <a:t>title</a:t>
            </a:r>
            <a:r>
              <a:rPr lang="en-US" dirty="0" smtClean="0"/>
              <a:t> </a:t>
            </a:r>
            <a:r>
              <a:rPr lang="en-US" dirty="0"/>
              <a:t>text 18pt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9085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grey_background_bottom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1131493" y="4987164"/>
            <a:ext cx="4159361" cy="40783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Chart title text 18pt</a:t>
            </a:r>
            <a:endParaRPr lang="en-GB" noProof="0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1131493" y="5394995"/>
            <a:ext cx="7736282" cy="913731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Body text 14pt</a:t>
            </a:r>
            <a:endParaRPr lang="en-GB" noProof="0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2911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grey_background_no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3579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ock_chart_ar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lowchart: Manual Input 9"/>
          <p:cNvSpPr/>
          <p:nvPr userDrawn="1"/>
        </p:nvSpPr>
        <p:spPr>
          <a:xfrm>
            <a:off x="9503112" y="2519703"/>
            <a:ext cx="2016000" cy="3263967"/>
          </a:xfrm>
          <a:prstGeom prst="flowChartManualIn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56" tIns="144000" rIns="121956" bIns="60979" rtlCol="0" anchor="t"/>
          <a:lstStyle/>
          <a:p>
            <a:pPr defTabSz="914652">
              <a:spcAft>
                <a:spcPts val="600"/>
              </a:spcAft>
            </a:pPr>
            <a:endParaRPr lang="en-GB" sz="1400" noProof="0" dirty="0">
              <a:solidFill>
                <a:prstClr val="white"/>
              </a:solidFill>
            </a:endParaRPr>
          </a:p>
        </p:txBody>
      </p:sp>
      <p:sp>
        <p:nvSpPr>
          <p:cNvPr id="11" name="Flowchart: Manual Input 10"/>
          <p:cNvSpPr/>
          <p:nvPr userDrawn="1"/>
        </p:nvSpPr>
        <p:spPr>
          <a:xfrm>
            <a:off x="7364321" y="3189763"/>
            <a:ext cx="2016000" cy="2593908"/>
          </a:xfrm>
          <a:prstGeom prst="flowChartManualIn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56" tIns="144000" rIns="121956" bIns="60979" rtlCol="0" anchor="t"/>
          <a:lstStyle/>
          <a:p>
            <a:pPr defTabSz="914652"/>
            <a:endParaRPr lang="en-GB" sz="1400" noProof="0" dirty="0">
              <a:solidFill>
                <a:prstClr val="white"/>
              </a:solidFill>
            </a:endParaRPr>
          </a:p>
        </p:txBody>
      </p:sp>
      <p:sp>
        <p:nvSpPr>
          <p:cNvPr id="12" name="Flowchart: Manual Input 11"/>
          <p:cNvSpPr/>
          <p:nvPr userDrawn="1"/>
        </p:nvSpPr>
        <p:spPr>
          <a:xfrm>
            <a:off x="5225529" y="3742656"/>
            <a:ext cx="2016000" cy="2041015"/>
          </a:xfrm>
          <a:prstGeom prst="flowChartManualIn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56" tIns="144000" rIns="121956" bIns="60979" rtlCol="0" anchor="t"/>
          <a:lstStyle/>
          <a:p>
            <a:pPr defTabSz="914652">
              <a:spcAft>
                <a:spcPts val="600"/>
              </a:spcAft>
            </a:pPr>
            <a:endParaRPr lang="en-GB" sz="1400" noProof="0" dirty="0">
              <a:solidFill>
                <a:prstClr val="white"/>
              </a:solidFill>
            </a:endParaRPr>
          </a:p>
        </p:txBody>
      </p:sp>
      <p:sp>
        <p:nvSpPr>
          <p:cNvPr id="13" name="Flowchart: Manual Input 12"/>
          <p:cNvSpPr/>
          <p:nvPr userDrawn="1"/>
        </p:nvSpPr>
        <p:spPr>
          <a:xfrm>
            <a:off x="3086737" y="4157079"/>
            <a:ext cx="2016000" cy="1613378"/>
          </a:xfrm>
          <a:prstGeom prst="flowChartManualIn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56" tIns="144000" rIns="121956" bIns="60979" rtlCol="0" anchor="t"/>
          <a:lstStyle/>
          <a:p>
            <a:pPr defTabSz="914652"/>
            <a:endParaRPr lang="en-GB" sz="1400" noProof="0" dirty="0">
              <a:solidFill>
                <a:prstClr val="white"/>
              </a:solidFill>
            </a:endParaRPr>
          </a:p>
        </p:txBody>
      </p:sp>
      <p:sp>
        <p:nvSpPr>
          <p:cNvPr id="14" name="Flowchart: Manual Input 13"/>
          <p:cNvSpPr/>
          <p:nvPr userDrawn="1"/>
        </p:nvSpPr>
        <p:spPr>
          <a:xfrm>
            <a:off x="947945" y="4518658"/>
            <a:ext cx="2016000" cy="1265013"/>
          </a:xfrm>
          <a:prstGeom prst="flowChartManualIn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56" tIns="144000" rIns="121956" bIns="60979" rtlCol="0" anchor="t"/>
          <a:lstStyle/>
          <a:p>
            <a:pPr defTabSz="914652">
              <a:spcAft>
                <a:spcPts val="600"/>
              </a:spcAft>
            </a:pPr>
            <a:endParaRPr lang="en-GB" sz="1400" noProof="0" dirty="0">
              <a:solidFill>
                <a:prstClr val="white"/>
              </a:solidFill>
            </a:endParaRPr>
          </a:p>
        </p:txBody>
      </p:sp>
      <p:sp>
        <p:nvSpPr>
          <p:cNvPr id="16" name="Freeform 15"/>
          <p:cNvSpPr/>
          <p:nvPr userDrawn="1"/>
        </p:nvSpPr>
        <p:spPr>
          <a:xfrm>
            <a:off x="956928" y="2264730"/>
            <a:ext cx="10526232" cy="2349796"/>
          </a:xfrm>
          <a:custGeom>
            <a:avLst/>
            <a:gdLst>
              <a:gd name="connsiteX0" fmla="*/ 0 w 10526232"/>
              <a:gd name="connsiteY0" fmla="*/ 2349796 h 2349796"/>
              <a:gd name="connsiteX1" fmla="*/ 2041451 w 10526232"/>
              <a:gd name="connsiteY1" fmla="*/ 2052084 h 2349796"/>
              <a:gd name="connsiteX2" fmla="*/ 4114800 w 10526232"/>
              <a:gd name="connsiteY2" fmla="*/ 1701210 h 2349796"/>
              <a:gd name="connsiteX3" fmla="*/ 6273209 w 10526232"/>
              <a:gd name="connsiteY3" fmla="*/ 1297172 h 2349796"/>
              <a:gd name="connsiteX4" fmla="*/ 8389088 w 10526232"/>
              <a:gd name="connsiteY4" fmla="*/ 712382 h 2349796"/>
              <a:gd name="connsiteX5" fmla="*/ 10526232 w 10526232"/>
              <a:gd name="connsiteY5" fmla="*/ 0 h 2349796"/>
              <a:gd name="connsiteX6" fmla="*/ 10526232 w 10526232"/>
              <a:gd name="connsiteY6" fmla="*/ 0 h 2349796"/>
              <a:gd name="connsiteX0" fmla="*/ 0 w 10526232"/>
              <a:gd name="connsiteY0" fmla="*/ 2349796 h 2349796"/>
              <a:gd name="connsiteX1" fmla="*/ 2041451 w 10526232"/>
              <a:gd name="connsiteY1" fmla="*/ 2052084 h 2349796"/>
              <a:gd name="connsiteX2" fmla="*/ 4114800 w 10526232"/>
              <a:gd name="connsiteY2" fmla="*/ 1701210 h 2349796"/>
              <a:gd name="connsiteX3" fmla="*/ 6273209 w 10526232"/>
              <a:gd name="connsiteY3" fmla="*/ 1275907 h 2349796"/>
              <a:gd name="connsiteX4" fmla="*/ 8389088 w 10526232"/>
              <a:gd name="connsiteY4" fmla="*/ 712382 h 2349796"/>
              <a:gd name="connsiteX5" fmla="*/ 10526232 w 10526232"/>
              <a:gd name="connsiteY5" fmla="*/ 0 h 2349796"/>
              <a:gd name="connsiteX6" fmla="*/ 10526232 w 10526232"/>
              <a:gd name="connsiteY6" fmla="*/ 0 h 2349796"/>
              <a:gd name="connsiteX0" fmla="*/ 0 w 10526232"/>
              <a:gd name="connsiteY0" fmla="*/ 2349796 h 2349796"/>
              <a:gd name="connsiteX1" fmla="*/ 2041451 w 10526232"/>
              <a:gd name="connsiteY1" fmla="*/ 2052084 h 2349796"/>
              <a:gd name="connsiteX2" fmla="*/ 4114800 w 10526232"/>
              <a:gd name="connsiteY2" fmla="*/ 1701210 h 2349796"/>
              <a:gd name="connsiteX3" fmla="*/ 6273209 w 10526232"/>
              <a:gd name="connsiteY3" fmla="*/ 1275907 h 2349796"/>
              <a:gd name="connsiteX4" fmla="*/ 8389088 w 10526232"/>
              <a:gd name="connsiteY4" fmla="*/ 712382 h 2349796"/>
              <a:gd name="connsiteX5" fmla="*/ 10526232 w 10526232"/>
              <a:gd name="connsiteY5" fmla="*/ 0 h 2349796"/>
              <a:gd name="connsiteX6" fmla="*/ 10526232 w 10526232"/>
              <a:gd name="connsiteY6" fmla="*/ 0 h 2349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26232" h="2349796">
                <a:moveTo>
                  <a:pt x="0" y="2349796"/>
                </a:moveTo>
                <a:lnTo>
                  <a:pt x="2041451" y="2052084"/>
                </a:lnTo>
                <a:cubicBezTo>
                  <a:pt x="2727251" y="1943986"/>
                  <a:pt x="3409507" y="1830573"/>
                  <a:pt x="4114800" y="1701210"/>
                </a:cubicBezTo>
                <a:cubicBezTo>
                  <a:pt x="4820093" y="1571847"/>
                  <a:pt x="5486400" y="1440712"/>
                  <a:pt x="6273209" y="1275907"/>
                </a:cubicBezTo>
                <a:cubicBezTo>
                  <a:pt x="7060018" y="1111102"/>
                  <a:pt x="7680251" y="925033"/>
                  <a:pt x="8389088" y="712382"/>
                </a:cubicBezTo>
                <a:cubicBezTo>
                  <a:pt x="9097925" y="499731"/>
                  <a:pt x="10526232" y="0"/>
                  <a:pt x="10526232" y="0"/>
                </a:cubicBezTo>
                <a:lnTo>
                  <a:pt x="10526232" y="0"/>
                </a:lnTo>
              </a:path>
            </a:pathLst>
          </a:custGeom>
          <a:noFill/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4" hasCustomPrompt="1"/>
          </p:nvPr>
        </p:nvSpPr>
        <p:spPr>
          <a:xfrm rot="20889302">
            <a:off x="2727787" y="3410398"/>
            <a:ext cx="5872711" cy="407832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Upward slope text 14pt</a:t>
            </a:r>
            <a:endParaRPr lang="en-GB" noProof="0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56928" y="5892862"/>
            <a:ext cx="10562184" cy="407832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6" hasCustomPrompt="1"/>
          </p:nvPr>
        </p:nvSpPr>
        <p:spPr>
          <a:xfrm rot="16200000">
            <a:off x="180080" y="4984116"/>
            <a:ext cx="1191279" cy="407832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947946" y="4779174"/>
            <a:ext cx="2016000" cy="991284"/>
          </a:xfrm>
          <a:prstGeom prst="rect">
            <a:avLst/>
          </a:prstGeom>
          <a:ln>
            <a:noFill/>
          </a:ln>
        </p:spPr>
        <p:txBody>
          <a:bodyPr lIns="108000" rIns="108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3086736" y="4518659"/>
            <a:ext cx="2016000" cy="1251799"/>
          </a:xfrm>
          <a:prstGeom prst="rect">
            <a:avLst/>
          </a:prstGeom>
          <a:ln>
            <a:noFill/>
          </a:ln>
        </p:spPr>
        <p:txBody>
          <a:bodyPr lIns="108000" rIns="108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229437" y="4157080"/>
            <a:ext cx="2016000" cy="1613378"/>
          </a:xfrm>
          <a:prstGeom prst="rect">
            <a:avLst/>
          </a:prstGeom>
          <a:ln>
            <a:noFill/>
          </a:ln>
        </p:spPr>
        <p:txBody>
          <a:bodyPr lIns="108000" rIns="108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7368229" y="3742656"/>
            <a:ext cx="2016000" cy="2027802"/>
          </a:xfrm>
          <a:prstGeom prst="rect">
            <a:avLst/>
          </a:prstGeom>
          <a:ln>
            <a:noFill/>
          </a:ln>
        </p:spPr>
        <p:txBody>
          <a:bodyPr lIns="108000" rIns="108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9498466" y="3189763"/>
            <a:ext cx="2016000" cy="2580695"/>
          </a:xfrm>
          <a:prstGeom prst="rect">
            <a:avLst/>
          </a:prstGeom>
          <a:ln>
            <a:noFill/>
          </a:ln>
        </p:spPr>
        <p:txBody>
          <a:bodyPr lIns="108000" rIns="108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18171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_grey_background_short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2773361" cy="4319588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Chart title text 18pt</a:t>
            </a:r>
            <a:endParaRPr lang="en-GB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9803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40"/>
            <a:ext cx="8316912" cy="40783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Table title text 18pt</a:t>
            </a:r>
            <a:endParaRPr lang="en-GB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3115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Right_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277336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Table body text 18pt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7197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right_grey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2B17B3-2816-E44E-9EBC-CB2786835C76}"/>
              </a:ext>
            </a:extLst>
          </p:cNvPr>
          <p:cNvSpPr/>
          <p:nvPr userDrawn="1"/>
        </p:nvSpPr>
        <p:spPr>
          <a:xfrm>
            <a:off x="4019024" y="0"/>
            <a:ext cx="8172976" cy="6858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2770905" cy="143836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</a:t>
            </a:r>
            <a:endParaRPr lang="en-GB" noProof="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277336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Table body text 18pt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710225" y="1326384"/>
            <a:ext cx="5535490" cy="52208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Table title 18pt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879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light_image_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609934"/>
            <a:ext cx="12192000" cy="52480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tIns="2196000" anchor="ctr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991894"/>
            <a:ext cx="5545136" cy="106594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Presentation Title on two lines 36pt</a:t>
            </a:r>
            <a:endParaRPr lang="en-GB" noProof="0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3213715"/>
            <a:ext cx="5545136" cy="309659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 b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Event information, location, name of presenter and date 24pt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8850313" y="568325"/>
            <a:ext cx="2767012" cy="554038"/>
          </a:xfrm>
          <a:custGeom>
            <a:avLst/>
            <a:gdLst>
              <a:gd name="T0" fmla="*/ 1566 w 1743"/>
              <a:gd name="T1" fmla="*/ 103 h 349"/>
              <a:gd name="T2" fmla="*/ 1580 w 1743"/>
              <a:gd name="T3" fmla="*/ 132 h 349"/>
              <a:gd name="T4" fmla="*/ 1549 w 1743"/>
              <a:gd name="T5" fmla="*/ 119 h 349"/>
              <a:gd name="T6" fmla="*/ 1506 w 1743"/>
              <a:gd name="T7" fmla="*/ 338 h 349"/>
              <a:gd name="T8" fmla="*/ 1599 w 1743"/>
              <a:gd name="T9" fmla="*/ 346 h 349"/>
              <a:gd name="T10" fmla="*/ 1657 w 1743"/>
              <a:gd name="T11" fmla="*/ 285 h 349"/>
              <a:gd name="T12" fmla="*/ 1612 w 1743"/>
              <a:gd name="T13" fmla="*/ 196 h 349"/>
              <a:gd name="T14" fmla="*/ 1605 w 1743"/>
              <a:gd name="T15" fmla="*/ 132 h 349"/>
              <a:gd name="T16" fmla="*/ 1595 w 1743"/>
              <a:gd name="T17" fmla="*/ 92 h 349"/>
              <a:gd name="T18" fmla="*/ 1551 w 1743"/>
              <a:gd name="T19" fmla="*/ 84 h 349"/>
              <a:gd name="T20" fmla="*/ 1526 w 1743"/>
              <a:gd name="T21" fmla="*/ 119 h 349"/>
              <a:gd name="T22" fmla="*/ 1522 w 1743"/>
              <a:gd name="T23" fmla="*/ 173 h 349"/>
              <a:gd name="T24" fmla="*/ 1492 w 1743"/>
              <a:gd name="T25" fmla="*/ 297 h 349"/>
              <a:gd name="T26" fmla="*/ 1399 w 1743"/>
              <a:gd name="T27" fmla="*/ 122 h 349"/>
              <a:gd name="T28" fmla="*/ 1469 w 1743"/>
              <a:gd name="T29" fmla="*/ 31 h 349"/>
              <a:gd name="T30" fmla="*/ 1568 w 1743"/>
              <a:gd name="T31" fmla="*/ 0 h 349"/>
              <a:gd name="T32" fmla="*/ 1678 w 1743"/>
              <a:gd name="T33" fmla="*/ 40 h 349"/>
              <a:gd name="T34" fmla="*/ 1740 w 1743"/>
              <a:gd name="T35" fmla="*/ 138 h 349"/>
              <a:gd name="T36" fmla="*/ 1731 w 1743"/>
              <a:gd name="T37" fmla="*/ 234 h 349"/>
              <a:gd name="T38" fmla="*/ 1685 w 1743"/>
              <a:gd name="T39" fmla="*/ 254 h 349"/>
              <a:gd name="T40" fmla="*/ 1711 w 1743"/>
              <a:gd name="T41" fmla="*/ 173 h 349"/>
              <a:gd name="T42" fmla="*/ 1686 w 1743"/>
              <a:gd name="T43" fmla="*/ 93 h 349"/>
              <a:gd name="T44" fmla="*/ 1609 w 1743"/>
              <a:gd name="T45" fmla="*/ 37 h 349"/>
              <a:gd name="T46" fmla="*/ 1525 w 1743"/>
              <a:gd name="T47" fmla="*/ 37 h 349"/>
              <a:gd name="T48" fmla="*/ 1449 w 1743"/>
              <a:gd name="T49" fmla="*/ 93 h 349"/>
              <a:gd name="T50" fmla="*/ 1425 w 1743"/>
              <a:gd name="T51" fmla="*/ 173 h 349"/>
              <a:gd name="T52" fmla="*/ 1449 w 1743"/>
              <a:gd name="T53" fmla="*/ 254 h 349"/>
              <a:gd name="T54" fmla="*/ 1403 w 1743"/>
              <a:gd name="T55" fmla="*/ 234 h 349"/>
              <a:gd name="T56" fmla="*/ 1240 w 1743"/>
              <a:gd name="T57" fmla="*/ 119 h 349"/>
              <a:gd name="T58" fmla="*/ 1219 w 1743"/>
              <a:gd name="T59" fmla="*/ 228 h 349"/>
              <a:gd name="T60" fmla="*/ 1167 w 1743"/>
              <a:gd name="T61" fmla="*/ 144 h 349"/>
              <a:gd name="T62" fmla="*/ 1016 w 1743"/>
              <a:gd name="T63" fmla="*/ 162 h 349"/>
              <a:gd name="T64" fmla="*/ 1068 w 1743"/>
              <a:gd name="T65" fmla="*/ 116 h 349"/>
              <a:gd name="T66" fmla="*/ 1110 w 1743"/>
              <a:gd name="T67" fmla="*/ 138 h 349"/>
              <a:gd name="T68" fmla="*/ 1074 w 1743"/>
              <a:gd name="T69" fmla="*/ 141 h 349"/>
              <a:gd name="T70" fmla="*/ 1048 w 1743"/>
              <a:gd name="T71" fmla="*/ 155 h 349"/>
              <a:gd name="T72" fmla="*/ 1054 w 1743"/>
              <a:gd name="T73" fmla="*/ 202 h 349"/>
              <a:gd name="T74" fmla="*/ 1088 w 1743"/>
              <a:gd name="T75" fmla="*/ 188 h 349"/>
              <a:gd name="T76" fmla="*/ 1094 w 1743"/>
              <a:gd name="T77" fmla="*/ 228 h 349"/>
              <a:gd name="T78" fmla="*/ 1030 w 1743"/>
              <a:gd name="T79" fmla="*/ 217 h 349"/>
              <a:gd name="T80" fmla="*/ 953 w 1743"/>
              <a:gd name="T81" fmla="*/ 148 h 349"/>
              <a:gd name="T82" fmla="*/ 981 w 1743"/>
              <a:gd name="T83" fmla="*/ 228 h 349"/>
              <a:gd name="T84" fmla="*/ 815 w 1743"/>
              <a:gd name="T85" fmla="*/ 164 h 349"/>
              <a:gd name="T86" fmla="*/ 789 w 1743"/>
              <a:gd name="T87" fmla="*/ 119 h 349"/>
              <a:gd name="T88" fmla="*/ 725 w 1743"/>
              <a:gd name="T89" fmla="*/ 171 h 349"/>
              <a:gd name="T90" fmla="*/ 666 w 1743"/>
              <a:gd name="T91" fmla="*/ 185 h 349"/>
              <a:gd name="T92" fmla="*/ 644 w 1743"/>
              <a:gd name="T93" fmla="*/ 162 h 349"/>
              <a:gd name="T94" fmla="*/ 450 w 1743"/>
              <a:gd name="T95" fmla="*/ 228 h 349"/>
              <a:gd name="T96" fmla="*/ 520 w 1743"/>
              <a:gd name="T97" fmla="*/ 184 h 349"/>
              <a:gd name="T98" fmla="*/ 397 w 1743"/>
              <a:gd name="T99" fmla="*/ 187 h 349"/>
              <a:gd name="T100" fmla="*/ 358 w 1743"/>
              <a:gd name="T101" fmla="*/ 119 h 349"/>
              <a:gd name="T102" fmla="*/ 254 w 1743"/>
              <a:gd name="T103" fmla="*/ 185 h 349"/>
              <a:gd name="T104" fmla="*/ 226 w 1743"/>
              <a:gd name="T105" fmla="*/ 119 h 349"/>
              <a:gd name="T106" fmla="*/ 121 w 1743"/>
              <a:gd name="T107" fmla="*/ 220 h 349"/>
              <a:gd name="T108" fmla="*/ 172 w 1743"/>
              <a:gd name="T109" fmla="*/ 230 h 349"/>
              <a:gd name="T110" fmla="*/ 201 w 1743"/>
              <a:gd name="T111" fmla="*/ 119 h 349"/>
              <a:gd name="T112" fmla="*/ 155 w 1743"/>
              <a:gd name="T113" fmla="*/ 207 h 349"/>
              <a:gd name="T114" fmla="*/ 108 w 1743"/>
              <a:gd name="T115" fmla="*/ 119 h 349"/>
              <a:gd name="T116" fmla="*/ 97 w 1743"/>
              <a:gd name="T117" fmla="*/ 228 h 349"/>
              <a:gd name="T118" fmla="*/ 0 w 1743"/>
              <a:gd name="T119" fmla="*/ 228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43" h="349">
                <a:moveTo>
                  <a:pt x="1549" y="119"/>
                </a:moveTo>
                <a:lnTo>
                  <a:pt x="1549" y="119"/>
                </a:lnTo>
                <a:lnTo>
                  <a:pt x="1551" y="113"/>
                </a:lnTo>
                <a:lnTo>
                  <a:pt x="1554" y="107"/>
                </a:lnTo>
                <a:lnTo>
                  <a:pt x="1560" y="104"/>
                </a:lnTo>
                <a:lnTo>
                  <a:pt x="1566" y="103"/>
                </a:lnTo>
                <a:lnTo>
                  <a:pt x="1566" y="103"/>
                </a:lnTo>
                <a:lnTo>
                  <a:pt x="1574" y="104"/>
                </a:lnTo>
                <a:lnTo>
                  <a:pt x="1580" y="107"/>
                </a:lnTo>
                <a:lnTo>
                  <a:pt x="1583" y="113"/>
                </a:lnTo>
                <a:lnTo>
                  <a:pt x="1585" y="119"/>
                </a:lnTo>
                <a:lnTo>
                  <a:pt x="1585" y="119"/>
                </a:lnTo>
                <a:lnTo>
                  <a:pt x="1583" y="127"/>
                </a:lnTo>
                <a:lnTo>
                  <a:pt x="1580" y="132"/>
                </a:lnTo>
                <a:lnTo>
                  <a:pt x="1574" y="136"/>
                </a:lnTo>
                <a:lnTo>
                  <a:pt x="1566" y="138"/>
                </a:lnTo>
                <a:lnTo>
                  <a:pt x="1566" y="138"/>
                </a:lnTo>
                <a:lnTo>
                  <a:pt x="1560" y="136"/>
                </a:lnTo>
                <a:lnTo>
                  <a:pt x="1554" y="132"/>
                </a:lnTo>
                <a:lnTo>
                  <a:pt x="1551" y="127"/>
                </a:lnTo>
                <a:lnTo>
                  <a:pt x="1549" y="119"/>
                </a:lnTo>
                <a:lnTo>
                  <a:pt x="1549" y="119"/>
                </a:lnTo>
                <a:close/>
                <a:moveTo>
                  <a:pt x="1454" y="308"/>
                </a:moveTo>
                <a:lnTo>
                  <a:pt x="1454" y="308"/>
                </a:lnTo>
                <a:lnTo>
                  <a:pt x="1466" y="317"/>
                </a:lnTo>
                <a:lnTo>
                  <a:pt x="1479" y="325"/>
                </a:lnTo>
                <a:lnTo>
                  <a:pt x="1492" y="332"/>
                </a:lnTo>
                <a:lnTo>
                  <a:pt x="1506" y="338"/>
                </a:lnTo>
                <a:lnTo>
                  <a:pt x="1522" y="343"/>
                </a:lnTo>
                <a:lnTo>
                  <a:pt x="1536" y="346"/>
                </a:lnTo>
                <a:lnTo>
                  <a:pt x="1551" y="347"/>
                </a:lnTo>
                <a:lnTo>
                  <a:pt x="1568" y="349"/>
                </a:lnTo>
                <a:lnTo>
                  <a:pt x="1568" y="349"/>
                </a:lnTo>
                <a:lnTo>
                  <a:pt x="1583" y="347"/>
                </a:lnTo>
                <a:lnTo>
                  <a:pt x="1599" y="346"/>
                </a:lnTo>
                <a:lnTo>
                  <a:pt x="1612" y="343"/>
                </a:lnTo>
                <a:lnTo>
                  <a:pt x="1628" y="338"/>
                </a:lnTo>
                <a:lnTo>
                  <a:pt x="1642" y="332"/>
                </a:lnTo>
                <a:lnTo>
                  <a:pt x="1655" y="325"/>
                </a:lnTo>
                <a:lnTo>
                  <a:pt x="1668" y="317"/>
                </a:lnTo>
                <a:lnTo>
                  <a:pt x="1680" y="308"/>
                </a:lnTo>
                <a:lnTo>
                  <a:pt x="1657" y="285"/>
                </a:lnTo>
                <a:lnTo>
                  <a:pt x="1657" y="285"/>
                </a:lnTo>
                <a:lnTo>
                  <a:pt x="1642" y="297"/>
                </a:lnTo>
                <a:lnTo>
                  <a:pt x="1623" y="308"/>
                </a:lnTo>
                <a:lnTo>
                  <a:pt x="1603" y="315"/>
                </a:lnTo>
                <a:lnTo>
                  <a:pt x="1583" y="318"/>
                </a:lnTo>
                <a:lnTo>
                  <a:pt x="1583" y="196"/>
                </a:lnTo>
                <a:lnTo>
                  <a:pt x="1612" y="196"/>
                </a:lnTo>
                <a:lnTo>
                  <a:pt x="1612" y="173"/>
                </a:lnTo>
                <a:lnTo>
                  <a:pt x="1583" y="173"/>
                </a:lnTo>
                <a:lnTo>
                  <a:pt x="1583" y="155"/>
                </a:lnTo>
                <a:lnTo>
                  <a:pt x="1583" y="155"/>
                </a:lnTo>
                <a:lnTo>
                  <a:pt x="1592" y="150"/>
                </a:lnTo>
                <a:lnTo>
                  <a:pt x="1600" y="142"/>
                </a:lnTo>
                <a:lnTo>
                  <a:pt x="1605" y="132"/>
                </a:lnTo>
                <a:lnTo>
                  <a:pt x="1606" y="126"/>
                </a:lnTo>
                <a:lnTo>
                  <a:pt x="1608" y="119"/>
                </a:lnTo>
                <a:lnTo>
                  <a:pt x="1608" y="119"/>
                </a:lnTo>
                <a:lnTo>
                  <a:pt x="1606" y="112"/>
                </a:lnTo>
                <a:lnTo>
                  <a:pt x="1605" y="104"/>
                </a:lnTo>
                <a:lnTo>
                  <a:pt x="1600" y="98"/>
                </a:lnTo>
                <a:lnTo>
                  <a:pt x="1595" y="92"/>
                </a:lnTo>
                <a:lnTo>
                  <a:pt x="1589" y="87"/>
                </a:lnTo>
                <a:lnTo>
                  <a:pt x="1583" y="84"/>
                </a:lnTo>
                <a:lnTo>
                  <a:pt x="1575" y="81"/>
                </a:lnTo>
                <a:lnTo>
                  <a:pt x="1568" y="81"/>
                </a:lnTo>
                <a:lnTo>
                  <a:pt x="1568" y="81"/>
                </a:lnTo>
                <a:lnTo>
                  <a:pt x="1559" y="81"/>
                </a:lnTo>
                <a:lnTo>
                  <a:pt x="1551" y="84"/>
                </a:lnTo>
                <a:lnTo>
                  <a:pt x="1545" y="87"/>
                </a:lnTo>
                <a:lnTo>
                  <a:pt x="1539" y="92"/>
                </a:lnTo>
                <a:lnTo>
                  <a:pt x="1534" y="98"/>
                </a:lnTo>
                <a:lnTo>
                  <a:pt x="1529" y="104"/>
                </a:lnTo>
                <a:lnTo>
                  <a:pt x="1528" y="112"/>
                </a:lnTo>
                <a:lnTo>
                  <a:pt x="1526" y="119"/>
                </a:lnTo>
                <a:lnTo>
                  <a:pt x="1526" y="119"/>
                </a:lnTo>
                <a:lnTo>
                  <a:pt x="1528" y="126"/>
                </a:lnTo>
                <a:lnTo>
                  <a:pt x="1529" y="132"/>
                </a:lnTo>
                <a:lnTo>
                  <a:pt x="1534" y="142"/>
                </a:lnTo>
                <a:lnTo>
                  <a:pt x="1542" y="150"/>
                </a:lnTo>
                <a:lnTo>
                  <a:pt x="1551" y="155"/>
                </a:lnTo>
                <a:lnTo>
                  <a:pt x="1551" y="173"/>
                </a:lnTo>
                <a:lnTo>
                  <a:pt x="1522" y="173"/>
                </a:lnTo>
                <a:lnTo>
                  <a:pt x="1522" y="196"/>
                </a:lnTo>
                <a:lnTo>
                  <a:pt x="1551" y="196"/>
                </a:lnTo>
                <a:lnTo>
                  <a:pt x="1551" y="318"/>
                </a:lnTo>
                <a:lnTo>
                  <a:pt x="1551" y="318"/>
                </a:lnTo>
                <a:lnTo>
                  <a:pt x="1531" y="315"/>
                </a:lnTo>
                <a:lnTo>
                  <a:pt x="1511" y="308"/>
                </a:lnTo>
                <a:lnTo>
                  <a:pt x="1492" y="297"/>
                </a:lnTo>
                <a:lnTo>
                  <a:pt x="1477" y="285"/>
                </a:lnTo>
                <a:lnTo>
                  <a:pt x="1454" y="308"/>
                </a:lnTo>
                <a:close/>
                <a:moveTo>
                  <a:pt x="1391" y="173"/>
                </a:moveTo>
                <a:lnTo>
                  <a:pt x="1391" y="173"/>
                </a:lnTo>
                <a:lnTo>
                  <a:pt x="1393" y="156"/>
                </a:lnTo>
                <a:lnTo>
                  <a:pt x="1396" y="138"/>
                </a:lnTo>
                <a:lnTo>
                  <a:pt x="1399" y="122"/>
                </a:lnTo>
                <a:lnTo>
                  <a:pt x="1405" y="106"/>
                </a:lnTo>
                <a:lnTo>
                  <a:pt x="1413" y="90"/>
                </a:lnTo>
                <a:lnTo>
                  <a:pt x="1422" y="77"/>
                </a:lnTo>
                <a:lnTo>
                  <a:pt x="1431" y="63"/>
                </a:lnTo>
                <a:lnTo>
                  <a:pt x="1443" y="51"/>
                </a:lnTo>
                <a:lnTo>
                  <a:pt x="1456" y="40"/>
                </a:lnTo>
                <a:lnTo>
                  <a:pt x="1469" y="31"/>
                </a:lnTo>
                <a:lnTo>
                  <a:pt x="1483" y="21"/>
                </a:lnTo>
                <a:lnTo>
                  <a:pt x="1499" y="14"/>
                </a:lnTo>
                <a:lnTo>
                  <a:pt x="1516" y="8"/>
                </a:lnTo>
                <a:lnTo>
                  <a:pt x="1532" y="5"/>
                </a:lnTo>
                <a:lnTo>
                  <a:pt x="1549" y="2"/>
                </a:lnTo>
                <a:lnTo>
                  <a:pt x="1568" y="0"/>
                </a:lnTo>
                <a:lnTo>
                  <a:pt x="1568" y="0"/>
                </a:lnTo>
                <a:lnTo>
                  <a:pt x="1585" y="2"/>
                </a:lnTo>
                <a:lnTo>
                  <a:pt x="1603" y="5"/>
                </a:lnTo>
                <a:lnTo>
                  <a:pt x="1619" y="8"/>
                </a:lnTo>
                <a:lnTo>
                  <a:pt x="1635" y="14"/>
                </a:lnTo>
                <a:lnTo>
                  <a:pt x="1651" y="21"/>
                </a:lnTo>
                <a:lnTo>
                  <a:pt x="1665" y="31"/>
                </a:lnTo>
                <a:lnTo>
                  <a:pt x="1678" y="40"/>
                </a:lnTo>
                <a:lnTo>
                  <a:pt x="1691" y="51"/>
                </a:lnTo>
                <a:lnTo>
                  <a:pt x="1703" y="63"/>
                </a:lnTo>
                <a:lnTo>
                  <a:pt x="1712" y="77"/>
                </a:lnTo>
                <a:lnTo>
                  <a:pt x="1721" y="90"/>
                </a:lnTo>
                <a:lnTo>
                  <a:pt x="1729" y="106"/>
                </a:lnTo>
                <a:lnTo>
                  <a:pt x="1735" y="122"/>
                </a:lnTo>
                <a:lnTo>
                  <a:pt x="1740" y="138"/>
                </a:lnTo>
                <a:lnTo>
                  <a:pt x="1741" y="156"/>
                </a:lnTo>
                <a:lnTo>
                  <a:pt x="1743" y="173"/>
                </a:lnTo>
                <a:lnTo>
                  <a:pt x="1743" y="173"/>
                </a:lnTo>
                <a:lnTo>
                  <a:pt x="1741" y="190"/>
                </a:lnTo>
                <a:lnTo>
                  <a:pt x="1740" y="205"/>
                </a:lnTo>
                <a:lnTo>
                  <a:pt x="1737" y="220"/>
                </a:lnTo>
                <a:lnTo>
                  <a:pt x="1731" y="234"/>
                </a:lnTo>
                <a:lnTo>
                  <a:pt x="1726" y="250"/>
                </a:lnTo>
                <a:lnTo>
                  <a:pt x="1718" y="262"/>
                </a:lnTo>
                <a:lnTo>
                  <a:pt x="1709" y="276"/>
                </a:lnTo>
                <a:lnTo>
                  <a:pt x="1700" y="288"/>
                </a:lnTo>
                <a:lnTo>
                  <a:pt x="1677" y="265"/>
                </a:lnTo>
                <a:lnTo>
                  <a:pt x="1677" y="265"/>
                </a:lnTo>
                <a:lnTo>
                  <a:pt x="1685" y="254"/>
                </a:lnTo>
                <a:lnTo>
                  <a:pt x="1691" y="243"/>
                </a:lnTo>
                <a:lnTo>
                  <a:pt x="1697" y="233"/>
                </a:lnTo>
                <a:lnTo>
                  <a:pt x="1702" y="222"/>
                </a:lnTo>
                <a:lnTo>
                  <a:pt x="1705" y="210"/>
                </a:lnTo>
                <a:lnTo>
                  <a:pt x="1708" y="197"/>
                </a:lnTo>
                <a:lnTo>
                  <a:pt x="1709" y="185"/>
                </a:lnTo>
                <a:lnTo>
                  <a:pt x="1711" y="173"/>
                </a:lnTo>
                <a:lnTo>
                  <a:pt x="1711" y="173"/>
                </a:lnTo>
                <a:lnTo>
                  <a:pt x="1709" y="159"/>
                </a:lnTo>
                <a:lnTo>
                  <a:pt x="1708" y="145"/>
                </a:lnTo>
                <a:lnTo>
                  <a:pt x="1703" y="132"/>
                </a:lnTo>
                <a:lnTo>
                  <a:pt x="1698" y="118"/>
                </a:lnTo>
                <a:lnTo>
                  <a:pt x="1692" y="106"/>
                </a:lnTo>
                <a:lnTo>
                  <a:pt x="1686" y="93"/>
                </a:lnTo>
                <a:lnTo>
                  <a:pt x="1677" y="83"/>
                </a:lnTo>
                <a:lnTo>
                  <a:pt x="1668" y="72"/>
                </a:lnTo>
                <a:lnTo>
                  <a:pt x="1658" y="63"/>
                </a:lnTo>
                <a:lnTo>
                  <a:pt x="1646" y="55"/>
                </a:lnTo>
                <a:lnTo>
                  <a:pt x="1635" y="47"/>
                </a:lnTo>
                <a:lnTo>
                  <a:pt x="1623" y="41"/>
                </a:lnTo>
                <a:lnTo>
                  <a:pt x="1609" y="37"/>
                </a:lnTo>
                <a:lnTo>
                  <a:pt x="1595" y="34"/>
                </a:lnTo>
                <a:lnTo>
                  <a:pt x="1582" y="31"/>
                </a:lnTo>
                <a:lnTo>
                  <a:pt x="1568" y="31"/>
                </a:lnTo>
                <a:lnTo>
                  <a:pt x="1568" y="31"/>
                </a:lnTo>
                <a:lnTo>
                  <a:pt x="1552" y="31"/>
                </a:lnTo>
                <a:lnTo>
                  <a:pt x="1539" y="34"/>
                </a:lnTo>
                <a:lnTo>
                  <a:pt x="1525" y="37"/>
                </a:lnTo>
                <a:lnTo>
                  <a:pt x="1511" y="41"/>
                </a:lnTo>
                <a:lnTo>
                  <a:pt x="1499" y="47"/>
                </a:lnTo>
                <a:lnTo>
                  <a:pt x="1488" y="55"/>
                </a:lnTo>
                <a:lnTo>
                  <a:pt x="1477" y="63"/>
                </a:lnTo>
                <a:lnTo>
                  <a:pt x="1466" y="72"/>
                </a:lnTo>
                <a:lnTo>
                  <a:pt x="1457" y="83"/>
                </a:lnTo>
                <a:lnTo>
                  <a:pt x="1449" y="93"/>
                </a:lnTo>
                <a:lnTo>
                  <a:pt x="1442" y="106"/>
                </a:lnTo>
                <a:lnTo>
                  <a:pt x="1436" y="118"/>
                </a:lnTo>
                <a:lnTo>
                  <a:pt x="1431" y="132"/>
                </a:lnTo>
                <a:lnTo>
                  <a:pt x="1426" y="145"/>
                </a:lnTo>
                <a:lnTo>
                  <a:pt x="1425" y="159"/>
                </a:lnTo>
                <a:lnTo>
                  <a:pt x="1425" y="173"/>
                </a:lnTo>
                <a:lnTo>
                  <a:pt x="1425" y="173"/>
                </a:lnTo>
                <a:lnTo>
                  <a:pt x="1425" y="185"/>
                </a:lnTo>
                <a:lnTo>
                  <a:pt x="1426" y="197"/>
                </a:lnTo>
                <a:lnTo>
                  <a:pt x="1429" y="210"/>
                </a:lnTo>
                <a:lnTo>
                  <a:pt x="1433" y="222"/>
                </a:lnTo>
                <a:lnTo>
                  <a:pt x="1437" y="233"/>
                </a:lnTo>
                <a:lnTo>
                  <a:pt x="1443" y="243"/>
                </a:lnTo>
                <a:lnTo>
                  <a:pt x="1449" y="254"/>
                </a:lnTo>
                <a:lnTo>
                  <a:pt x="1457" y="265"/>
                </a:lnTo>
                <a:lnTo>
                  <a:pt x="1434" y="288"/>
                </a:lnTo>
                <a:lnTo>
                  <a:pt x="1434" y="288"/>
                </a:lnTo>
                <a:lnTo>
                  <a:pt x="1425" y="276"/>
                </a:lnTo>
                <a:lnTo>
                  <a:pt x="1416" y="262"/>
                </a:lnTo>
                <a:lnTo>
                  <a:pt x="1409" y="250"/>
                </a:lnTo>
                <a:lnTo>
                  <a:pt x="1403" y="234"/>
                </a:lnTo>
                <a:lnTo>
                  <a:pt x="1397" y="220"/>
                </a:lnTo>
                <a:lnTo>
                  <a:pt x="1394" y="205"/>
                </a:lnTo>
                <a:lnTo>
                  <a:pt x="1393" y="190"/>
                </a:lnTo>
                <a:lnTo>
                  <a:pt x="1391" y="173"/>
                </a:lnTo>
                <a:lnTo>
                  <a:pt x="1391" y="173"/>
                </a:lnTo>
                <a:close/>
                <a:moveTo>
                  <a:pt x="1240" y="228"/>
                </a:moveTo>
                <a:lnTo>
                  <a:pt x="1240" y="119"/>
                </a:lnTo>
                <a:lnTo>
                  <a:pt x="1270" y="119"/>
                </a:lnTo>
                <a:lnTo>
                  <a:pt x="1270" y="204"/>
                </a:lnTo>
                <a:lnTo>
                  <a:pt x="1319" y="204"/>
                </a:lnTo>
                <a:lnTo>
                  <a:pt x="1319" y="228"/>
                </a:lnTo>
                <a:lnTo>
                  <a:pt x="1240" y="228"/>
                </a:lnTo>
                <a:close/>
                <a:moveTo>
                  <a:pt x="1139" y="228"/>
                </a:moveTo>
                <a:lnTo>
                  <a:pt x="1219" y="228"/>
                </a:lnTo>
                <a:lnTo>
                  <a:pt x="1219" y="204"/>
                </a:lnTo>
                <a:lnTo>
                  <a:pt x="1167" y="204"/>
                </a:lnTo>
                <a:lnTo>
                  <a:pt x="1167" y="185"/>
                </a:lnTo>
                <a:lnTo>
                  <a:pt x="1210" y="185"/>
                </a:lnTo>
                <a:lnTo>
                  <a:pt x="1210" y="162"/>
                </a:lnTo>
                <a:lnTo>
                  <a:pt x="1167" y="162"/>
                </a:lnTo>
                <a:lnTo>
                  <a:pt x="1167" y="144"/>
                </a:lnTo>
                <a:lnTo>
                  <a:pt x="1217" y="144"/>
                </a:lnTo>
                <a:lnTo>
                  <a:pt x="1217" y="119"/>
                </a:lnTo>
                <a:lnTo>
                  <a:pt x="1139" y="119"/>
                </a:lnTo>
                <a:lnTo>
                  <a:pt x="1139" y="228"/>
                </a:lnTo>
                <a:close/>
                <a:moveTo>
                  <a:pt x="1014" y="175"/>
                </a:moveTo>
                <a:lnTo>
                  <a:pt x="1014" y="175"/>
                </a:lnTo>
                <a:lnTo>
                  <a:pt x="1016" y="162"/>
                </a:lnTo>
                <a:lnTo>
                  <a:pt x="1019" y="152"/>
                </a:lnTo>
                <a:lnTo>
                  <a:pt x="1024" y="141"/>
                </a:lnTo>
                <a:lnTo>
                  <a:pt x="1030" y="133"/>
                </a:lnTo>
                <a:lnTo>
                  <a:pt x="1038" y="126"/>
                </a:lnTo>
                <a:lnTo>
                  <a:pt x="1047" y="121"/>
                </a:lnTo>
                <a:lnTo>
                  <a:pt x="1056" y="118"/>
                </a:lnTo>
                <a:lnTo>
                  <a:pt x="1068" y="116"/>
                </a:lnTo>
                <a:lnTo>
                  <a:pt x="1068" y="116"/>
                </a:lnTo>
                <a:lnTo>
                  <a:pt x="1077" y="118"/>
                </a:lnTo>
                <a:lnTo>
                  <a:pt x="1085" y="119"/>
                </a:lnTo>
                <a:lnTo>
                  <a:pt x="1093" y="122"/>
                </a:lnTo>
                <a:lnTo>
                  <a:pt x="1099" y="126"/>
                </a:lnTo>
                <a:lnTo>
                  <a:pt x="1105" y="132"/>
                </a:lnTo>
                <a:lnTo>
                  <a:pt x="1110" y="138"/>
                </a:lnTo>
                <a:lnTo>
                  <a:pt x="1114" y="145"/>
                </a:lnTo>
                <a:lnTo>
                  <a:pt x="1116" y="155"/>
                </a:lnTo>
                <a:lnTo>
                  <a:pt x="1087" y="155"/>
                </a:lnTo>
                <a:lnTo>
                  <a:pt x="1087" y="155"/>
                </a:lnTo>
                <a:lnTo>
                  <a:pt x="1084" y="147"/>
                </a:lnTo>
                <a:lnTo>
                  <a:pt x="1081" y="144"/>
                </a:lnTo>
                <a:lnTo>
                  <a:pt x="1074" y="141"/>
                </a:lnTo>
                <a:lnTo>
                  <a:pt x="1068" y="141"/>
                </a:lnTo>
                <a:lnTo>
                  <a:pt x="1068" y="141"/>
                </a:lnTo>
                <a:lnTo>
                  <a:pt x="1064" y="141"/>
                </a:lnTo>
                <a:lnTo>
                  <a:pt x="1057" y="144"/>
                </a:lnTo>
                <a:lnTo>
                  <a:pt x="1054" y="147"/>
                </a:lnTo>
                <a:lnTo>
                  <a:pt x="1050" y="150"/>
                </a:lnTo>
                <a:lnTo>
                  <a:pt x="1048" y="155"/>
                </a:lnTo>
                <a:lnTo>
                  <a:pt x="1045" y="161"/>
                </a:lnTo>
                <a:lnTo>
                  <a:pt x="1044" y="175"/>
                </a:lnTo>
                <a:lnTo>
                  <a:pt x="1044" y="175"/>
                </a:lnTo>
                <a:lnTo>
                  <a:pt x="1045" y="188"/>
                </a:lnTo>
                <a:lnTo>
                  <a:pt x="1048" y="193"/>
                </a:lnTo>
                <a:lnTo>
                  <a:pt x="1051" y="199"/>
                </a:lnTo>
                <a:lnTo>
                  <a:pt x="1054" y="202"/>
                </a:lnTo>
                <a:lnTo>
                  <a:pt x="1059" y="205"/>
                </a:lnTo>
                <a:lnTo>
                  <a:pt x="1064" y="208"/>
                </a:lnTo>
                <a:lnTo>
                  <a:pt x="1070" y="208"/>
                </a:lnTo>
                <a:lnTo>
                  <a:pt x="1070" y="208"/>
                </a:lnTo>
                <a:lnTo>
                  <a:pt x="1081" y="207"/>
                </a:lnTo>
                <a:lnTo>
                  <a:pt x="1088" y="204"/>
                </a:lnTo>
                <a:lnTo>
                  <a:pt x="1088" y="188"/>
                </a:lnTo>
                <a:lnTo>
                  <a:pt x="1070" y="188"/>
                </a:lnTo>
                <a:lnTo>
                  <a:pt x="1070" y="168"/>
                </a:lnTo>
                <a:lnTo>
                  <a:pt x="1116" y="168"/>
                </a:lnTo>
                <a:lnTo>
                  <a:pt x="1116" y="216"/>
                </a:lnTo>
                <a:lnTo>
                  <a:pt x="1116" y="216"/>
                </a:lnTo>
                <a:lnTo>
                  <a:pt x="1105" y="223"/>
                </a:lnTo>
                <a:lnTo>
                  <a:pt x="1094" y="228"/>
                </a:lnTo>
                <a:lnTo>
                  <a:pt x="1082" y="231"/>
                </a:lnTo>
                <a:lnTo>
                  <a:pt x="1073" y="233"/>
                </a:lnTo>
                <a:lnTo>
                  <a:pt x="1073" y="233"/>
                </a:lnTo>
                <a:lnTo>
                  <a:pt x="1059" y="231"/>
                </a:lnTo>
                <a:lnTo>
                  <a:pt x="1048" y="228"/>
                </a:lnTo>
                <a:lnTo>
                  <a:pt x="1038" y="223"/>
                </a:lnTo>
                <a:lnTo>
                  <a:pt x="1030" y="217"/>
                </a:lnTo>
                <a:lnTo>
                  <a:pt x="1024" y="208"/>
                </a:lnTo>
                <a:lnTo>
                  <a:pt x="1019" y="199"/>
                </a:lnTo>
                <a:lnTo>
                  <a:pt x="1016" y="187"/>
                </a:lnTo>
                <a:lnTo>
                  <a:pt x="1014" y="175"/>
                </a:lnTo>
                <a:lnTo>
                  <a:pt x="1014" y="175"/>
                </a:lnTo>
                <a:close/>
                <a:moveTo>
                  <a:pt x="939" y="190"/>
                </a:moveTo>
                <a:lnTo>
                  <a:pt x="953" y="148"/>
                </a:lnTo>
                <a:lnTo>
                  <a:pt x="967" y="190"/>
                </a:lnTo>
                <a:lnTo>
                  <a:pt x="939" y="190"/>
                </a:lnTo>
                <a:close/>
                <a:moveTo>
                  <a:pt x="896" y="228"/>
                </a:moveTo>
                <a:lnTo>
                  <a:pt x="927" y="228"/>
                </a:lnTo>
                <a:lnTo>
                  <a:pt x="931" y="211"/>
                </a:lnTo>
                <a:lnTo>
                  <a:pt x="974" y="211"/>
                </a:lnTo>
                <a:lnTo>
                  <a:pt x="981" y="228"/>
                </a:lnTo>
                <a:lnTo>
                  <a:pt x="1010" y="228"/>
                </a:lnTo>
                <a:lnTo>
                  <a:pt x="968" y="119"/>
                </a:lnTo>
                <a:lnTo>
                  <a:pt x="938" y="119"/>
                </a:lnTo>
                <a:lnTo>
                  <a:pt x="896" y="228"/>
                </a:lnTo>
                <a:close/>
                <a:moveTo>
                  <a:pt x="789" y="228"/>
                </a:moveTo>
                <a:lnTo>
                  <a:pt x="815" y="228"/>
                </a:lnTo>
                <a:lnTo>
                  <a:pt x="815" y="164"/>
                </a:lnTo>
                <a:lnTo>
                  <a:pt x="853" y="228"/>
                </a:lnTo>
                <a:lnTo>
                  <a:pt x="884" y="228"/>
                </a:lnTo>
                <a:lnTo>
                  <a:pt x="884" y="119"/>
                </a:lnTo>
                <a:lnTo>
                  <a:pt x="856" y="119"/>
                </a:lnTo>
                <a:lnTo>
                  <a:pt x="856" y="184"/>
                </a:lnTo>
                <a:lnTo>
                  <a:pt x="818" y="119"/>
                </a:lnTo>
                <a:lnTo>
                  <a:pt x="789" y="119"/>
                </a:lnTo>
                <a:lnTo>
                  <a:pt x="789" y="228"/>
                </a:lnTo>
                <a:close/>
                <a:moveTo>
                  <a:pt x="666" y="185"/>
                </a:moveTo>
                <a:lnTo>
                  <a:pt x="666" y="171"/>
                </a:lnTo>
                <a:lnTo>
                  <a:pt x="709" y="171"/>
                </a:lnTo>
                <a:lnTo>
                  <a:pt x="709" y="127"/>
                </a:lnTo>
                <a:lnTo>
                  <a:pt x="725" y="127"/>
                </a:lnTo>
                <a:lnTo>
                  <a:pt x="725" y="171"/>
                </a:lnTo>
                <a:lnTo>
                  <a:pt x="769" y="171"/>
                </a:lnTo>
                <a:lnTo>
                  <a:pt x="769" y="185"/>
                </a:lnTo>
                <a:lnTo>
                  <a:pt x="725" y="185"/>
                </a:lnTo>
                <a:lnTo>
                  <a:pt x="725" y="228"/>
                </a:lnTo>
                <a:lnTo>
                  <a:pt x="709" y="228"/>
                </a:lnTo>
                <a:lnTo>
                  <a:pt x="709" y="185"/>
                </a:lnTo>
                <a:lnTo>
                  <a:pt x="666" y="185"/>
                </a:lnTo>
                <a:close/>
                <a:moveTo>
                  <a:pt x="572" y="228"/>
                </a:moveTo>
                <a:lnTo>
                  <a:pt x="653" y="228"/>
                </a:lnTo>
                <a:lnTo>
                  <a:pt x="653" y="204"/>
                </a:lnTo>
                <a:lnTo>
                  <a:pt x="599" y="204"/>
                </a:lnTo>
                <a:lnTo>
                  <a:pt x="599" y="185"/>
                </a:lnTo>
                <a:lnTo>
                  <a:pt x="644" y="185"/>
                </a:lnTo>
                <a:lnTo>
                  <a:pt x="644" y="162"/>
                </a:lnTo>
                <a:lnTo>
                  <a:pt x="599" y="162"/>
                </a:lnTo>
                <a:lnTo>
                  <a:pt x="599" y="144"/>
                </a:lnTo>
                <a:lnTo>
                  <a:pt x="650" y="144"/>
                </a:lnTo>
                <a:lnTo>
                  <a:pt x="650" y="119"/>
                </a:lnTo>
                <a:lnTo>
                  <a:pt x="572" y="119"/>
                </a:lnTo>
                <a:lnTo>
                  <a:pt x="572" y="228"/>
                </a:lnTo>
                <a:close/>
                <a:moveTo>
                  <a:pt x="450" y="228"/>
                </a:moveTo>
                <a:lnTo>
                  <a:pt x="478" y="228"/>
                </a:lnTo>
                <a:lnTo>
                  <a:pt x="478" y="164"/>
                </a:lnTo>
                <a:lnTo>
                  <a:pt x="516" y="228"/>
                </a:lnTo>
                <a:lnTo>
                  <a:pt x="546" y="228"/>
                </a:lnTo>
                <a:lnTo>
                  <a:pt x="546" y="119"/>
                </a:lnTo>
                <a:lnTo>
                  <a:pt x="520" y="119"/>
                </a:lnTo>
                <a:lnTo>
                  <a:pt x="520" y="184"/>
                </a:lnTo>
                <a:lnTo>
                  <a:pt x="480" y="119"/>
                </a:lnTo>
                <a:lnTo>
                  <a:pt x="450" y="119"/>
                </a:lnTo>
                <a:lnTo>
                  <a:pt x="450" y="228"/>
                </a:lnTo>
                <a:close/>
                <a:moveTo>
                  <a:pt x="329" y="228"/>
                </a:moveTo>
                <a:lnTo>
                  <a:pt x="358" y="228"/>
                </a:lnTo>
                <a:lnTo>
                  <a:pt x="358" y="187"/>
                </a:lnTo>
                <a:lnTo>
                  <a:pt x="397" y="187"/>
                </a:lnTo>
                <a:lnTo>
                  <a:pt x="397" y="228"/>
                </a:lnTo>
                <a:lnTo>
                  <a:pt x="426" y="228"/>
                </a:lnTo>
                <a:lnTo>
                  <a:pt x="426" y="119"/>
                </a:lnTo>
                <a:lnTo>
                  <a:pt x="397" y="119"/>
                </a:lnTo>
                <a:lnTo>
                  <a:pt x="397" y="161"/>
                </a:lnTo>
                <a:lnTo>
                  <a:pt x="358" y="161"/>
                </a:lnTo>
                <a:lnTo>
                  <a:pt x="358" y="119"/>
                </a:lnTo>
                <a:lnTo>
                  <a:pt x="329" y="119"/>
                </a:lnTo>
                <a:lnTo>
                  <a:pt x="329" y="228"/>
                </a:lnTo>
                <a:close/>
                <a:moveTo>
                  <a:pt x="226" y="228"/>
                </a:moveTo>
                <a:lnTo>
                  <a:pt x="307" y="228"/>
                </a:lnTo>
                <a:lnTo>
                  <a:pt x="307" y="204"/>
                </a:lnTo>
                <a:lnTo>
                  <a:pt x="254" y="204"/>
                </a:lnTo>
                <a:lnTo>
                  <a:pt x="254" y="185"/>
                </a:lnTo>
                <a:lnTo>
                  <a:pt x="298" y="185"/>
                </a:lnTo>
                <a:lnTo>
                  <a:pt x="298" y="162"/>
                </a:lnTo>
                <a:lnTo>
                  <a:pt x="254" y="162"/>
                </a:lnTo>
                <a:lnTo>
                  <a:pt x="254" y="144"/>
                </a:lnTo>
                <a:lnTo>
                  <a:pt x="304" y="144"/>
                </a:lnTo>
                <a:lnTo>
                  <a:pt x="304" y="119"/>
                </a:lnTo>
                <a:lnTo>
                  <a:pt x="226" y="119"/>
                </a:lnTo>
                <a:lnTo>
                  <a:pt x="226" y="228"/>
                </a:lnTo>
                <a:close/>
                <a:moveTo>
                  <a:pt x="108" y="184"/>
                </a:moveTo>
                <a:lnTo>
                  <a:pt x="108" y="184"/>
                </a:lnTo>
                <a:lnTo>
                  <a:pt x="108" y="196"/>
                </a:lnTo>
                <a:lnTo>
                  <a:pt x="111" y="207"/>
                </a:lnTo>
                <a:lnTo>
                  <a:pt x="115" y="214"/>
                </a:lnTo>
                <a:lnTo>
                  <a:pt x="121" y="220"/>
                </a:lnTo>
                <a:lnTo>
                  <a:pt x="129" y="227"/>
                </a:lnTo>
                <a:lnTo>
                  <a:pt x="137" y="230"/>
                </a:lnTo>
                <a:lnTo>
                  <a:pt x="144" y="231"/>
                </a:lnTo>
                <a:lnTo>
                  <a:pt x="155" y="233"/>
                </a:lnTo>
                <a:lnTo>
                  <a:pt x="155" y="233"/>
                </a:lnTo>
                <a:lnTo>
                  <a:pt x="164" y="231"/>
                </a:lnTo>
                <a:lnTo>
                  <a:pt x="172" y="230"/>
                </a:lnTo>
                <a:lnTo>
                  <a:pt x="181" y="227"/>
                </a:lnTo>
                <a:lnTo>
                  <a:pt x="188" y="220"/>
                </a:lnTo>
                <a:lnTo>
                  <a:pt x="194" y="214"/>
                </a:lnTo>
                <a:lnTo>
                  <a:pt x="198" y="207"/>
                </a:lnTo>
                <a:lnTo>
                  <a:pt x="201" y="196"/>
                </a:lnTo>
                <a:lnTo>
                  <a:pt x="201" y="184"/>
                </a:lnTo>
                <a:lnTo>
                  <a:pt x="201" y="119"/>
                </a:lnTo>
                <a:lnTo>
                  <a:pt x="172" y="119"/>
                </a:lnTo>
                <a:lnTo>
                  <a:pt x="172" y="188"/>
                </a:lnTo>
                <a:lnTo>
                  <a:pt x="172" y="188"/>
                </a:lnTo>
                <a:lnTo>
                  <a:pt x="171" y="196"/>
                </a:lnTo>
                <a:lnTo>
                  <a:pt x="168" y="202"/>
                </a:lnTo>
                <a:lnTo>
                  <a:pt x="163" y="207"/>
                </a:lnTo>
                <a:lnTo>
                  <a:pt x="155" y="207"/>
                </a:lnTo>
                <a:lnTo>
                  <a:pt x="155" y="207"/>
                </a:lnTo>
                <a:lnTo>
                  <a:pt x="146" y="207"/>
                </a:lnTo>
                <a:lnTo>
                  <a:pt x="141" y="202"/>
                </a:lnTo>
                <a:lnTo>
                  <a:pt x="137" y="196"/>
                </a:lnTo>
                <a:lnTo>
                  <a:pt x="137" y="188"/>
                </a:lnTo>
                <a:lnTo>
                  <a:pt x="137" y="119"/>
                </a:lnTo>
                <a:lnTo>
                  <a:pt x="108" y="119"/>
                </a:lnTo>
                <a:lnTo>
                  <a:pt x="108" y="184"/>
                </a:lnTo>
                <a:close/>
                <a:moveTo>
                  <a:pt x="0" y="228"/>
                </a:moveTo>
                <a:lnTo>
                  <a:pt x="29" y="228"/>
                </a:lnTo>
                <a:lnTo>
                  <a:pt x="29" y="197"/>
                </a:lnTo>
                <a:lnTo>
                  <a:pt x="38" y="185"/>
                </a:lnTo>
                <a:lnTo>
                  <a:pt x="63" y="228"/>
                </a:lnTo>
                <a:lnTo>
                  <a:pt x="97" y="228"/>
                </a:lnTo>
                <a:lnTo>
                  <a:pt x="58" y="164"/>
                </a:lnTo>
                <a:lnTo>
                  <a:pt x="92" y="119"/>
                </a:lnTo>
                <a:lnTo>
                  <a:pt x="58" y="119"/>
                </a:lnTo>
                <a:lnTo>
                  <a:pt x="29" y="159"/>
                </a:lnTo>
                <a:lnTo>
                  <a:pt x="29" y="119"/>
                </a:lnTo>
                <a:lnTo>
                  <a:pt x="0" y="119"/>
                </a:lnTo>
                <a:lnTo>
                  <a:pt x="0" y="228"/>
                </a:lnTo>
                <a:close/>
              </a:path>
            </a:pathLst>
          </a:custGeom>
          <a:solidFill>
            <a:srgbClr val="0033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0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text_grey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2B17B3-2816-E44E-9EBC-CB2786835C76}"/>
              </a:ext>
            </a:extLst>
          </p:cNvPr>
          <p:cNvSpPr/>
          <p:nvPr userDrawn="1"/>
        </p:nvSpPr>
        <p:spPr>
          <a:xfrm>
            <a:off x="4019024" y="0"/>
            <a:ext cx="8172976" cy="6858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2770905" cy="143836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</a:t>
            </a:r>
            <a:endParaRPr lang="en-GB" noProof="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277336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Graphic body text 18pt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3199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_left_text+blue_BG_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1D6798-1D0C-5A45-BD8D-5A408649AEE2}"/>
              </a:ext>
            </a:extLst>
          </p:cNvPr>
          <p:cNvSpPr/>
          <p:nvPr userDrawn="1"/>
        </p:nvSpPr>
        <p:spPr>
          <a:xfrm>
            <a:off x="4019025" y="0"/>
            <a:ext cx="81729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7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2770905" cy="143836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</a:t>
            </a:r>
            <a:endParaRPr lang="en-GB" noProof="0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277336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Table body text 18pt</a:t>
            </a:r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6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large_text_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" y="2000422"/>
            <a:ext cx="6096000" cy="4308303"/>
          </a:xfrm>
          <a:prstGeom prst="rect">
            <a:avLst/>
          </a:prstGeom>
          <a:solidFill>
            <a:schemeClr val="accent1"/>
          </a:solidFill>
          <a:ln>
            <a:noFill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GB" sz="2400" noProof="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096001" y="2000422"/>
            <a:ext cx="6095999" cy="43083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GB" sz="2400" noProof="0" dirty="0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8" hasCustomPrompt="1"/>
          </p:nvPr>
        </p:nvSpPr>
        <p:spPr>
          <a:xfrm>
            <a:off x="563323" y="2000417"/>
            <a:ext cx="4018005" cy="720000"/>
          </a:xfrm>
        </p:spPr>
        <p:txBody>
          <a:bodyPr lIns="0" tIns="46800" rIns="90000" bIns="468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Box title 1</a:t>
            </a:r>
            <a:endParaRPr lang="en-GB" noProof="0" dirty="0"/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3" hasCustomPrompt="1"/>
          </p:nvPr>
        </p:nvSpPr>
        <p:spPr>
          <a:xfrm>
            <a:off x="6443330" y="2000417"/>
            <a:ext cx="4018005" cy="720000"/>
          </a:xfrm>
        </p:spPr>
        <p:txBody>
          <a:bodyPr lIns="0" tIns="46800" rIns="90000" bIns="468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Box title 2</a:t>
            </a:r>
            <a:endParaRPr lang="en-GB" noProof="0" dirty="0"/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1" hasCustomPrompt="1"/>
          </p:nvPr>
        </p:nvSpPr>
        <p:spPr>
          <a:xfrm>
            <a:off x="6443330" y="2894426"/>
            <a:ext cx="4932000" cy="3132000"/>
          </a:xfrm>
        </p:spPr>
        <p:txBody>
          <a:bodyPr lIns="0" tIns="46800" rIns="180000" bIns="46800">
            <a:noAutofit/>
          </a:bodyPr>
          <a:lstStyle>
            <a:lvl1pPr marL="285750" indent="-285750" algn="l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8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bullet points in this text box</a:t>
            </a:r>
          </a:p>
          <a:p>
            <a:pPr lvl="0"/>
            <a:r>
              <a:rPr lang="en-GB" noProof="0" dirty="0" smtClean="0"/>
              <a:t>Up to a maximum of 8 lines (paragraph breaks count as 1 line)</a:t>
            </a:r>
            <a:endParaRPr lang="en-GB" noProof="0" dirty="0"/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22" hasCustomPrompt="1"/>
          </p:nvPr>
        </p:nvSpPr>
        <p:spPr>
          <a:xfrm>
            <a:off x="563323" y="2894426"/>
            <a:ext cx="4932000" cy="3132000"/>
          </a:xfrm>
        </p:spPr>
        <p:txBody>
          <a:bodyPr lIns="0" tIns="46800" rIns="180000" bIns="46800">
            <a:noAutofit/>
          </a:bodyPr>
          <a:lstStyle>
            <a:lvl1pPr marL="285750" indent="-285750" algn="l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bullet points in this text box </a:t>
            </a:r>
          </a:p>
          <a:p>
            <a:pPr lvl="0"/>
            <a:r>
              <a:rPr lang="en-GB" noProof="0" dirty="0" smtClean="0"/>
              <a:t>Up to a maximum of 8 lines (paragraph breaks count as 1 line)</a:t>
            </a:r>
            <a:endParaRPr lang="en-GB" noProof="0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0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0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large_text_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8389432" y="2000422"/>
            <a:ext cx="3254400" cy="4308303"/>
          </a:xfrm>
          <a:prstGeom prst="rect">
            <a:avLst/>
          </a:prstGeom>
          <a:solidFill>
            <a:schemeClr val="bg2"/>
          </a:solidFill>
          <a:ln>
            <a:noFill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GB" sz="2400" noProof="0" dirty="0"/>
          </a:p>
        </p:txBody>
      </p:sp>
      <p:sp>
        <p:nvSpPr>
          <p:cNvPr id="5" name="Rectangle 4"/>
          <p:cNvSpPr/>
          <p:nvPr userDrawn="1"/>
        </p:nvSpPr>
        <p:spPr>
          <a:xfrm>
            <a:off x="560989" y="2000422"/>
            <a:ext cx="3252009" cy="4308303"/>
          </a:xfrm>
          <a:prstGeom prst="rect">
            <a:avLst/>
          </a:prstGeom>
          <a:solidFill>
            <a:schemeClr val="bg2"/>
          </a:solidFill>
          <a:ln>
            <a:noFill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GB" sz="2400" noProof="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474015" y="2000422"/>
            <a:ext cx="3254400" cy="43083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GB" sz="2400" noProof="0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7" hasCustomPrompt="1"/>
          </p:nvPr>
        </p:nvSpPr>
        <p:spPr>
          <a:xfrm>
            <a:off x="560989" y="2000422"/>
            <a:ext cx="3252009" cy="988432"/>
          </a:xfrm>
        </p:spPr>
        <p:txBody>
          <a:bodyPr tIns="46800" rIns="90000" bIns="468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Box title 1</a:t>
            </a:r>
            <a:endParaRPr lang="en-GB" noProof="0" dirty="0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8" hasCustomPrompt="1"/>
          </p:nvPr>
        </p:nvSpPr>
        <p:spPr>
          <a:xfrm>
            <a:off x="8389433" y="2000417"/>
            <a:ext cx="3263900" cy="988438"/>
          </a:xfrm>
        </p:spPr>
        <p:txBody>
          <a:bodyPr tIns="46800" rIns="90000" bIns="468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Box title 3</a:t>
            </a:r>
            <a:endParaRPr lang="en-GB" noProof="0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9" hasCustomPrompt="1"/>
          </p:nvPr>
        </p:nvSpPr>
        <p:spPr>
          <a:xfrm>
            <a:off x="4474015" y="2000419"/>
            <a:ext cx="3234864" cy="988436"/>
          </a:xfrm>
        </p:spPr>
        <p:txBody>
          <a:bodyPr tIns="46800" rIns="90000" bIns="468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Box title 2</a:t>
            </a:r>
            <a:endParaRPr lang="en-GB" noProof="0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20" hasCustomPrompt="1"/>
          </p:nvPr>
        </p:nvSpPr>
        <p:spPr>
          <a:xfrm>
            <a:off x="560988" y="3429001"/>
            <a:ext cx="3252008" cy="2879724"/>
          </a:xfrm>
        </p:spPr>
        <p:txBody>
          <a:bodyPr lIns="180000" tIns="46800" rIns="180000" bIns="46800">
            <a:no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descriptions and information in this text box up to a maximum of 8 lines (paragraph breaks count as 1 line)</a:t>
            </a:r>
            <a:endParaRPr lang="en-GB" noProof="0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21" hasCustomPrompt="1"/>
          </p:nvPr>
        </p:nvSpPr>
        <p:spPr>
          <a:xfrm>
            <a:off x="8379000" y="3429001"/>
            <a:ext cx="3263900" cy="2879724"/>
          </a:xfrm>
        </p:spPr>
        <p:txBody>
          <a:bodyPr lIns="180000" tIns="46800" rIns="180000" bIns="46800">
            <a:no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descriptions and information in this text box up to a maximum of 8 lines (paragraph breaks count as 1 line)</a:t>
            </a:r>
            <a:endParaRPr lang="en-GB" noProof="0" dirty="0"/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22" hasCustomPrompt="1"/>
          </p:nvPr>
        </p:nvSpPr>
        <p:spPr>
          <a:xfrm>
            <a:off x="4474015" y="3429001"/>
            <a:ext cx="3254400" cy="2879723"/>
          </a:xfrm>
        </p:spPr>
        <p:txBody>
          <a:bodyPr lIns="180000" tIns="46800" rIns="180000" bIns="46800">
            <a:no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descriptions and information in this text box up to a maximum of 8 lines (paragraph breaks count as 1 line)</a:t>
            </a:r>
            <a:endParaRPr lang="en-GB" noProof="0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723014" y="3147237"/>
            <a:ext cx="288142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8559210" y="3147237"/>
            <a:ext cx="288142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4655288" y="3147237"/>
            <a:ext cx="288142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8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4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_blocks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C49EE0-23E2-6448-AEC9-AA822ECBD4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079" y="563207"/>
            <a:ext cx="1909637" cy="382751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564253" y="4007692"/>
            <a:ext cx="3312000" cy="576000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Title</a:t>
            </a:r>
            <a:endParaRPr lang="en-GB" noProof="0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4449947" y="4007692"/>
            <a:ext cx="3312000" cy="576000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Title</a:t>
            </a:r>
            <a:endParaRPr lang="en-GB" noProof="0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8335642" y="4007692"/>
            <a:ext cx="3312000" cy="576000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Title</a:t>
            </a:r>
            <a:endParaRPr lang="en-GB" noProof="0" dirty="0"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564253" y="1994354"/>
            <a:ext cx="3312000" cy="1800000"/>
          </a:xfrm>
          <a:prstGeom prst="rect">
            <a:avLst/>
          </a:prstGeom>
        </p:spPr>
        <p:txBody>
          <a:bodyPr tIns="180000" anchor="t"/>
          <a:lstStyle>
            <a:lvl1pPr marL="0" indent="0" algn="ctr">
              <a:buNone/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35" hasCustomPrompt="1"/>
          </p:nvPr>
        </p:nvSpPr>
        <p:spPr>
          <a:xfrm>
            <a:off x="4449947" y="2000469"/>
            <a:ext cx="3312000" cy="1800000"/>
          </a:xfrm>
          <a:prstGeom prst="rect">
            <a:avLst/>
          </a:prstGeom>
        </p:spPr>
        <p:txBody>
          <a:bodyPr tIns="180000" anchor="t"/>
          <a:lstStyle>
            <a:lvl1pPr marL="0" indent="0" algn="ctr">
              <a:buNone/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40" hasCustomPrompt="1"/>
          </p:nvPr>
        </p:nvSpPr>
        <p:spPr>
          <a:xfrm>
            <a:off x="8335642" y="2000469"/>
            <a:ext cx="3312000" cy="1800000"/>
          </a:xfrm>
          <a:prstGeom prst="rect">
            <a:avLst/>
          </a:prstGeom>
        </p:spPr>
        <p:txBody>
          <a:bodyPr tIns="180000" anchor="t"/>
          <a:lstStyle>
            <a:lvl1pPr marL="0" indent="0" algn="ctr">
              <a:buNone/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43" hasCustomPrompt="1"/>
          </p:nvPr>
        </p:nvSpPr>
        <p:spPr>
          <a:xfrm>
            <a:off x="564253" y="4622802"/>
            <a:ext cx="3312000" cy="1670192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44" hasCustomPrompt="1"/>
          </p:nvPr>
        </p:nvSpPr>
        <p:spPr>
          <a:xfrm>
            <a:off x="4449947" y="4622802"/>
            <a:ext cx="3312000" cy="1670192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45" hasCustomPrompt="1"/>
          </p:nvPr>
        </p:nvSpPr>
        <p:spPr>
          <a:xfrm>
            <a:off x="8335642" y="4622802"/>
            <a:ext cx="3312000" cy="1670192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2930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uter_screen+tex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56285" y="2002827"/>
            <a:ext cx="4975430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68" y="1828800"/>
            <a:ext cx="5694530" cy="4585447"/>
          </a:xfrm>
          <a:prstGeom prst="rect">
            <a:avLst/>
          </a:prstGeom>
          <a:effectLst/>
        </p:spPr>
      </p:pic>
      <p:sp>
        <p:nvSpPr>
          <p:cNvPr id="10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905393" y="2214474"/>
            <a:ext cx="4680000" cy="2787831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 tIns="684000" anchor="t"/>
          <a:lstStyle>
            <a:lvl1pPr marL="0" indent="0" algn="ctr">
              <a:buNone/>
              <a:defRPr sz="18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4056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uter_screen_tex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56" y="1597794"/>
            <a:ext cx="6788468" cy="4455254"/>
          </a:xfrm>
          <a:prstGeom prst="rect">
            <a:avLst/>
          </a:prstGeom>
        </p:spPr>
      </p:pic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56285" y="2002827"/>
            <a:ext cx="4975430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1358152" y="2563007"/>
            <a:ext cx="4338000" cy="26820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 tIns="684000" anchor="t"/>
          <a:lstStyle>
            <a:lvl1pPr marL="0" indent="0" algn="ctr">
              <a:buNone/>
              <a:defRPr sz="18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5539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uter_screen+tex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0046" y="2926171"/>
            <a:ext cx="9982413" cy="3424928"/>
          </a:xfrm>
          <a:prstGeom prst="rect">
            <a:avLst/>
          </a:prstGeom>
        </p:spPr>
      </p:pic>
      <p:sp>
        <p:nvSpPr>
          <p:cNvPr id="1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3641892" y="3058132"/>
            <a:ext cx="4660014" cy="2888381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25400">
              <a:prstClr val="black"/>
            </a:innerShdw>
          </a:effectLst>
        </p:spPr>
        <p:txBody>
          <a:bodyPr tIns="648000"/>
          <a:lstStyle>
            <a:lvl1pPr marL="0" indent="0" algn="ctr">
              <a:buNone/>
              <a:defRPr/>
            </a:lvl1pPr>
          </a:lstStyle>
          <a:p>
            <a:r>
              <a:rPr lang="en-CA" dirty="0" smtClean="0"/>
              <a:t>Click icon to add image</a:t>
            </a:r>
            <a:endParaRPr lang="en-CA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1488758" y="3737885"/>
            <a:ext cx="2052000" cy="1771257"/>
          </a:xfrm>
          <a:prstGeom prst="rect">
            <a:avLst/>
          </a:prstGeom>
          <a:solidFill>
            <a:schemeClr val="bg2"/>
          </a:solidFill>
          <a:effectLst>
            <a:innerShdw blurRad="63500" dist="25400">
              <a:prstClr val="black"/>
            </a:innerShdw>
          </a:effectLst>
        </p:spPr>
        <p:txBody>
          <a:bodyPr tIns="36000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CA" dirty="0" smtClean="0"/>
              <a:t>Click icon to add image</a:t>
            </a:r>
            <a:endParaRPr lang="en-CA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8437469" y="3740605"/>
            <a:ext cx="2016000" cy="1768537"/>
          </a:xfrm>
          <a:prstGeom prst="rect">
            <a:avLst/>
          </a:prstGeom>
          <a:solidFill>
            <a:schemeClr val="bg2"/>
          </a:solidFill>
          <a:effectLst>
            <a:innerShdw blurRad="63500" dist="25400">
              <a:prstClr val="black"/>
            </a:innerShdw>
          </a:effectLst>
        </p:spPr>
        <p:txBody>
          <a:bodyPr tIns="36000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CA" dirty="0" smtClean="0"/>
              <a:t>Click icon to add image</a:t>
            </a:r>
            <a:endParaRPr lang="en-CA" dirty="0"/>
          </a:p>
        </p:txBody>
      </p:sp>
      <p:cxnSp>
        <p:nvCxnSpPr>
          <p:cNvPr id="18" name="Straight Connector 17"/>
          <p:cNvCxnSpPr/>
          <p:nvPr userDrawn="1"/>
        </p:nvCxnSpPr>
        <p:spPr>
          <a:xfrm flipV="1">
            <a:off x="2509005" y="2930745"/>
            <a:ext cx="0" cy="648000"/>
          </a:xfrm>
          <a:prstGeom prst="line">
            <a:avLst/>
          </a:prstGeom>
          <a:ln w="12700">
            <a:solidFill>
              <a:schemeClr val="accent1"/>
            </a:solidFill>
            <a:prstDash val="sysDash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V="1">
            <a:off x="6087435" y="2242606"/>
            <a:ext cx="0" cy="576000"/>
          </a:xfrm>
          <a:prstGeom prst="line">
            <a:avLst/>
          </a:prstGeom>
          <a:ln w="12700">
            <a:solidFill>
              <a:schemeClr val="accent1"/>
            </a:solidFill>
            <a:prstDash val="sysDash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 flipV="1">
            <a:off x="9486006" y="2930745"/>
            <a:ext cx="0" cy="648000"/>
          </a:xfrm>
          <a:prstGeom prst="line">
            <a:avLst/>
          </a:prstGeom>
          <a:ln w="12700">
            <a:solidFill>
              <a:schemeClr val="accent1"/>
            </a:solidFill>
            <a:prstDash val="sysDash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10"/>
          <p:cNvSpPr>
            <a:spLocks noGrp="1"/>
          </p:cNvSpPr>
          <p:nvPr>
            <p:ph type="body" sz="quarter" idx="43" hasCustomPrompt="1"/>
          </p:nvPr>
        </p:nvSpPr>
        <p:spPr>
          <a:xfrm>
            <a:off x="1069005" y="2238487"/>
            <a:ext cx="2880000" cy="504000"/>
          </a:xfrm>
        </p:spPr>
        <p:txBody>
          <a:bodyPr lIns="0" tIns="46800" rIns="0" bIns="46800" anchor="b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44" hasCustomPrompt="1"/>
          </p:nvPr>
        </p:nvSpPr>
        <p:spPr>
          <a:xfrm>
            <a:off x="8046006" y="2238487"/>
            <a:ext cx="2880000" cy="504000"/>
          </a:xfrm>
        </p:spPr>
        <p:txBody>
          <a:bodyPr lIns="0" tIns="46800" rIns="0" bIns="46800" anchor="b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45" hasCustomPrompt="1"/>
          </p:nvPr>
        </p:nvSpPr>
        <p:spPr>
          <a:xfrm>
            <a:off x="4660308" y="1584672"/>
            <a:ext cx="2880000" cy="504000"/>
          </a:xfrm>
        </p:spPr>
        <p:txBody>
          <a:bodyPr lIns="0" tIns="46800" rIns="0" bIns="46800" anchor="b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56313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" name="TextBox 1"/>
          <p:cNvSpPr txBox="1"/>
          <p:nvPr userDrawn="1"/>
        </p:nvSpPr>
        <p:spPr>
          <a:xfrm rot="1479496">
            <a:off x="10253794" y="1425391"/>
            <a:ext cx="136302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txBody>
          <a:bodyPr wrap="none" lIns="90000" rtlCol="0">
            <a:spAutoFit/>
          </a:bodyPr>
          <a:lstStyle/>
          <a:p>
            <a:pPr algn="ctr"/>
            <a:r>
              <a:rPr lang="en-GB" sz="1800" noProof="0" dirty="0" smtClean="0">
                <a:solidFill>
                  <a:schemeClr val="accent3"/>
                </a:solidFill>
              </a:rPr>
              <a:t>Instructions</a:t>
            </a:r>
            <a:endParaRPr lang="en-GB" sz="1800" noProof="0" dirty="0">
              <a:solidFill>
                <a:schemeClr val="accent3"/>
              </a:solidFill>
            </a:endParaRP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5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dark_image_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609934"/>
            <a:ext cx="12192000" cy="52480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13" name="overlay"/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615262"/>
            <a:ext cx="8867775" cy="5242737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33000"/>
                </a:srgbClr>
              </a:gs>
            </a:gsLst>
            <a:lin ang="10800000" scaled="1"/>
            <a:tileRect/>
          </a:gra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991893"/>
            <a:ext cx="5545136" cy="1065939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Presentation Title on two lines 36pt</a:t>
            </a:r>
            <a:endParaRPr lang="en-GB" noProof="0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3213713"/>
            <a:ext cx="5545136" cy="3096599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Event information, location, name of presenter and date 24pt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8850313" y="568325"/>
            <a:ext cx="2767012" cy="554038"/>
          </a:xfrm>
          <a:custGeom>
            <a:avLst/>
            <a:gdLst>
              <a:gd name="T0" fmla="*/ 1566 w 1743"/>
              <a:gd name="T1" fmla="*/ 103 h 349"/>
              <a:gd name="T2" fmla="*/ 1580 w 1743"/>
              <a:gd name="T3" fmla="*/ 132 h 349"/>
              <a:gd name="T4" fmla="*/ 1549 w 1743"/>
              <a:gd name="T5" fmla="*/ 119 h 349"/>
              <a:gd name="T6" fmla="*/ 1506 w 1743"/>
              <a:gd name="T7" fmla="*/ 338 h 349"/>
              <a:gd name="T8" fmla="*/ 1599 w 1743"/>
              <a:gd name="T9" fmla="*/ 346 h 349"/>
              <a:gd name="T10" fmla="*/ 1657 w 1743"/>
              <a:gd name="T11" fmla="*/ 285 h 349"/>
              <a:gd name="T12" fmla="*/ 1612 w 1743"/>
              <a:gd name="T13" fmla="*/ 196 h 349"/>
              <a:gd name="T14" fmla="*/ 1605 w 1743"/>
              <a:gd name="T15" fmla="*/ 132 h 349"/>
              <a:gd name="T16" fmla="*/ 1595 w 1743"/>
              <a:gd name="T17" fmla="*/ 92 h 349"/>
              <a:gd name="T18" fmla="*/ 1551 w 1743"/>
              <a:gd name="T19" fmla="*/ 84 h 349"/>
              <a:gd name="T20" fmla="*/ 1526 w 1743"/>
              <a:gd name="T21" fmla="*/ 119 h 349"/>
              <a:gd name="T22" fmla="*/ 1522 w 1743"/>
              <a:gd name="T23" fmla="*/ 173 h 349"/>
              <a:gd name="T24" fmla="*/ 1492 w 1743"/>
              <a:gd name="T25" fmla="*/ 297 h 349"/>
              <a:gd name="T26" fmla="*/ 1399 w 1743"/>
              <a:gd name="T27" fmla="*/ 122 h 349"/>
              <a:gd name="T28" fmla="*/ 1469 w 1743"/>
              <a:gd name="T29" fmla="*/ 31 h 349"/>
              <a:gd name="T30" fmla="*/ 1568 w 1743"/>
              <a:gd name="T31" fmla="*/ 0 h 349"/>
              <a:gd name="T32" fmla="*/ 1678 w 1743"/>
              <a:gd name="T33" fmla="*/ 40 h 349"/>
              <a:gd name="T34" fmla="*/ 1740 w 1743"/>
              <a:gd name="T35" fmla="*/ 138 h 349"/>
              <a:gd name="T36" fmla="*/ 1731 w 1743"/>
              <a:gd name="T37" fmla="*/ 234 h 349"/>
              <a:gd name="T38" fmla="*/ 1685 w 1743"/>
              <a:gd name="T39" fmla="*/ 254 h 349"/>
              <a:gd name="T40" fmla="*/ 1711 w 1743"/>
              <a:gd name="T41" fmla="*/ 173 h 349"/>
              <a:gd name="T42" fmla="*/ 1686 w 1743"/>
              <a:gd name="T43" fmla="*/ 93 h 349"/>
              <a:gd name="T44" fmla="*/ 1609 w 1743"/>
              <a:gd name="T45" fmla="*/ 37 h 349"/>
              <a:gd name="T46" fmla="*/ 1525 w 1743"/>
              <a:gd name="T47" fmla="*/ 37 h 349"/>
              <a:gd name="T48" fmla="*/ 1449 w 1743"/>
              <a:gd name="T49" fmla="*/ 93 h 349"/>
              <a:gd name="T50" fmla="*/ 1425 w 1743"/>
              <a:gd name="T51" fmla="*/ 173 h 349"/>
              <a:gd name="T52" fmla="*/ 1449 w 1743"/>
              <a:gd name="T53" fmla="*/ 254 h 349"/>
              <a:gd name="T54" fmla="*/ 1403 w 1743"/>
              <a:gd name="T55" fmla="*/ 234 h 349"/>
              <a:gd name="T56" fmla="*/ 1240 w 1743"/>
              <a:gd name="T57" fmla="*/ 119 h 349"/>
              <a:gd name="T58" fmla="*/ 1219 w 1743"/>
              <a:gd name="T59" fmla="*/ 228 h 349"/>
              <a:gd name="T60" fmla="*/ 1167 w 1743"/>
              <a:gd name="T61" fmla="*/ 144 h 349"/>
              <a:gd name="T62" fmla="*/ 1016 w 1743"/>
              <a:gd name="T63" fmla="*/ 162 h 349"/>
              <a:gd name="T64" fmla="*/ 1068 w 1743"/>
              <a:gd name="T65" fmla="*/ 116 h 349"/>
              <a:gd name="T66" fmla="*/ 1110 w 1743"/>
              <a:gd name="T67" fmla="*/ 138 h 349"/>
              <a:gd name="T68" fmla="*/ 1074 w 1743"/>
              <a:gd name="T69" fmla="*/ 141 h 349"/>
              <a:gd name="T70" fmla="*/ 1048 w 1743"/>
              <a:gd name="T71" fmla="*/ 155 h 349"/>
              <a:gd name="T72" fmla="*/ 1054 w 1743"/>
              <a:gd name="T73" fmla="*/ 202 h 349"/>
              <a:gd name="T74" fmla="*/ 1088 w 1743"/>
              <a:gd name="T75" fmla="*/ 188 h 349"/>
              <a:gd name="T76" fmla="*/ 1094 w 1743"/>
              <a:gd name="T77" fmla="*/ 228 h 349"/>
              <a:gd name="T78" fmla="*/ 1030 w 1743"/>
              <a:gd name="T79" fmla="*/ 217 h 349"/>
              <a:gd name="T80" fmla="*/ 953 w 1743"/>
              <a:gd name="T81" fmla="*/ 148 h 349"/>
              <a:gd name="T82" fmla="*/ 981 w 1743"/>
              <a:gd name="T83" fmla="*/ 228 h 349"/>
              <a:gd name="T84" fmla="*/ 815 w 1743"/>
              <a:gd name="T85" fmla="*/ 164 h 349"/>
              <a:gd name="T86" fmla="*/ 789 w 1743"/>
              <a:gd name="T87" fmla="*/ 119 h 349"/>
              <a:gd name="T88" fmla="*/ 725 w 1743"/>
              <a:gd name="T89" fmla="*/ 171 h 349"/>
              <a:gd name="T90" fmla="*/ 666 w 1743"/>
              <a:gd name="T91" fmla="*/ 185 h 349"/>
              <a:gd name="T92" fmla="*/ 644 w 1743"/>
              <a:gd name="T93" fmla="*/ 162 h 349"/>
              <a:gd name="T94" fmla="*/ 450 w 1743"/>
              <a:gd name="T95" fmla="*/ 228 h 349"/>
              <a:gd name="T96" fmla="*/ 520 w 1743"/>
              <a:gd name="T97" fmla="*/ 184 h 349"/>
              <a:gd name="T98" fmla="*/ 397 w 1743"/>
              <a:gd name="T99" fmla="*/ 187 h 349"/>
              <a:gd name="T100" fmla="*/ 358 w 1743"/>
              <a:gd name="T101" fmla="*/ 119 h 349"/>
              <a:gd name="T102" fmla="*/ 254 w 1743"/>
              <a:gd name="T103" fmla="*/ 185 h 349"/>
              <a:gd name="T104" fmla="*/ 226 w 1743"/>
              <a:gd name="T105" fmla="*/ 119 h 349"/>
              <a:gd name="T106" fmla="*/ 121 w 1743"/>
              <a:gd name="T107" fmla="*/ 220 h 349"/>
              <a:gd name="T108" fmla="*/ 172 w 1743"/>
              <a:gd name="T109" fmla="*/ 230 h 349"/>
              <a:gd name="T110" fmla="*/ 201 w 1743"/>
              <a:gd name="T111" fmla="*/ 119 h 349"/>
              <a:gd name="T112" fmla="*/ 155 w 1743"/>
              <a:gd name="T113" fmla="*/ 207 h 349"/>
              <a:gd name="T114" fmla="*/ 108 w 1743"/>
              <a:gd name="T115" fmla="*/ 119 h 349"/>
              <a:gd name="T116" fmla="*/ 97 w 1743"/>
              <a:gd name="T117" fmla="*/ 228 h 349"/>
              <a:gd name="T118" fmla="*/ 0 w 1743"/>
              <a:gd name="T119" fmla="*/ 228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43" h="349">
                <a:moveTo>
                  <a:pt x="1549" y="119"/>
                </a:moveTo>
                <a:lnTo>
                  <a:pt x="1549" y="119"/>
                </a:lnTo>
                <a:lnTo>
                  <a:pt x="1551" y="113"/>
                </a:lnTo>
                <a:lnTo>
                  <a:pt x="1554" y="107"/>
                </a:lnTo>
                <a:lnTo>
                  <a:pt x="1560" y="104"/>
                </a:lnTo>
                <a:lnTo>
                  <a:pt x="1566" y="103"/>
                </a:lnTo>
                <a:lnTo>
                  <a:pt x="1566" y="103"/>
                </a:lnTo>
                <a:lnTo>
                  <a:pt x="1574" y="104"/>
                </a:lnTo>
                <a:lnTo>
                  <a:pt x="1580" y="107"/>
                </a:lnTo>
                <a:lnTo>
                  <a:pt x="1583" y="113"/>
                </a:lnTo>
                <a:lnTo>
                  <a:pt x="1585" y="119"/>
                </a:lnTo>
                <a:lnTo>
                  <a:pt x="1585" y="119"/>
                </a:lnTo>
                <a:lnTo>
                  <a:pt x="1583" y="127"/>
                </a:lnTo>
                <a:lnTo>
                  <a:pt x="1580" y="132"/>
                </a:lnTo>
                <a:lnTo>
                  <a:pt x="1574" y="136"/>
                </a:lnTo>
                <a:lnTo>
                  <a:pt x="1566" y="138"/>
                </a:lnTo>
                <a:lnTo>
                  <a:pt x="1566" y="138"/>
                </a:lnTo>
                <a:lnTo>
                  <a:pt x="1560" y="136"/>
                </a:lnTo>
                <a:lnTo>
                  <a:pt x="1554" y="132"/>
                </a:lnTo>
                <a:lnTo>
                  <a:pt x="1551" y="127"/>
                </a:lnTo>
                <a:lnTo>
                  <a:pt x="1549" y="119"/>
                </a:lnTo>
                <a:lnTo>
                  <a:pt x="1549" y="119"/>
                </a:lnTo>
                <a:close/>
                <a:moveTo>
                  <a:pt x="1454" y="308"/>
                </a:moveTo>
                <a:lnTo>
                  <a:pt x="1454" y="308"/>
                </a:lnTo>
                <a:lnTo>
                  <a:pt x="1466" y="317"/>
                </a:lnTo>
                <a:lnTo>
                  <a:pt x="1479" y="325"/>
                </a:lnTo>
                <a:lnTo>
                  <a:pt x="1492" y="332"/>
                </a:lnTo>
                <a:lnTo>
                  <a:pt x="1506" y="338"/>
                </a:lnTo>
                <a:lnTo>
                  <a:pt x="1522" y="343"/>
                </a:lnTo>
                <a:lnTo>
                  <a:pt x="1536" y="346"/>
                </a:lnTo>
                <a:lnTo>
                  <a:pt x="1551" y="347"/>
                </a:lnTo>
                <a:lnTo>
                  <a:pt x="1568" y="349"/>
                </a:lnTo>
                <a:lnTo>
                  <a:pt x="1568" y="349"/>
                </a:lnTo>
                <a:lnTo>
                  <a:pt x="1583" y="347"/>
                </a:lnTo>
                <a:lnTo>
                  <a:pt x="1599" y="346"/>
                </a:lnTo>
                <a:lnTo>
                  <a:pt x="1612" y="343"/>
                </a:lnTo>
                <a:lnTo>
                  <a:pt x="1628" y="338"/>
                </a:lnTo>
                <a:lnTo>
                  <a:pt x="1642" y="332"/>
                </a:lnTo>
                <a:lnTo>
                  <a:pt x="1655" y="325"/>
                </a:lnTo>
                <a:lnTo>
                  <a:pt x="1668" y="317"/>
                </a:lnTo>
                <a:lnTo>
                  <a:pt x="1680" y="308"/>
                </a:lnTo>
                <a:lnTo>
                  <a:pt x="1657" y="285"/>
                </a:lnTo>
                <a:lnTo>
                  <a:pt x="1657" y="285"/>
                </a:lnTo>
                <a:lnTo>
                  <a:pt x="1642" y="297"/>
                </a:lnTo>
                <a:lnTo>
                  <a:pt x="1623" y="308"/>
                </a:lnTo>
                <a:lnTo>
                  <a:pt x="1603" y="315"/>
                </a:lnTo>
                <a:lnTo>
                  <a:pt x="1583" y="318"/>
                </a:lnTo>
                <a:lnTo>
                  <a:pt x="1583" y="196"/>
                </a:lnTo>
                <a:lnTo>
                  <a:pt x="1612" y="196"/>
                </a:lnTo>
                <a:lnTo>
                  <a:pt x="1612" y="173"/>
                </a:lnTo>
                <a:lnTo>
                  <a:pt x="1583" y="173"/>
                </a:lnTo>
                <a:lnTo>
                  <a:pt x="1583" y="155"/>
                </a:lnTo>
                <a:lnTo>
                  <a:pt x="1583" y="155"/>
                </a:lnTo>
                <a:lnTo>
                  <a:pt x="1592" y="150"/>
                </a:lnTo>
                <a:lnTo>
                  <a:pt x="1600" y="142"/>
                </a:lnTo>
                <a:lnTo>
                  <a:pt x="1605" y="132"/>
                </a:lnTo>
                <a:lnTo>
                  <a:pt x="1606" y="126"/>
                </a:lnTo>
                <a:lnTo>
                  <a:pt x="1608" y="119"/>
                </a:lnTo>
                <a:lnTo>
                  <a:pt x="1608" y="119"/>
                </a:lnTo>
                <a:lnTo>
                  <a:pt x="1606" y="112"/>
                </a:lnTo>
                <a:lnTo>
                  <a:pt x="1605" y="104"/>
                </a:lnTo>
                <a:lnTo>
                  <a:pt x="1600" y="98"/>
                </a:lnTo>
                <a:lnTo>
                  <a:pt x="1595" y="92"/>
                </a:lnTo>
                <a:lnTo>
                  <a:pt x="1589" y="87"/>
                </a:lnTo>
                <a:lnTo>
                  <a:pt x="1583" y="84"/>
                </a:lnTo>
                <a:lnTo>
                  <a:pt x="1575" y="81"/>
                </a:lnTo>
                <a:lnTo>
                  <a:pt x="1568" y="81"/>
                </a:lnTo>
                <a:lnTo>
                  <a:pt x="1568" y="81"/>
                </a:lnTo>
                <a:lnTo>
                  <a:pt x="1559" y="81"/>
                </a:lnTo>
                <a:lnTo>
                  <a:pt x="1551" y="84"/>
                </a:lnTo>
                <a:lnTo>
                  <a:pt x="1545" y="87"/>
                </a:lnTo>
                <a:lnTo>
                  <a:pt x="1539" y="92"/>
                </a:lnTo>
                <a:lnTo>
                  <a:pt x="1534" y="98"/>
                </a:lnTo>
                <a:lnTo>
                  <a:pt x="1529" y="104"/>
                </a:lnTo>
                <a:lnTo>
                  <a:pt x="1528" y="112"/>
                </a:lnTo>
                <a:lnTo>
                  <a:pt x="1526" y="119"/>
                </a:lnTo>
                <a:lnTo>
                  <a:pt x="1526" y="119"/>
                </a:lnTo>
                <a:lnTo>
                  <a:pt x="1528" y="126"/>
                </a:lnTo>
                <a:lnTo>
                  <a:pt x="1529" y="132"/>
                </a:lnTo>
                <a:lnTo>
                  <a:pt x="1534" y="142"/>
                </a:lnTo>
                <a:lnTo>
                  <a:pt x="1542" y="150"/>
                </a:lnTo>
                <a:lnTo>
                  <a:pt x="1551" y="155"/>
                </a:lnTo>
                <a:lnTo>
                  <a:pt x="1551" y="173"/>
                </a:lnTo>
                <a:lnTo>
                  <a:pt x="1522" y="173"/>
                </a:lnTo>
                <a:lnTo>
                  <a:pt x="1522" y="196"/>
                </a:lnTo>
                <a:lnTo>
                  <a:pt x="1551" y="196"/>
                </a:lnTo>
                <a:lnTo>
                  <a:pt x="1551" y="318"/>
                </a:lnTo>
                <a:lnTo>
                  <a:pt x="1551" y="318"/>
                </a:lnTo>
                <a:lnTo>
                  <a:pt x="1531" y="315"/>
                </a:lnTo>
                <a:lnTo>
                  <a:pt x="1511" y="308"/>
                </a:lnTo>
                <a:lnTo>
                  <a:pt x="1492" y="297"/>
                </a:lnTo>
                <a:lnTo>
                  <a:pt x="1477" y="285"/>
                </a:lnTo>
                <a:lnTo>
                  <a:pt x="1454" y="308"/>
                </a:lnTo>
                <a:close/>
                <a:moveTo>
                  <a:pt x="1391" y="173"/>
                </a:moveTo>
                <a:lnTo>
                  <a:pt x="1391" y="173"/>
                </a:lnTo>
                <a:lnTo>
                  <a:pt x="1393" y="156"/>
                </a:lnTo>
                <a:lnTo>
                  <a:pt x="1396" y="138"/>
                </a:lnTo>
                <a:lnTo>
                  <a:pt x="1399" y="122"/>
                </a:lnTo>
                <a:lnTo>
                  <a:pt x="1405" y="106"/>
                </a:lnTo>
                <a:lnTo>
                  <a:pt x="1413" y="90"/>
                </a:lnTo>
                <a:lnTo>
                  <a:pt x="1422" y="77"/>
                </a:lnTo>
                <a:lnTo>
                  <a:pt x="1431" y="63"/>
                </a:lnTo>
                <a:lnTo>
                  <a:pt x="1443" y="51"/>
                </a:lnTo>
                <a:lnTo>
                  <a:pt x="1456" y="40"/>
                </a:lnTo>
                <a:lnTo>
                  <a:pt x="1469" y="31"/>
                </a:lnTo>
                <a:lnTo>
                  <a:pt x="1483" y="21"/>
                </a:lnTo>
                <a:lnTo>
                  <a:pt x="1499" y="14"/>
                </a:lnTo>
                <a:lnTo>
                  <a:pt x="1516" y="8"/>
                </a:lnTo>
                <a:lnTo>
                  <a:pt x="1532" y="5"/>
                </a:lnTo>
                <a:lnTo>
                  <a:pt x="1549" y="2"/>
                </a:lnTo>
                <a:lnTo>
                  <a:pt x="1568" y="0"/>
                </a:lnTo>
                <a:lnTo>
                  <a:pt x="1568" y="0"/>
                </a:lnTo>
                <a:lnTo>
                  <a:pt x="1585" y="2"/>
                </a:lnTo>
                <a:lnTo>
                  <a:pt x="1603" y="5"/>
                </a:lnTo>
                <a:lnTo>
                  <a:pt x="1619" y="8"/>
                </a:lnTo>
                <a:lnTo>
                  <a:pt x="1635" y="14"/>
                </a:lnTo>
                <a:lnTo>
                  <a:pt x="1651" y="21"/>
                </a:lnTo>
                <a:lnTo>
                  <a:pt x="1665" y="31"/>
                </a:lnTo>
                <a:lnTo>
                  <a:pt x="1678" y="40"/>
                </a:lnTo>
                <a:lnTo>
                  <a:pt x="1691" y="51"/>
                </a:lnTo>
                <a:lnTo>
                  <a:pt x="1703" y="63"/>
                </a:lnTo>
                <a:lnTo>
                  <a:pt x="1712" y="77"/>
                </a:lnTo>
                <a:lnTo>
                  <a:pt x="1721" y="90"/>
                </a:lnTo>
                <a:lnTo>
                  <a:pt x="1729" y="106"/>
                </a:lnTo>
                <a:lnTo>
                  <a:pt x="1735" y="122"/>
                </a:lnTo>
                <a:lnTo>
                  <a:pt x="1740" y="138"/>
                </a:lnTo>
                <a:lnTo>
                  <a:pt x="1741" y="156"/>
                </a:lnTo>
                <a:lnTo>
                  <a:pt x="1743" y="173"/>
                </a:lnTo>
                <a:lnTo>
                  <a:pt x="1743" y="173"/>
                </a:lnTo>
                <a:lnTo>
                  <a:pt x="1741" y="190"/>
                </a:lnTo>
                <a:lnTo>
                  <a:pt x="1740" y="205"/>
                </a:lnTo>
                <a:lnTo>
                  <a:pt x="1737" y="220"/>
                </a:lnTo>
                <a:lnTo>
                  <a:pt x="1731" y="234"/>
                </a:lnTo>
                <a:lnTo>
                  <a:pt x="1726" y="250"/>
                </a:lnTo>
                <a:lnTo>
                  <a:pt x="1718" y="262"/>
                </a:lnTo>
                <a:lnTo>
                  <a:pt x="1709" y="276"/>
                </a:lnTo>
                <a:lnTo>
                  <a:pt x="1700" y="288"/>
                </a:lnTo>
                <a:lnTo>
                  <a:pt x="1677" y="265"/>
                </a:lnTo>
                <a:lnTo>
                  <a:pt x="1677" y="265"/>
                </a:lnTo>
                <a:lnTo>
                  <a:pt x="1685" y="254"/>
                </a:lnTo>
                <a:lnTo>
                  <a:pt x="1691" y="243"/>
                </a:lnTo>
                <a:lnTo>
                  <a:pt x="1697" y="233"/>
                </a:lnTo>
                <a:lnTo>
                  <a:pt x="1702" y="222"/>
                </a:lnTo>
                <a:lnTo>
                  <a:pt x="1705" y="210"/>
                </a:lnTo>
                <a:lnTo>
                  <a:pt x="1708" y="197"/>
                </a:lnTo>
                <a:lnTo>
                  <a:pt x="1709" y="185"/>
                </a:lnTo>
                <a:lnTo>
                  <a:pt x="1711" y="173"/>
                </a:lnTo>
                <a:lnTo>
                  <a:pt x="1711" y="173"/>
                </a:lnTo>
                <a:lnTo>
                  <a:pt x="1709" y="159"/>
                </a:lnTo>
                <a:lnTo>
                  <a:pt x="1708" y="145"/>
                </a:lnTo>
                <a:lnTo>
                  <a:pt x="1703" y="132"/>
                </a:lnTo>
                <a:lnTo>
                  <a:pt x="1698" y="118"/>
                </a:lnTo>
                <a:lnTo>
                  <a:pt x="1692" y="106"/>
                </a:lnTo>
                <a:lnTo>
                  <a:pt x="1686" y="93"/>
                </a:lnTo>
                <a:lnTo>
                  <a:pt x="1677" y="83"/>
                </a:lnTo>
                <a:lnTo>
                  <a:pt x="1668" y="72"/>
                </a:lnTo>
                <a:lnTo>
                  <a:pt x="1658" y="63"/>
                </a:lnTo>
                <a:lnTo>
                  <a:pt x="1646" y="55"/>
                </a:lnTo>
                <a:lnTo>
                  <a:pt x="1635" y="47"/>
                </a:lnTo>
                <a:lnTo>
                  <a:pt x="1623" y="41"/>
                </a:lnTo>
                <a:lnTo>
                  <a:pt x="1609" y="37"/>
                </a:lnTo>
                <a:lnTo>
                  <a:pt x="1595" y="34"/>
                </a:lnTo>
                <a:lnTo>
                  <a:pt x="1582" y="31"/>
                </a:lnTo>
                <a:lnTo>
                  <a:pt x="1568" y="31"/>
                </a:lnTo>
                <a:lnTo>
                  <a:pt x="1568" y="31"/>
                </a:lnTo>
                <a:lnTo>
                  <a:pt x="1552" y="31"/>
                </a:lnTo>
                <a:lnTo>
                  <a:pt x="1539" y="34"/>
                </a:lnTo>
                <a:lnTo>
                  <a:pt x="1525" y="37"/>
                </a:lnTo>
                <a:lnTo>
                  <a:pt x="1511" y="41"/>
                </a:lnTo>
                <a:lnTo>
                  <a:pt x="1499" y="47"/>
                </a:lnTo>
                <a:lnTo>
                  <a:pt x="1488" y="55"/>
                </a:lnTo>
                <a:lnTo>
                  <a:pt x="1477" y="63"/>
                </a:lnTo>
                <a:lnTo>
                  <a:pt x="1466" y="72"/>
                </a:lnTo>
                <a:lnTo>
                  <a:pt x="1457" y="83"/>
                </a:lnTo>
                <a:lnTo>
                  <a:pt x="1449" y="93"/>
                </a:lnTo>
                <a:lnTo>
                  <a:pt x="1442" y="106"/>
                </a:lnTo>
                <a:lnTo>
                  <a:pt x="1436" y="118"/>
                </a:lnTo>
                <a:lnTo>
                  <a:pt x="1431" y="132"/>
                </a:lnTo>
                <a:lnTo>
                  <a:pt x="1426" y="145"/>
                </a:lnTo>
                <a:lnTo>
                  <a:pt x="1425" y="159"/>
                </a:lnTo>
                <a:lnTo>
                  <a:pt x="1425" y="173"/>
                </a:lnTo>
                <a:lnTo>
                  <a:pt x="1425" y="173"/>
                </a:lnTo>
                <a:lnTo>
                  <a:pt x="1425" y="185"/>
                </a:lnTo>
                <a:lnTo>
                  <a:pt x="1426" y="197"/>
                </a:lnTo>
                <a:lnTo>
                  <a:pt x="1429" y="210"/>
                </a:lnTo>
                <a:lnTo>
                  <a:pt x="1433" y="222"/>
                </a:lnTo>
                <a:lnTo>
                  <a:pt x="1437" y="233"/>
                </a:lnTo>
                <a:lnTo>
                  <a:pt x="1443" y="243"/>
                </a:lnTo>
                <a:lnTo>
                  <a:pt x="1449" y="254"/>
                </a:lnTo>
                <a:lnTo>
                  <a:pt x="1457" y="265"/>
                </a:lnTo>
                <a:lnTo>
                  <a:pt x="1434" y="288"/>
                </a:lnTo>
                <a:lnTo>
                  <a:pt x="1434" y="288"/>
                </a:lnTo>
                <a:lnTo>
                  <a:pt x="1425" y="276"/>
                </a:lnTo>
                <a:lnTo>
                  <a:pt x="1416" y="262"/>
                </a:lnTo>
                <a:lnTo>
                  <a:pt x="1409" y="250"/>
                </a:lnTo>
                <a:lnTo>
                  <a:pt x="1403" y="234"/>
                </a:lnTo>
                <a:lnTo>
                  <a:pt x="1397" y="220"/>
                </a:lnTo>
                <a:lnTo>
                  <a:pt x="1394" y="205"/>
                </a:lnTo>
                <a:lnTo>
                  <a:pt x="1393" y="190"/>
                </a:lnTo>
                <a:lnTo>
                  <a:pt x="1391" y="173"/>
                </a:lnTo>
                <a:lnTo>
                  <a:pt x="1391" y="173"/>
                </a:lnTo>
                <a:close/>
                <a:moveTo>
                  <a:pt x="1240" y="228"/>
                </a:moveTo>
                <a:lnTo>
                  <a:pt x="1240" y="119"/>
                </a:lnTo>
                <a:lnTo>
                  <a:pt x="1270" y="119"/>
                </a:lnTo>
                <a:lnTo>
                  <a:pt x="1270" y="204"/>
                </a:lnTo>
                <a:lnTo>
                  <a:pt x="1319" y="204"/>
                </a:lnTo>
                <a:lnTo>
                  <a:pt x="1319" y="228"/>
                </a:lnTo>
                <a:lnTo>
                  <a:pt x="1240" y="228"/>
                </a:lnTo>
                <a:close/>
                <a:moveTo>
                  <a:pt x="1139" y="228"/>
                </a:moveTo>
                <a:lnTo>
                  <a:pt x="1219" y="228"/>
                </a:lnTo>
                <a:lnTo>
                  <a:pt x="1219" y="204"/>
                </a:lnTo>
                <a:lnTo>
                  <a:pt x="1167" y="204"/>
                </a:lnTo>
                <a:lnTo>
                  <a:pt x="1167" y="185"/>
                </a:lnTo>
                <a:lnTo>
                  <a:pt x="1210" y="185"/>
                </a:lnTo>
                <a:lnTo>
                  <a:pt x="1210" y="162"/>
                </a:lnTo>
                <a:lnTo>
                  <a:pt x="1167" y="162"/>
                </a:lnTo>
                <a:lnTo>
                  <a:pt x="1167" y="144"/>
                </a:lnTo>
                <a:lnTo>
                  <a:pt x="1217" y="144"/>
                </a:lnTo>
                <a:lnTo>
                  <a:pt x="1217" y="119"/>
                </a:lnTo>
                <a:lnTo>
                  <a:pt x="1139" y="119"/>
                </a:lnTo>
                <a:lnTo>
                  <a:pt x="1139" y="228"/>
                </a:lnTo>
                <a:close/>
                <a:moveTo>
                  <a:pt x="1014" y="175"/>
                </a:moveTo>
                <a:lnTo>
                  <a:pt x="1014" y="175"/>
                </a:lnTo>
                <a:lnTo>
                  <a:pt x="1016" y="162"/>
                </a:lnTo>
                <a:lnTo>
                  <a:pt x="1019" y="152"/>
                </a:lnTo>
                <a:lnTo>
                  <a:pt x="1024" y="141"/>
                </a:lnTo>
                <a:lnTo>
                  <a:pt x="1030" y="133"/>
                </a:lnTo>
                <a:lnTo>
                  <a:pt x="1038" y="126"/>
                </a:lnTo>
                <a:lnTo>
                  <a:pt x="1047" y="121"/>
                </a:lnTo>
                <a:lnTo>
                  <a:pt x="1056" y="118"/>
                </a:lnTo>
                <a:lnTo>
                  <a:pt x="1068" y="116"/>
                </a:lnTo>
                <a:lnTo>
                  <a:pt x="1068" y="116"/>
                </a:lnTo>
                <a:lnTo>
                  <a:pt x="1077" y="118"/>
                </a:lnTo>
                <a:lnTo>
                  <a:pt x="1085" y="119"/>
                </a:lnTo>
                <a:lnTo>
                  <a:pt x="1093" y="122"/>
                </a:lnTo>
                <a:lnTo>
                  <a:pt x="1099" y="126"/>
                </a:lnTo>
                <a:lnTo>
                  <a:pt x="1105" y="132"/>
                </a:lnTo>
                <a:lnTo>
                  <a:pt x="1110" y="138"/>
                </a:lnTo>
                <a:lnTo>
                  <a:pt x="1114" y="145"/>
                </a:lnTo>
                <a:lnTo>
                  <a:pt x="1116" y="155"/>
                </a:lnTo>
                <a:lnTo>
                  <a:pt x="1087" y="155"/>
                </a:lnTo>
                <a:lnTo>
                  <a:pt x="1087" y="155"/>
                </a:lnTo>
                <a:lnTo>
                  <a:pt x="1084" y="147"/>
                </a:lnTo>
                <a:lnTo>
                  <a:pt x="1081" y="144"/>
                </a:lnTo>
                <a:lnTo>
                  <a:pt x="1074" y="141"/>
                </a:lnTo>
                <a:lnTo>
                  <a:pt x="1068" y="141"/>
                </a:lnTo>
                <a:lnTo>
                  <a:pt x="1068" y="141"/>
                </a:lnTo>
                <a:lnTo>
                  <a:pt x="1064" y="141"/>
                </a:lnTo>
                <a:lnTo>
                  <a:pt x="1057" y="144"/>
                </a:lnTo>
                <a:lnTo>
                  <a:pt x="1054" y="147"/>
                </a:lnTo>
                <a:lnTo>
                  <a:pt x="1050" y="150"/>
                </a:lnTo>
                <a:lnTo>
                  <a:pt x="1048" y="155"/>
                </a:lnTo>
                <a:lnTo>
                  <a:pt x="1045" y="161"/>
                </a:lnTo>
                <a:lnTo>
                  <a:pt x="1044" y="175"/>
                </a:lnTo>
                <a:lnTo>
                  <a:pt x="1044" y="175"/>
                </a:lnTo>
                <a:lnTo>
                  <a:pt x="1045" y="188"/>
                </a:lnTo>
                <a:lnTo>
                  <a:pt x="1048" y="193"/>
                </a:lnTo>
                <a:lnTo>
                  <a:pt x="1051" y="199"/>
                </a:lnTo>
                <a:lnTo>
                  <a:pt x="1054" y="202"/>
                </a:lnTo>
                <a:lnTo>
                  <a:pt x="1059" y="205"/>
                </a:lnTo>
                <a:lnTo>
                  <a:pt x="1064" y="208"/>
                </a:lnTo>
                <a:lnTo>
                  <a:pt x="1070" y="208"/>
                </a:lnTo>
                <a:lnTo>
                  <a:pt x="1070" y="208"/>
                </a:lnTo>
                <a:lnTo>
                  <a:pt x="1081" y="207"/>
                </a:lnTo>
                <a:lnTo>
                  <a:pt x="1088" y="204"/>
                </a:lnTo>
                <a:lnTo>
                  <a:pt x="1088" y="188"/>
                </a:lnTo>
                <a:lnTo>
                  <a:pt x="1070" y="188"/>
                </a:lnTo>
                <a:lnTo>
                  <a:pt x="1070" y="168"/>
                </a:lnTo>
                <a:lnTo>
                  <a:pt x="1116" y="168"/>
                </a:lnTo>
                <a:lnTo>
                  <a:pt x="1116" y="216"/>
                </a:lnTo>
                <a:lnTo>
                  <a:pt x="1116" y="216"/>
                </a:lnTo>
                <a:lnTo>
                  <a:pt x="1105" y="223"/>
                </a:lnTo>
                <a:lnTo>
                  <a:pt x="1094" y="228"/>
                </a:lnTo>
                <a:lnTo>
                  <a:pt x="1082" y="231"/>
                </a:lnTo>
                <a:lnTo>
                  <a:pt x="1073" y="233"/>
                </a:lnTo>
                <a:lnTo>
                  <a:pt x="1073" y="233"/>
                </a:lnTo>
                <a:lnTo>
                  <a:pt x="1059" y="231"/>
                </a:lnTo>
                <a:lnTo>
                  <a:pt x="1048" y="228"/>
                </a:lnTo>
                <a:lnTo>
                  <a:pt x="1038" y="223"/>
                </a:lnTo>
                <a:lnTo>
                  <a:pt x="1030" y="217"/>
                </a:lnTo>
                <a:lnTo>
                  <a:pt x="1024" y="208"/>
                </a:lnTo>
                <a:lnTo>
                  <a:pt x="1019" y="199"/>
                </a:lnTo>
                <a:lnTo>
                  <a:pt x="1016" y="187"/>
                </a:lnTo>
                <a:lnTo>
                  <a:pt x="1014" y="175"/>
                </a:lnTo>
                <a:lnTo>
                  <a:pt x="1014" y="175"/>
                </a:lnTo>
                <a:close/>
                <a:moveTo>
                  <a:pt x="939" y="190"/>
                </a:moveTo>
                <a:lnTo>
                  <a:pt x="953" y="148"/>
                </a:lnTo>
                <a:lnTo>
                  <a:pt x="967" y="190"/>
                </a:lnTo>
                <a:lnTo>
                  <a:pt x="939" y="190"/>
                </a:lnTo>
                <a:close/>
                <a:moveTo>
                  <a:pt x="896" y="228"/>
                </a:moveTo>
                <a:lnTo>
                  <a:pt x="927" y="228"/>
                </a:lnTo>
                <a:lnTo>
                  <a:pt x="931" y="211"/>
                </a:lnTo>
                <a:lnTo>
                  <a:pt x="974" y="211"/>
                </a:lnTo>
                <a:lnTo>
                  <a:pt x="981" y="228"/>
                </a:lnTo>
                <a:lnTo>
                  <a:pt x="1010" y="228"/>
                </a:lnTo>
                <a:lnTo>
                  <a:pt x="968" y="119"/>
                </a:lnTo>
                <a:lnTo>
                  <a:pt x="938" y="119"/>
                </a:lnTo>
                <a:lnTo>
                  <a:pt x="896" y="228"/>
                </a:lnTo>
                <a:close/>
                <a:moveTo>
                  <a:pt x="789" y="228"/>
                </a:moveTo>
                <a:lnTo>
                  <a:pt x="815" y="228"/>
                </a:lnTo>
                <a:lnTo>
                  <a:pt x="815" y="164"/>
                </a:lnTo>
                <a:lnTo>
                  <a:pt x="853" y="228"/>
                </a:lnTo>
                <a:lnTo>
                  <a:pt x="884" y="228"/>
                </a:lnTo>
                <a:lnTo>
                  <a:pt x="884" y="119"/>
                </a:lnTo>
                <a:lnTo>
                  <a:pt x="856" y="119"/>
                </a:lnTo>
                <a:lnTo>
                  <a:pt x="856" y="184"/>
                </a:lnTo>
                <a:lnTo>
                  <a:pt x="818" y="119"/>
                </a:lnTo>
                <a:lnTo>
                  <a:pt x="789" y="119"/>
                </a:lnTo>
                <a:lnTo>
                  <a:pt x="789" y="228"/>
                </a:lnTo>
                <a:close/>
                <a:moveTo>
                  <a:pt x="666" y="185"/>
                </a:moveTo>
                <a:lnTo>
                  <a:pt x="666" y="171"/>
                </a:lnTo>
                <a:lnTo>
                  <a:pt x="709" y="171"/>
                </a:lnTo>
                <a:lnTo>
                  <a:pt x="709" y="127"/>
                </a:lnTo>
                <a:lnTo>
                  <a:pt x="725" y="127"/>
                </a:lnTo>
                <a:lnTo>
                  <a:pt x="725" y="171"/>
                </a:lnTo>
                <a:lnTo>
                  <a:pt x="769" y="171"/>
                </a:lnTo>
                <a:lnTo>
                  <a:pt x="769" y="185"/>
                </a:lnTo>
                <a:lnTo>
                  <a:pt x="725" y="185"/>
                </a:lnTo>
                <a:lnTo>
                  <a:pt x="725" y="228"/>
                </a:lnTo>
                <a:lnTo>
                  <a:pt x="709" y="228"/>
                </a:lnTo>
                <a:lnTo>
                  <a:pt x="709" y="185"/>
                </a:lnTo>
                <a:lnTo>
                  <a:pt x="666" y="185"/>
                </a:lnTo>
                <a:close/>
                <a:moveTo>
                  <a:pt x="572" y="228"/>
                </a:moveTo>
                <a:lnTo>
                  <a:pt x="653" y="228"/>
                </a:lnTo>
                <a:lnTo>
                  <a:pt x="653" y="204"/>
                </a:lnTo>
                <a:lnTo>
                  <a:pt x="599" y="204"/>
                </a:lnTo>
                <a:lnTo>
                  <a:pt x="599" y="185"/>
                </a:lnTo>
                <a:lnTo>
                  <a:pt x="644" y="185"/>
                </a:lnTo>
                <a:lnTo>
                  <a:pt x="644" y="162"/>
                </a:lnTo>
                <a:lnTo>
                  <a:pt x="599" y="162"/>
                </a:lnTo>
                <a:lnTo>
                  <a:pt x="599" y="144"/>
                </a:lnTo>
                <a:lnTo>
                  <a:pt x="650" y="144"/>
                </a:lnTo>
                <a:lnTo>
                  <a:pt x="650" y="119"/>
                </a:lnTo>
                <a:lnTo>
                  <a:pt x="572" y="119"/>
                </a:lnTo>
                <a:lnTo>
                  <a:pt x="572" y="228"/>
                </a:lnTo>
                <a:close/>
                <a:moveTo>
                  <a:pt x="450" y="228"/>
                </a:moveTo>
                <a:lnTo>
                  <a:pt x="478" y="228"/>
                </a:lnTo>
                <a:lnTo>
                  <a:pt x="478" y="164"/>
                </a:lnTo>
                <a:lnTo>
                  <a:pt x="516" y="228"/>
                </a:lnTo>
                <a:lnTo>
                  <a:pt x="546" y="228"/>
                </a:lnTo>
                <a:lnTo>
                  <a:pt x="546" y="119"/>
                </a:lnTo>
                <a:lnTo>
                  <a:pt x="520" y="119"/>
                </a:lnTo>
                <a:lnTo>
                  <a:pt x="520" y="184"/>
                </a:lnTo>
                <a:lnTo>
                  <a:pt x="480" y="119"/>
                </a:lnTo>
                <a:lnTo>
                  <a:pt x="450" y="119"/>
                </a:lnTo>
                <a:lnTo>
                  <a:pt x="450" y="228"/>
                </a:lnTo>
                <a:close/>
                <a:moveTo>
                  <a:pt x="329" y="228"/>
                </a:moveTo>
                <a:lnTo>
                  <a:pt x="358" y="228"/>
                </a:lnTo>
                <a:lnTo>
                  <a:pt x="358" y="187"/>
                </a:lnTo>
                <a:lnTo>
                  <a:pt x="397" y="187"/>
                </a:lnTo>
                <a:lnTo>
                  <a:pt x="397" y="228"/>
                </a:lnTo>
                <a:lnTo>
                  <a:pt x="426" y="228"/>
                </a:lnTo>
                <a:lnTo>
                  <a:pt x="426" y="119"/>
                </a:lnTo>
                <a:lnTo>
                  <a:pt x="397" y="119"/>
                </a:lnTo>
                <a:lnTo>
                  <a:pt x="397" y="161"/>
                </a:lnTo>
                <a:lnTo>
                  <a:pt x="358" y="161"/>
                </a:lnTo>
                <a:lnTo>
                  <a:pt x="358" y="119"/>
                </a:lnTo>
                <a:lnTo>
                  <a:pt x="329" y="119"/>
                </a:lnTo>
                <a:lnTo>
                  <a:pt x="329" y="228"/>
                </a:lnTo>
                <a:close/>
                <a:moveTo>
                  <a:pt x="226" y="228"/>
                </a:moveTo>
                <a:lnTo>
                  <a:pt x="307" y="228"/>
                </a:lnTo>
                <a:lnTo>
                  <a:pt x="307" y="204"/>
                </a:lnTo>
                <a:lnTo>
                  <a:pt x="254" y="204"/>
                </a:lnTo>
                <a:lnTo>
                  <a:pt x="254" y="185"/>
                </a:lnTo>
                <a:lnTo>
                  <a:pt x="298" y="185"/>
                </a:lnTo>
                <a:lnTo>
                  <a:pt x="298" y="162"/>
                </a:lnTo>
                <a:lnTo>
                  <a:pt x="254" y="162"/>
                </a:lnTo>
                <a:lnTo>
                  <a:pt x="254" y="144"/>
                </a:lnTo>
                <a:lnTo>
                  <a:pt x="304" y="144"/>
                </a:lnTo>
                <a:lnTo>
                  <a:pt x="304" y="119"/>
                </a:lnTo>
                <a:lnTo>
                  <a:pt x="226" y="119"/>
                </a:lnTo>
                <a:lnTo>
                  <a:pt x="226" y="228"/>
                </a:lnTo>
                <a:close/>
                <a:moveTo>
                  <a:pt x="108" y="184"/>
                </a:moveTo>
                <a:lnTo>
                  <a:pt x="108" y="184"/>
                </a:lnTo>
                <a:lnTo>
                  <a:pt x="108" y="196"/>
                </a:lnTo>
                <a:lnTo>
                  <a:pt x="111" y="207"/>
                </a:lnTo>
                <a:lnTo>
                  <a:pt x="115" y="214"/>
                </a:lnTo>
                <a:lnTo>
                  <a:pt x="121" y="220"/>
                </a:lnTo>
                <a:lnTo>
                  <a:pt x="129" y="227"/>
                </a:lnTo>
                <a:lnTo>
                  <a:pt x="137" y="230"/>
                </a:lnTo>
                <a:lnTo>
                  <a:pt x="144" y="231"/>
                </a:lnTo>
                <a:lnTo>
                  <a:pt x="155" y="233"/>
                </a:lnTo>
                <a:lnTo>
                  <a:pt x="155" y="233"/>
                </a:lnTo>
                <a:lnTo>
                  <a:pt x="164" y="231"/>
                </a:lnTo>
                <a:lnTo>
                  <a:pt x="172" y="230"/>
                </a:lnTo>
                <a:lnTo>
                  <a:pt x="181" y="227"/>
                </a:lnTo>
                <a:lnTo>
                  <a:pt x="188" y="220"/>
                </a:lnTo>
                <a:lnTo>
                  <a:pt x="194" y="214"/>
                </a:lnTo>
                <a:lnTo>
                  <a:pt x="198" y="207"/>
                </a:lnTo>
                <a:lnTo>
                  <a:pt x="201" y="196"/>
                </a:lnTo>
                <a:lnTo>
                  <a:pt x="201" y="184"/>
                </a:lnTo>
                <a:lnTo>
                  <a:pt x="201" y="119"/>
                </a:lnTo>
                <a:lnTo>
                  <a:pt x="172" y="119"/>
                </a:lnTo>
                <a:lnTo>
                  <a:pt x="172" y="188"/>
                </a:lnTo>
                <a:lnTo>
                  <a:pt x="172" y="188"/>
                </a:lnTo>
                <a:lnTo>
                  <a:pt x="171" y="196"/>
                </a:lnTo>
                <a:lnTo>
                  <a:pt x="168" y="202"/>
                </a:lnTo>
                <a:lnTo>
                  <a:pt x="163" y="207"/>
                </a:lnTo>
                <a:lnTo>
                  <a:pt x="155" y="207"/>
                </a:lnTo>
                <a:lnTo>
                  <a:pt x="155" y="207"/>
                </a:lnTo>
                <a:lnTo>
                  <a:pt x="146" y="207"/>
                </a:lnTo>
                <a:lnTo>
                  <a:pt x="141" y="202"/>
                </a:lnTo>
                <a:lnTo>
                  <a:pt x="137" y="196"/>
                </a:lnTo>
                <a:lnTo>
                  <a:pt x="137" y="188"/>
                </a:lnTo>
                <a:lnTo>
                  <a:pt x="137" y="119"/>
                </a:lnTo>
                <a:lnTo>
                  <a:pt x="108" y="119"/>
                </a:lnTo>
                <a:lnTo>
                  <a:pt x="108" y="184"/>
                </a:lnTo>
                <a:close/>
                <a:moveTo>
                  <a:pt x="0" y="228"/>
                </a:moveTo>
                <a:lnTo>
                  <a:pt x="29" y="228"/>
                </a:lnTo>
                <a:lnTo>
                  <a:pt x="29" y="197"/>
                </a:lnTo>
                <a:lnTo>
                  <a:pt x="38" y="185"/>
                </a:lnTo>
                <a:lnTo>
                  <a:pt x="63" y="228"/>
                </a:lnTo>
                <a:lnTo>
                  <a:pt x="97" y="228"/>
                </a:lnTo>
                <a:lnTo>
                  <a:pt x="58" y="164"/>
                </a:lnTo>
                <a:lnTo>
                  <a:pt x="92" y="119"/>
                </a:lnTo>
                <a:lnTo>
                  <a:pt x="58" y="119"/>
                </a:lnTo>
                <a:lnTo>
                  <a:pt x="29" y="159"/>
                </a:lnTo>
                <a:lnTo>
                  <a:pt x="29" y="119"/>
                </a:lnTo>
                <a:lnTo>
                  <a:pt x="0" y="119"/>
                </a:lnTo>
                <a:lnTo>
                  <a:pt x="0" y="228"/>
                </a:lnTo>
                <a:close/>
              </a:path>
            </a:pathLst>
          </a:custGeom>
          <a:solidFill>
            <a:srgbClr val="0033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2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1"/>
          </a:p>
        </p:txBody>
      </p:sp>
      <p:sp>
        <p:nvSpPr>
          <p:cNvPr id="6" name="Rectangle 5"/>
          <p:cNvSpPr/>
          <p:nvPr userDrawn="1"/>
        </p:nvSpPr>
        <p:spPr>
          <a:xfrm>
            <a:off x="555022" y="6251982"/>
            <a:ext cx="2620269" cy="246221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r>
              <a:rPr lang="en-GB" sz="1000" noProof="0" dirty="0">
                <a:solidFill>
                  <a:schemeClr val="bg1"/>
                </a:solidFill>
              </a:rPr>
              <a:t>© </a:t>
            </a:r>
            <a:r>
              <a:rPr lang="en-GB" sz="1000" noProof="0" dirty="0" smtClean="0">
                <a:solidFill>
                  <a:schemeClr val="bg1"/>
                </a:solidFill>
              </a:rPr>
              <a:t>2021 </a:t>
            </a:r>
            <a:r>
              <a:rPr lang="en-GB" sz="1000" noProof="0" dirty="0">
                <a:solidFill>
                  <a:schemeClr val="bg1"/>
                </a:solidFill>
              </a:rPr>
              <a:t>Kuehne </a:t>
            </a:r>
            <a:r>
              <a:rPr lang="en-GB" sz="1000" baseline="0" noProof="0" dirty="0">
                <a:solidFill>
                  <a:schemeClr val="bg1"/>
                </a:solidFill>
              </a:rPr>
              <a:t>+ Nagel.</a:t>
            </a:r>
            <a:r>
              <a:rPr lang="en-GB" sz="1000" noProof="0" dirty="0">
                <a:solidFill>
                  <a:schemeClr val="bg1"/>
                </a:solidFill>
              </a:rPr>
              <a:t>  All rights reserved.</a:t>
            </a:r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6530975" y="2974975"/>
            <a:ext cx="4325938" cy="865188"/>
          </a:xfrm>
          <a:custGeom>
            <a:avLst/>
            <a:gdLst>
              <a:gd name="T0" fmla="*/ 2449 w 2725"/>
              <a:gd name="T1" fmla="*/ 160 h 545"/>
              <a:gd name="T2" fmla="*/ 2470 w 2725"/>
              <a:gd name="T3" fmla="*/ 206 h 545"/>
              <a:gd name="T4" fmla="*/ 2422 w 2725"/>
              <a:gd name="T5" fmla="*/ 186 h 545"/>
              <a:gd name="T6" fmla="*/ 2355 w 2725"/>
              <a:gd name="T7" fmla="*/ 528 h 545"/>
              <a:gd name="T8" fmla="*/ 2499 w 2725"/>
              <a:gd name="T9" fmla="*/ 540 h 545"/>
              <a:gd name="T10" fmla="*/ 2590 w 2725"/>
              <a:gd name="T11" fmla="*/ 445 h 545"/>
              <a:gd name="T12" fmla="*/ 2521 w 2725"/>
              <a:gd name="T13" fmla="*/ 306 h 545"/>
              <a:gd name="T14" fmla="*/ 2509 w 2725"/>
              <a:gd name="T15" fmla="*/ 206 h 545"/>
              <a:gd name="T16" fmla="*/ 2494 w 2725"/>
              <a:gd name="T17" fmla="*/ 143 h 545"/>
              <a:gd name="T18" fmla="*/ 2425 w 2725"/>
              <a:gd name="T19" fmla="*/ 131 h 545"/>
              <a:gd name="T20" fmla="*/ 2386 w 2725"/>
              <a:gd name="T21" fmla="*/ 186 h 545"/>
              <a:gd name="T22" fmla="*/ 2379 w 2725"/>
              <a:gd name="T23" fmla="*/ 270 h 545"/>
              <a:gd name="T24" fmla="*/ 2333 w 2725"/>
              <a:gd name="T25" fmla="*/ 464 h 545"/>
              <a:gd name="T26" fmla="*/ 2187 w 2725"/>
              <a:gd name="T27" fmla="*/ 191 h 545"/>
              <a:gd name="T28" fmla="*/ 2297 w 2725"/>
              <a:gd name="T29" fmla="*/ 48 h 545"/>
              <a:gd name="T30" fmla="*/ 2451 w 2725"/>
              <a:gd name="T31" fmla="*/ 0 h 545"/>
              <a:gd name="T32" fmla="*/ 2624 w 2725"/>
              <a:gd name="T33" fmla="*/ 62 h 545"/>
              <a:gd name="T34" fmla="*/ 2720 w 2725"/>
              <a:gd name="T35" fmla="*/ 215 h 545"/>
              <a:gd name="T36" fmla="*/ 2706 w 2725"/>
              <a:gd name="T37" fmla="*/ 366 h 545"/>
              <a:gd name="T38" fmla="*/ 2634 w 2725"/>
              <a:gd name="T39" fmla="*/ 397 h 545"/>
              <a:gd name="T40" fmla="*/ 2675 w 2725"/>
              <a:gd name="T41" fmla="*/ 270 h 545"/>
              <a:gd name="T42" fmla="*/ 2636 w 2725"/>
              <a:gd name="T43" fmla="*/ 146 h 545"/>
              <a:gd name="T44" fmla="*/ 2516 w 2725"/>
              <a:gd name="T45" fmla="*/ 57 h 545"/>
              <a:gd name="T46" fmla="*/ 2384 w 2725"/>
              <a:gd name="T47" fmla="*/ 57 h 545"/>
              <a:gd name="T48" fmla="*/ 2266 w 2725"/>
              <a:gd name="T49" fmla="*/ 146 h 545"/>
              <a:gd name="T50" fmla="*/ 2228 w 2725"/>
              <a:gd name="T51" fmla="*/ 270 h 545"/>
              <a:gd name="T52" fmla="*/ 2266 w 2725"/>
              <a:gd name="T53" fmla="*/ 397 h 545"/>
              <a:gd name="T54" fmla="*/ 2194 w 2725"/>
              <a:gd name="T55" fmla="*/ 366 h 545"/>
              <a:gd name="T56" fmla="*/ 1939 w 2725"/>
              <a:gd name="T57" fmla="*/ 186 h 545"/>
              <a:gd name="T58" fmla="*/ 1906 w 2725"/>
              <a:gd name="T59" fmla="*/ 356 h 545"/>
              <a:gd name="T60" fmla="*/ 1824 w 2725"/>
              <a:gd name="T61" fmla="*/ 225 h 545"/>
              <a:gd name="T62" fmla="*/ 1588 w 2725"/>
              <a:gd name="T63" fmla="*/ 253 h 545"/>
              <a:gd name="T64" fmla="*/ 1670 w 2725"/>
              <a:gd name="T65" fmla="*/ 182 h 545"/>
              <a:gd name="T66" fmla="*/ 1735 w 2725"/>
              <a:gd name="T67" fmla="*/ 215 h 545"/>
              <a:gd name="T68" fmla="*/ 1680 w 2725"/>
              <a:gd name="T69" fmla="*/ 220 h 545"/>
              <a:gd name="T70" fmla="*/ 1639 w 2725"/>
              <a:gd name="T71" fmla="*/ 241 h 545"/>
              <a:gd name="T72" fmla="*/ 1648 w 2725"/>
              <a:gd name="T73" fmla="*/ 316 h 545"/>
              <a:gd name="T74" fmla="*/ 1701 w 2725"/>
              <a:gd name="T75" fmla="*/ 294 h 545"/>
              <a:gd name="T76" fmla="*/ 1711 w 2725"/>
              <a:gd name="T77" fmla="*/ 356 h 545"/>
              <a:gd name="T78" fmla="*/ 1610 w 2725"/>
              <a:gd name="T79" fmla="*/ 339 h 545"/>
              <a:gd name="T80" fmla="*/ 1490 w 2725"/>
              <a:gd name="T81" fmla="*/ 232 h 545"/>
              <a:gd name="T82" fmla="*/ 1533 w 2725"/>
              <a:gd name="T83" fmla="*/ 356 h 545"/>
              <a:gd name="T84" fmla="*/ 1274 w 2725"/>
              <a:gd name="T85" fmla="*/ 256 h 545"/>
              <a:gd name="T86" fmla="*/ 1233 w 2725"/>
              <a:gd name="T87" fmla="*/ 186 h 545"/>
              <a:gd name="T88" fmla="*/ 1134 w 2725"/>
              <a:gd name="T89" fmla="*/ 268 h 545"/>
              <a:gd name="T90" fmla="*/ 1040 w 2725"/>
              <a:gd name="T91" fmla="*/ 289 h 545"/>
              <a:gd name="T92" fmla="*/ 1007 w 2725"/>
              <a:gd name="T93" fmla="*/ 253 h 545"/>
              <a:gd name="T94" fmla="*/ 704 w 2725"/>
              <a:gd name="T95" fmla="*/ 356 h 545"/>
              <a:gd name="T96" fmla="*/ 812 w 2725"/>
              <a:gd name="T97" fmla="*/ 287 h 545"/>
              <a:gd name="T98" fmla="*/ 620 w 2725"/>
              <a:gd name="T99" fmla="*/ 292 h 545"/>
              <a:gd name="T100" fmla="*/ 560 w 2725"/>
              <a:gd name="T101" fmla="*/ 186 h 545"/>
              <a:gd name="T102" fmla="*/ 396 w 2725"/>
              <a:gd name="T103" fmla="*/ 289 h 545"/>
              <a:gd name="T104" fmla="*/ 353 w 2725"/>
              <a:gd name="T105" fmla="*/ 186 h 545"/>
              <a:gd name="T106" fmla="*/ 190 w 2725"/>
              <a:gd name="T107" fmla="*/ 344 h 545"/>
              <a:gd name="T108" fmla="*/ 269 w 2725"/>
              <a:gd name="T109" fmla="*/ 359 h 545"/>
              <a:gd name="T110" fmla="*/ 315 w 2725"/>
              <a:gd name="T111" fmla="*/ 186 h 545"/>
              <a:gd name="T112" fmla="*/ 243 w 2725"/>
              <a:gd name="T113" fmla="*/ 323 h 545"/>
              <a:gd name="T114" fmla="*/ 168 w 2725"/>
              <a:gd name="T115" fmla="*/ 186 h 545"/>
              <a:gd name="T116" fmla="*/ 151 w 2725"/>
              <a:gd name="T117" fmla="*/ 356 h 545"/>
              <a:gd name="T118" fmla="*/ 0 w 2725"/>
              <a:gd name="T119" fmla="*/ 356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725" h="545">
                <a:moveTo>
                  <a:pt x="2422" y="186"/>
                </a:moveTo>
                <a:lnTo>
                  <a:pt x="2422" y="186"/>
                </a:lnTo>
                <a:lnTo>
                  <a:pt x="2425" y="177"/>
                </a:lnTo>
                <a:lnTo>
                  <a:pt x="2429" y="167"/>
                </a:lnTo>
                <a:lnTo>
                  <a:pt x="2439" y="163"/>
                </a:lnTo>
                <a:lnTo>
                  <a:pt x="2449" y="160"/>
                </a:lnTo>
                <a:lnTo>
                  <a:pt x="2449" y="160"/>
                </a:lnTo>
                <a:lnTo>
                  <a:pt x="2461" y="163"/>
                </a:lnTo>
                <a:lnTo>
                  <a:pt x="2470" y="167"/>
                </a:lnTo>
                <a:lnTo>
                  <a:pt x="2475" y="177"/>
                </a:lnTo>
                <a:lnTo>
                  <a:pt x="2477" y="186"/>
                </a:lnTo>
                <a:lnTo>
                  <a:pt x="2477" y="186"/>
                </a:lnTo>
                <a:lnTo>
                  <a:pt x="2475" y="198"/>
                </a:lnTo>
                <a:lnTo>
                  <a:pt x="2470" y="206"/>
                </a:lnTo>
                <a:lnTo>
                  <a:pt x="2461" y="213"/>
                </a:lnTo>
                <a:lnTo>
                  <a:pt x="2449" y="215"/>
                </a:lnTo>
                <a:lnTo>
                  <a:pt x="2449" y="215"/>
                </a:lnTo>
                <a:lnTo>
                  <a:pt x="2439" y="213"/>
                </a:lnTo>
                <a:lnTo>
                  <a:pt x="2429" y="206"/>
                </a:lnTo>
                <a:lnTo>
                  <a:pt x="2425" y="198"/>
                </a:lnTo>
                <a:lnTo>
                  <a:pt x="2422" y="186"/>
                </a:lnTo>
                <a:lnTo>
                  <a:pt x="2422" y="186"/>
                </a:lnTo>
                <a:close/>
                <a:moveTo>
                  <a:pt x="2273" y="480"/>
                </a:moveTo>
                <a:lnTo>
                  <a:pt x="2273" y="480"/>
                </a:lnTo>
                <a:lnTo>
                  <a:pt x="2292" y="495"/>
                </a:lnTo>
                <a:lnTo>
                  <a:pt x="2312" y="507"/>
                </a:lnTo>
                <a:lnTo>
                  <a:pt x="2333" y="519"/>
                </a:lnTo>
                <a:lnTo>
                  <a:pt x="2355" y="528"/>
                </a:lnTo>
                <a:lnTo>
                  <a:pt x="2379" y="535"/>
                </a:lnTo>
                <a:lnTo>
                  <a:pt x="2401" y="540"/>
                </a:lnTo>
                <a:lnTo>
                  <a:pt x="2425" y="543"/>
                </a:lnTo>
                <a:lnTo>
                  <a:pt x="2451" y="545"/>
                </a:lnTo>
                <a:lnTo>
                  <a:pt x="2451" y="545"/>
                </a:lnTo>
                <a:lnTo>
                  <a:pt x="2475" y="543"/>
                </a:lnTo>
                <a:lnTo>
                  <a:pt x="2499" y="540"/>
                </a:lnTo>
                <a:lnTo>
                  <a:pt x="2521" y="535"/>
                </a:lnTo>
                <a:lnTo>
                  <a:pt x="2545" y="528"/>
                </a:lnTo>
                <a:lnTo>
                  <a:pt x="2566" y="519"/>
                </a:lnTo>
                <a:lnTo>
                  <a:pt x="2588" y="507"/>
                </a:lnTo>
                <a:lnTo>
                  <a:pt x="2607" y="495"/>
                </a:lnTo>
                <a:lnTo>
                  <a:pt x="2626" y="480"/>
                </a:lnTo>
                <a:lnTo>
                  <a:pt x="2590" y="445"/>
                </a:lnTo>
                <a:lnTo>
                  <a:pt x="2590" y="445"/>
                </a:lnTo>
                <a:lnTo>
                  <a:pt x="2566" y="464"/>
                </a:lnTo>
                <a:lnTo>
                  <a:pt x="2538" y="480"/>
                </a:lnTo>
                <a:lnTo>
                  <a:pt x="2506" y="492"/>
                </a:lnTo>
                <a:lnTo>
                  <a:pt x="2475" y="497"/>
                </a:lnTo>
                <a:lnTo>
                  <a:pt x="2475" y="306"/>
                </a:lnTo>
                <a:lnTo>
                  <a:pt x="2521" y="306"/>
                </a:lnTo>
                <a:lnTo>
                  <a:pt x="2521" y="270"/>
                </a:lnTo>
                <a:lnTo>
                  <a:pt x="2475" y="270"/>
                </a:lnTo>
                <a:lnTo>
                  <a:pt x="2475" y="241"/>
                </a:lnTo>
                <a:lnTo>
                  <a:pt x="2475" y="241"/>
                </a:lnTo>
                <a:lnTo>
                  <a:pt x="2490" y="234"/>
                </a:lnTo>
                <a:lnTo>
                  <a:pt x="2502" y="222"/>
                </a:lnTo>
                <a:lnTo>
                  <a:pt x="2509" y="206"/>
                </a:lnTo>
                <a:lnTo>
                  <a:pt x="2511" y="196"/>
                </a:lnTo>
                <a:lnTo>
                  <a:pt x="2514" y="186"/>
                </a:lnTo>
                <a:lnTo>
                  <a:pt x="2514" y="186"/>
                </a:lnTo>
                <a:lnTo>
                  <a:pt x="2511" y="174"/>
                </a:lnTo>
                <a:lnTo>
                  <a:pt x="2509" y="163"/>
                </a:lnTo>
                <a:lnTo>
                  <a:pt x="2502" y="153"/>
                </a:lnTo>
                <a:lnTo>
                  <a:pt x="2494" y="143"/>
                </a:lnTo>
                <a:lnTo>
                  <a:pt x="2485" y="136"/>
                </a:lnTo>
                <a:lnTo>
                  <a:pt x="2475" y="131"/>
                </a:lnTo>
                <a:lnTo>
                  <a:pt x="2463" y="127"/>
                </a:lnTo>
                <a:lnTo>
                  <a:pt x="2451" y="127"/>
                </a:lnTo>
                <a:lnTo>
                  <a:pt x="2451" y="127"/>
                </a:lnTo>
                <a:lnTo>
                  <a:pt x="2437" y="127"/>
                </a:lnTo>
                <a:lnTo>
                  <a:pt x="2425" y="131"/>
                </a:lnTo>
                <a:lnTo>
                  <a:pt x="2415" y="136"/>
                </a:lnTo>
                <a:lnTo>
                  <a:pt x="2405" y="143"/>
                </a:lnTo>
                <a:lnTo>
                  <a:pt x="2398" y="153"/>
                </a:lnTo>
                <a:lnTo>
                  <a:pt x="2391" y="163"/>
                </a:lnTo>
                <a:lnTo>
                  <a:pt x="2389" y="174"/>
                </a:lnTo>
                <a:lnTo>
                  <a:pt x="2386" y="186"/>
                </a:lnTo>
                <a:lnTo>
                  <a:pt x="2386" y="186"/>
                </a:lnTo>
                <a:lnTo>
                  <a:pt x="2389" y="196"/>
                </a:lnTo>
                <a:lnTo>
                  <a:pt x="2391" y="206"/>
                </a:lnTo>
                <a:lnTo>
                  <a:pt x="2398" y="222"/>
                </a:lnTo>
                <a:lnTo>
                  <a:pt x="2410" y="234"/>
                </a:lnTo>
                <a:lnTo>
                  <a:pt x="2425" y="241"/>
                </a:lnTo>
                <a:lnTo>
                  <a:pt x="2425" y="270"/>
                </a:lnTo>
                <a:lnTo>
                  <a:pt x="2379" y="270"/>
                </a:lnTo>
                <a:lnTo>
                  <a:pt x="2379" y="306"/>
                </a:lnTo>
                <a:lnTo>
                  <a:pt x="2425" y="306"/>
                </a:lnTo>
                <a:lnTo>
                  <a:pt x="2425" y="497"/>
                </a:lnTo>
                <a:lnTo>
                  <a:pt x="2425" y="497"/>
                </a:lnTo>
                <a:lnTo>
                  <a:pt x="2393" y="492"/>
                </a:lnTo>
                <a:lnTo>
                  <a:pt x="2362" y="480"/>
                </a:lnTo>
                <a:lnTo>
                  <a:pt x="2333" y="464"/>
                </a:lnTo>
                <a:lnTo>
                  <a:pt x="2309" y="445"/>
                </a:lnTo>
                <a:lnTo>
                  <a:pt x="2273" y="480"/>
                </a:lnTo>
                <a:close/>
                <a:moveTo>
                  <a:pt x="2175" y="270"/>
                </a:moveTo>
                <a:lnTo>
                  <a:pt x="2175" y="270"/>
                </a:lnTo>
                <a:lnTo>
                  <a:pt x="2177" y="244"/>
                </a:lnTo>
                <a:lnTo>
                  <a:pt x="2182" y="215"/>
                </a:lnTo>
                <a:lnTo>
                  <a:pt x="2187" y="191"/>
                </a:lnTo>
                <a:lnTo>
                  <a:pt x="2196" y="165"/>
                </a:lnTo>
                <a:lnTo>
                  <a:pt x="2208" y="141"/>
                </a:lnTo>
                <a:lnTo>
                  <a:pt x="2223" y="120"/>
                </a:lnTo>
                <a:lnTo>
                  <a:pt x="2237" y="98"/>
                </a:lnTo>
                <a:lnTo>
                  <a:pt x="2256" y="79"/>
                </a:lnTo>
                <a:lnTo>
                  <a:pt x="2276" y="62"/>
                </a:lnTo>
                <a:lnTo>
                  <a:pt x="2297" y="48"/>
                </a:lnTo>
                <a:lnTo>
                  <a:pt x="2319" y="33"/>
                </a:lnTo>
                <a:lnTo>
                  <a:pt x="2343" y="22"/>
                </a:lnTo>
                <a:lnTo>
                  <a:pt x="2369" y="12"/>
                </a:lnTo>
                <a:lnTo>
                  <a:pt x="2396" y="7"/>
                </a:lnTo>
                <a:lnTo>
                  <a:pt x="2422" y="2"/>
                </a:lnTo>
                <a:lnTo>
                  <a:pt x="2451" y="0"/>
                </a:lnTo>
                <a:lnTo>
                  <a:pt x="2451" y="0"/>
                </a:lnTo>
                <a:lnTo>
                  <a:pt x="2477" y="2"/>
                </a:lnTo>
                <a:lnTo>
                  <a:pt x="2506" y="7"/>
                </a:lnTo>
                <a:lnTo>
                  <a:pt x="2530" y="12"/>
                </a:lnTo>
                <a:lnTo>
                  <a:pt x="2557" y="22"/>
                </a:lnTo>
                <a:lnTo>
                  <a:pt x="2581" y="33"/>
                </a:lnTo>
                <a:lnTo>
                  <a:pt x="2602" y="48"/>
                </a:lnTo>
                <a:lnTo>
                  <a:pt x="2624" y="62"/>
                </a:lnTo>
                <a:lnTo>
                  <a:pt x="2643" y="79"/>
                </a:lnTo>
                <a:lnTo>
                  <a:pt x="2663" y="98"/>
                </a:lnTo>
                <a:lnTo>
                  <a:pt x="2677" y="120"/>
                </a:lnTo>
                <a:lnTo>
                  <a:pt x="2691" y="141"/>
                </a:lnTo>
                <a:lnTo>
                  <a:pt x="2703" y="165"/>
                </a:lnTo>
                <a:lnTo>
                  <a:pt x="2713" y="191"/>
                </a:lnTo>
                <a:lnTo>
                  <a:pt x="2720" y="215"/>
                </a:lnTo>
                <a:lnTo>
                  <a:pt x="2723" y="244"/>
                </a:lnTo>
                <a:lnTo>
                  <a:pt x="2725" y="270"/>
                </a:lnTo>
                <a:lnTo>
                  <a:pt x="2725" y="270"/>
                </a:lnTo>
                <a:lnTo>
                  <a:pt x="2723" y="296"/>
                </a:lnTo>
                <a:lnTo>
                  <a:pt x="2720" y="320"/>
                </a:lnTo>
                <a:lnTo>
                  <a:pt x="2715" y="344"/>
                </a:lnTo>
                <a:lnTo>
                  <a:pt x="2706" y="366"/>
                </a:lnTo>
                <a:lnTo>
                  <a:pt x="2699" y="390"/>
                </a:lnTo>
                <a:lnTo>
                  <a:pt x="2687" y="409"/>
                </a:lnTo>
                <a:lnTo>
                  <a:pt x="2672" y="430"/>
                </a:lnTo>
                <a:lnTo>
                  <a:pt x="2658" y="449"/>
                </a:lnTo>
                <a:lnTo>
                  <a:pt x="2622" y="414"/>
                </a:lnTo>
                <a:lnTo>
                  <a:pt x="2622" y="414"/>
                </a:lnTo>
                <a:lnTo>
                  <a:pt x="2634" y="397"/>
                </a:lnTo>
                <a:lnTo>
                  <a:pt x="2643" y="380"/>
                </a:lnTo>
                <a:lnTo>
                  <a:pt x="2653" y="363"/>
                </a:lnTo>
                <a:lnTo>
                  <a:pt x="2660" y="347"/>
                </a:lnTo>
                <a:lnTo>
                  <a:pt x="2665" y="327"/>
                </a:lnTo>
                <a:lnTo>
                  <a:pt x="2670" y="308"/>
                </a:lnTo>
                <a:lnTo>
                  <a:pt x="2672" y="289"/>
                </a:lnTo>
                <a:lnTo>
                  <a:pt x="2675" y="270"/>
                </a:lnTo>
                <a:lnTo>
                  <a:pt x="2675" y="270"/>
                </a:lnTo>
                <a:lnTo>
                  <a:pt x="2672" y="249"/>
                </a:lnTo>
                <a:lnTo>
                  <a:pt x="2670" y="227"/>
                </a:lnTo>
                <a:lnTo>
                  <a:pt x="2663" y="206"/>
                </a:lnTo>
                <a:lnTo>
                  <a:pt x="2655" y="184"/>
                </a:lnTo>
                <a:lnTo>
                  <a:pt x="2646" y="165"/>
                </a:lnTo>
                <a:lnTo>
                  <a:pt x="2636" y="146"/>
                </a:lnTo>
                <a:lnTo>
                  <a:pt x="2622" y="129"/>
                </a:lnTo>
                <a:lnTo>
                  <a:pt x="2607" y="112"/>
                </a:lnTo>
                <a:lnTo>
                  <a:pt x="2593" y="98"/>
                </a:lnTo>
                <a:lnTo>
                  <a:pt x="2574" y="86"/>
                </a:lnTo>
                <a:lnTo>
                  <a:pt x="2557" y="74"/>
                </a:lnTo>
                <a:lnTo>
                  <a:pt x="2538" y="65"/>
                </a:lnTo>
                <a:lnTo>
                  <a:pt x="2516" y="57"/>
                </a:lnTo>
                <a:lnTo>
                  <a:pt x="2494" y="53"/>
                </a:lnTo>
                <a:lnTo>
                  <a:pt x="2473" y="48"/>
                </a:lnTo>
                <a:lnTo>
                  <a:pt x="2451" y="48"/>
                </a:lnTo>
                <a:lnTo>
                  <a:pt x="2451" y="48"/>
                </a:lnTo>
                <a:lnTo>
                  <a:pt x="2427" y="48"/>
                </a:lnTo>
                <a:lnTo>
                  <a:pt x="2405" y="53"/>
                </a:lnTo>
                <a:lnTo>
                  <a:pt x="2384" y="57"/>
                </a:lnTo>
                <a:lnTo>
                  <a:pt x="2362" y="65"/>
                </a:lnTo>
                <a:lnTo>
                  <a:pt x="2343" y="74"/>
                </a:lnTo>
                <a:lnTo>
                  <a:pt x="2326" y="86"/>
                </a:lnTo>
                <a:lnTo>
                  <a:pt x="2309" y="98"/>
                </a:lnTo>
                <a:lnTo>
                  <a:pt x="2292" y="112"/>
                </a:lnTo>
                <a:lnTo>
                  <a:pt x="2278" y="129"/>
                </a:lnTo>
                <a:lnTo>
                  <a:pt x="2266" y="146"/>
                </a:lnTo>
                <a:lnTo>
                  <a:pt x="2254" y="165"/>
                </a:lnTo>
                <a:lnTo>
                  <a:pt x="2244" y="184"/>
                </a:lnTo>
                <a:lnTo>
                  <a:pt x="2237" y="206"/>
                </a:lnTo>
                <a:lnTo>
                  <a:pt x="2230" y="227"/>
                </a:lnTo>
                <a:lnTo>
                  <a:pt x="2228" y="249"/>
                </a:lnTo>
                <a:lnTo>
                  <a:pt x="2228" y="270"/>
                </a:lnTo>
                <a:lnTo>
                  <a:pt x="2228" y="270"/>
                </a:lnTo>
                <a:lnTo>
                  <a:pt x="2228" y="289"/>
                </a:lnTo>
                <a:lnTo>
                  <a:pt x="2230" y="308"/>
                </a:lnTo>
                <a:lnTo>
                  <a:pt x="2235" y="327"/>
                </a:lnTo>
                <a:lnTo>
                  <a:pt x="2240" y="347"/>
                </a:lnTo>
                <a:lnTo>
                  <a:pt x="2247" y="363"/>
                </a:lnTo>
                <a:lnTo>
                  <a:pt x="2256" y="380"/>
                </a:lnTo>
                <a:lnTo>
                  <a:pt x="2266" y="397"/>
                </a:lnTo>
                <a:lnTo>
                  <a:pt x="2278" y="414"/>
                </a:lnTo>
                <a:lnTo>
                  <a:pt x="2242" y="449"/>
                </a:lnTo>
                <a:lnTo>
                  <a:pt x="2242" y="449"/>
                </a:lnTo>
                <a:lnTo>
                  <a:pt x="2228" y="430"/>
                </a:lnTo>
                <a:lnTo>
                  <a:pt x="2213" y="409"/>
                </a:lnTo>
                <a:lnTo>
                  <a:pt x="2204" y="390"/>
                </a:lnTo>
                <a:lnTo>
                  <a:pt x="2194" y="366"/>
                </a:lnTo>
                <a:lnTo>
                  <a:pt x="2184" y="344"/>
                </a:lnTo>
                <a:lnTo>
                  <a:pt x="2180" y="320"/>
                </a:lnTo>
                <a:lnTo>
                  <a:pt x="2177" y="296"/>
                </a:lnTo>
                <a:lnTo>
                  <a:pt x="2175" y="270"/>
                </a:lnTo>
                <a:lnTo>
                  <a:pt x="2175" y="270"/>
                </a:lnTo>
                <a:close/>
                <a:moveTo>
                  <a:pt x="1939" y="356"/>
                </a:moveTo>
                <a:lnTo>
                  <a:pt x="1939" y="186"/>
                </a:lnTo>
                <a:lnTo>
                  <a:pt x="1985" y="186"/>
                </a:lnTo>
                <a:lnTo>
                  <a:pt x="1985" y="318"/>
                </a:lnTo>
                <a:lnTo>
                  <a:pt x="2062" y="318"/>
                </a:lnTo>
                <a:lnTo>
                  <a:pt x="2062" y="356"/>
                </a:lnTo>
                <a:lnTo>
                  <a:pt x="1939" y="356"/>
                </a:lnTo>
                <a:close/>
                <a:moveTo>
                  <a:pt x="1781" y="356"/>
                </a:moveTo>
                <a:lnTo>
                  <a:pt x="1906" y="356"/>
                </a:lnTo>
                <a:lnTo>
                  <a:pt x="1906" y="318"/>
                </a:lnTo>
                <a:lnTo>
                  <a:pt x="1824" y="318"/>
                </a:lnTo>
                <a:lnTo>
                  <a:pt x="1824" y="289"/>
                </a:lnTo>
                <a:lnTo>
                  <a:pt x="1891" y="289"/>
                </a:lnTo>
                <a:lnTo>
                  <a:pt x="1891" y="253"/>
                </a:lnTo>
                <a:lnTo>
                  <a:pt x="1824" y="253"/>
                </a:lnTo>
                <a:lnTo>
                  <a:pt x="1824" y="225"/>
                </a:lnTo>
                <a:lnTo>
                  <a:pt x="1903" y="225"/>
                </a:lnTo>
                <a:lnTo>
                  <a:pt x="1903" y="186"/>
                </a:lnTo>
                <a:lnTo>
                  <a:pt x="1781" y="186"/>
                </a:lnTo>
                <a:lnTo>
                  <a:pt x="1781" y="356"/>
                </a:lnTo>
                <a:close/>
                <a:moveTo>
                  <a:pt x="1586" y="273"/>
                </a:moveTo>
                <a:lnTo>
                  <a:pt x="1586" y="273"/>
                </a:lnTo>
                <a:lnTo>
                  <a:pt x="1588" y="253"/>
                </a:lnTo>
                <a:lnTo>
                  <a:pt x="1593" y="237"/>
                </a:lnTo>
                <a:lnTo>
                  <a:pt x="1600" y="220"/>
                </a:lnTo>
                <a:lnTo>
                  <a:pt x="1610" y="208"/>
                </a:lnTo>
                <a:lnTo>
                  <a:pt x="1622" y="196"/>
                </a:lnTo>
                <a:lnTo>
                  <a:pt x="1636" y="189"/>
                </a:lnTo>
                <a:lnTo>
                  <a:pt x="1651" y="184"/>
                </a:lnTo>
                <a:lnTo>
                  <a:pt x="1670" y="182"/>
                </a:lnTo>
                <a:lnTo>
                  <a:pt x="1670" y="182"/>
                </a:lnTo>
                <a:lnTo>
                  <a:pt x="1685" y="184"/>
                </a:lnTo>
                <a:lnTo>
                  <a:pt x="1697" y="186"/>
                </a:lnTo>
                <a:lnTo>
                  <a:pt x="1709" y="191"/>
                </a:lnTo>
                <a:lnTo>
                  <a:pt x="1718" y="196"/>
                </a:lnTo>
                <a:lnTo>
                  <a:pt x="1728" y="206"/>
                </a:lnTo>
                <a:lnTo>
                  <a:pt x="1735" y="215"/>
                </a:lnTo>
                <a:lnTo>
                  <a:pt x="1742" y="227"/>
                </a:lnTo>
                <a:lnTo>
                  <a:pt x="1745" y="241"/>
                </a:lnTo>
                <a:lnTo>
                  <a:pt x="1699" y="241"/>
                </a:lnTo>
                <a:lnTo>
                  <a:pt x="1699" y="241"/>
                </a:lnTo>
                <a:lnTo>
                  <a:pt x="1694" y="229"/>
                </a:lnTo>
                <a:lnTo>
                  <a:pt x="1689" y="225"/>
                </a:lnTo>
                <a:lnTo>
                  <a:pt x="1680" y="220"/>
                </a:lnTo>
                <a:lnTo>
                  <a:pt x="1670" y="220"/>
                </a:lnTo>
                <a:lnTo>
                  <a:pt x="1670" y="220"/>
                </a:lnTo>
                <a:lnTo>
                  <a:pt x="1663" y="220"/>
                </a:lnTo>
                <a:lnTo>
                  <a:pt x="1653" y="225"/>
                </a:lnTo>
                <a:lnTo>
                  <a:pt x="1648" y="229"/>
                </a:lnTo>
                <a:lnTo>
                  <a:pt x="1641" y="234"/>
                </a:lnTo>
                <a:lnTo>
                  <a:pt x="1639" y="241"/>
                </a:lnTo>
                <a:lnTo>
                  <a:pt x="1634" y="251"/>
                </a:lnTo>
                <a:lnTo>
                  <a:pt x="1632" y="273"/>
                </a:lnTo>
                <a:lnTo>
                  <a:pt x="1632" y="273"/>
                </a:lnTo>
                <a:lnTo>
                  <a:pt x="1634" y="294"/>
                </a:lnTo>
                <a:lnTo>
                  <a:pt x="1639" y="301"/>
                </a:lnTo>
                <a:lnTo>
                  <a:pt x="1644" y="311"/>
                </a:lnTo>
                <a:lnTo>
                  <a:pt x="1648" y="316"/>
                </a:lnTo>
                <a:lnTo>
                  <a:pt x="1656" y="320"/>
                </a:lnTo>
                <a:lnTo>
                  <a:pt x="1663" y="325"/>
                </a:lnTo>
                <a:lnTo>
                  <a:pt x="1672" y="325"/>
                </a:lnTo>
                <a:lnTo>
                  <a:pt x="1672" y="325"/>
                </a:lnTo>
                <a:lnTo>
                  <a:pt x="1689" y="323"/>
                </a:lnTo>
                <a:lnTo>
                  <a:pt x="1701" y="318"/>
                </a:lnTo>
                <a:lnTo>
                  <a:pt x="1701" y="294"/>
                </a:lnTo>
                <a:lnTo>
                  <a:pt x="1672" y="294"/>
                </a:lnTo>
                <a:lnTo>
                  <a:pt x="1672" y="263"/>
                </a:lnTo>
                <a:lnTo>
                  <a:pt x="1745" y="263"/>
                </a:lnTo>
                <a:lnTo>
                  <a:pt x="1745" y="337"/>
                </a:lnTo>
                <a:lnTo>
                  <a:pt x="1745" y="337"/>
                </a:lnTo>
                <a:lnTo>
                  <a:pt x="1728" y="349"/>
                </a:lnTo>
                <a:lnTo>
                  <a:pt x="1711" y="356"/>
                </a:lnTo>
                <a:lnTo>
                  <a:pt x="1692" y="361"/>
                </a:lnTo>
                <a:lnTo>
                  <a:pt x="1677" y="363"/>
                </a:lnTo>
                <a:lnTo>
                  <a:pt x="1677" y="363"/>
                </a:lnTo>
                <a:lnTo>
                  <a:pt x="1656" y="361"/>
                </a:lnTo>
                <a:lnTo>
                  <a:pt x="1639" y="356"/>
                </a:lnTo>
                <a:lnTo>
                  <a:pt x="1622" y="349"/>
                </a:lnTo>
                <a:lnTo>
                  <a:pt x="1610" y="339"/>
                </a:lnTo>
                <a:lnTo>
                  <a:pt x="1600" y="325"/>
                </a:lnTo>
                <a:lnTo>
                  <a:pt x="1593" y="311"/>
                </a:lnTo>
                <a:lnTo>
                  <a:pt x="1588" y="292"/>
                </a:lnTo>
                <a:lnTo>
                  <a:pt x="1586" y="273"/>
                </a:lnTo>
                <a:lnTo>
                  <a:pt x="1586" y="273"/>
                </a:lnTo>
                <a:close/>
                <a:moveTo>
                  <a:pt x="1468" y="296"/>
                </a:moveTo>
                <a:lnTo>
                  <a:pt x="1490" y="232"/>
                </a:lnTo>
                <a:lnTo>
                  <a:pt x="1511" y="296"/>
                </a:lnTo>
                <a:lnTo>
                  <a:pt x="1468" y="296"/>
                </a:lnTo>
                <a:close/>
                <a:moveTo>
                  <a:pt x="1401" y="356"/>
                </a:moveTo>
                <a:lnTo>
                  <a:pt x="1449" y="356"/>
                </a:lnTo>
                <a:lnTo>
                  <a:pt x="1456" y="330"/>
                </a:lnTo>
                <a:lnTo>
                  <a:pt x="1524" y="330"/>
                </a:lnTo>
                <a:lnTo>
                  <a:pt x="1533" y="356"/>
                </a:lnTo>
                <a:lnTo>
                  <a:pt x="1579" y="356"/>
                </a:lnTo>
                <a:lnTo>
                  <a:pt x="1514" y="186"/>
                </a:lnTo>
                <a:lnTo>
                  <a:pt x="1466" y="186"/>
                </a:lnTo>
                <a:lnTo>
                  <a:pt x="1401" y="356"/>
                </a:lnTo>
                <a:close/>
                <a:moveTo>
                  <a:pt x="1233" y="356"/>
                </a:moveTo>
                <a:lnTo>
                  <a:pt x="1274" y="356"/>
                </a:lnTo>
                <a:lnTo>
                  <a:pt x="1274" y="256"/>
                </a:lnTo>
                <a:lnTo>
                  <a:pt x="1334" y="356"/>
                </a:lnTo>
                <a:lnTo>
                  <a:pt x="1382" y="356"/>
                </a:lnTo>
                <a:lnTo>
                  <a:pt x="1382" y="186"/>
                </a:lnTo>
                <a:lnTo>
                  <a:pt x="1338" y="186"/>
                </a:lnTo>
                <a:lnTo>
                  <a:pt x="1338" y="287"/>
                </a:lnTo>
                <a:lnTo>
                  <a:pt x="1278" y="186"/>
                </a:lnTo>
                <a:lnTo>
                  <a:pt x="1233" y="186"/>
                </a:lnTo>
                <a:lnTo>
                  <a:pt x="1233" y="356"/>
                </a:lnTo>
                <a:close/>
                <a:moveTo>
                  <a:pt x="1040" y="289"/>
                </a:moveTo>
                <a:lnTo>
                  <a:pt x="1040" y="268"/>
                </a:lnTo>
                <a:lnTo>
                  <a:pt x="1108" y="268"/>
                </a:lnTo>
                <a:lnTo>
                  <a:pt x="1108" y="198"/>
                </a:lnTo>
                <a:lnTo>
                  <a:pt x="1134" y="198"/>
                </a:lnTo>
                <a:lnTo>
                  <a:pt x="1134" y="268"/>
                </a:lnTo>
                <a:lnTo>
                  <a:pt x="1201" y="268"/>
                </a:lnTo>
                <a:lnTo>
                  <a:pt x="1201" y="289"/>
                </a:lnTo>
                <a:lnTo>
                  <a:pt x="1134" y="289"/>
                </a:lnTo>
                <a:lnTo>
                  <a:pt x="1134" y="356"/>
                </a:lnTo>
                <a:lnTo>
                  <a:pt x="1108" y="356"/>
                </a:lnTo>
                <a:lnTo>
                  <a:pt x="1108" y="289"/>
                </a:lnTo>
                <a:lnTo>
                  <a:pt x="1040" y="289"/>
                </a:lnTo>
                <a:close/>
                <a:moveTo>
                  <a:pt x="894" y="356"/>
                </a:moveTo>
                <a:lnTo>
                  <a:pt x="1021" y="356"/>
                </a:lnTo>
                <a:lnTo>
                  <a:pt x="1021" y="318"/>
                </a:lnTo>
                <a:lnTo>
                  <a:pt x="937" y="318"/>
                </a:lnTo>
                <a:lnTo>
                  <a:pt x="937" y="289"/>
                </a:lnTo>
                <a:lnTo>
                  <a:pt x="1007" y="289"/>
                </a:lnTo>
                <a:lnTo>
                  <a:pt x="1007" y="253"/>
                </a:lnTo>
                <a:lnTo>
                  <a:pt x="937" y="253"/>
                </a:lnTo>
                <a:lnTo>
                  <a:pt x="937" y="225"/>
                </a:lnTo>
                <a:lnTo>
                  <a:pt x="1016" y="225"/>
                </a:lnTo>
                <a:lnTo>
                  <a:pt x="1016" y="186"/>
                </a:lnTo>
                <a:lnTo>
                  <a:pt x="894" y="186"/>
                </a:lnTo>
                <a:lnTo>
                  <a:pt x="894" y="356"/>
                </a:lnTo>
                <a:close/>
                <a:moveTo>
                  <a:pt x="704" y="356"/>
                </a:moveTo>
                <a:lnTo>
                  <a:pt x="747" y="356"/>
                </a:lnTo>
                <a:lnTo>
                  <a:pt x="747" y="256"/>
                </a:lnTo>
                <a:lnTo>
                  <a:pt x="807" y="356"/>
                </a:lnTo>
                <a:lnTo>
                  <a:pt x="853" y="356"/>
                </a:lnTo>
                <a:lnTo>
                  <a:pt x="853" y="186"/>
                </a:lnTo>
                <a:lnTo>
                  <a:pt x="812" y="186"/>
                </a:lnTo>
                <a:lnTo>
                  <a:pt x="812" y="287"/>
                </a:lnTo>
                <a:lnTo>
                  <a:pt x="750" y="186"/>
                </a:lnTo>
                <a:lnTo>
                  <a:pt x="704" y="186"/>
                </a:lnTo>
                <a:lnTo>
                  <a:pt x="704" y="356"/>
                </a:lnTo>
                <a:close/>
                <a:moveTo>
                  <a:pt x="514" y="356"/>
                </a:moveTo>
                <a:lnTo>
                  <a:pt x="560" y="356"/>
                </a:lnTo>
                <a:lnTo>
                  <a:pt x="560" y="292"/>
                </a:lnTo>
                <a:lnTo>
                  <a:pt x="620" y="292"/>
                </a:lnTo>
                <a:lnTo>
                  <a:pt x="620" y="356"/>
                </a:lnTo>
                <a:lnTo>
                  <a:pt x="666" y="356"/>
                </a:lnTo>
                <a:lnTo>
                  <a:pt x="666" y="186"/>
                </a:lnTo>
                <a:lnTo>
                  <a:pt x="620" y="186"/>
                </a:lnTo>
                <a:lnTo>
                  <a:pt x="620" y="251"/>
                </a:lnTo>
                <a:lnTo>
                  <a:pt x="560" y="251"/>
                </a:lnTo>
                <a:lnTo>
                  <a:pt x="560" y="186"/>
                </a:lnTo>
                <a:lnTo>
                  <a:pt x="514" y="186"/>
                </a:lnTo>
                <a:lnTo>
                  <a:pt x="514" y="356"/>
                </a:lnTo>
                <a:close/>
                <a:moveTo>
                  <a:pt x="353" y="356"/>
                </a:moveTo>
                <a:lnTo>
                  <a:pt x="481" y="356"/>
                </a:lnTo>
                <a:lnTo>
                  <a:pt x="481" y="318"/>
                </a:lnTo>
                <a:lnTo>
                  <a:pt x="396" y="318"/>
                </a:lnTo>
                <a:lnTo>
                  <a:pt x="396" y="289"/>
                </a:lnTo>
                <a:lnTo>
                  <a:pt x="466" y="289"/>
                </a:lnTo>
                <a:lnTo>
                  <a:pt x="466" y="253"/>
                </a:lnTo>
                <a:lnTo>
                  <a:pt x="396" y="253"/>
                </a:lnTo>
                <a:lnTo>
                  <a:pt x="396" y="225"/>
                </a:lnTo>
                <a:lnTo>
                  <a:pt x="476" y="225"/>
                </a:lnTo>
                <a:lnTo>
                  <a:pt x="476" y="186"/>
                </a:lnTo>
                <a:lnTo>
                  <a:pt x="353" y="186"/>
                </a:lnTo>
                <a:lnTo>
                  <a:pt x="353" y="356"/>
                </a:lnTo>
                <a:close/>
                <a:moveTo>
                  <a:pt x="168" y="287"/>
                </a:moveTo>
                <a:lnTo>
                  <a:pt x="168" y="287"/>
                </a:lnTo>
                <a:lnTo>
                  <a:pt x="168" y="306"/>
                </a:lnTo>
                <a:lnTo>
                  <a:pt x="173" y="323"/>
                </a:lnTo>
                <a:lnTo>
                  <a:pt x="180" y="335"/>
                </a:lnTo>
                <a:lnTo>
                  <a:pt x="190" y="344"/>
                </a:lnTo>
                <a:lnTo>
                  <a:pt x="202" y="354"/>
                </a:lnTo>
                <a:lnTo>
                  <a:pt x="214" y="359"/>
                </a:lnTo>
                <a:lnTo>
                  <a:pt x="226" y="361"/>
                </a:lnTo>
                <a:lnTo>
                  <a:pt x="243" y="363"/>
                </a:lnTo>
                <a:lnTo>
                  <a:pt x="243" y="363"/>
                </a:lnTo>
                <a:lnTo>
                  <a:pt x="257" y="361"/>
                </a:lnTo>
                <a:lnTo>
                  <a:pt x="269" y="359"/>
                </a:lnTo>
                <a:lnTo>
                  <a:pt x="284" y="354"/>
                </a:lnTo>
                <a:lnTo>
                  <a:pt x="293" y="344"/>
                </a:lnTo>
                <a:lnTo>
                  <a:pt x="303" y="335"/>
                </a:lnTo>
                <a:lnTo>
                  <a:pt x="310" y="323"/>
                </a:lnTo>
                <a:lnTo>
                  <a:pt x="315" y="306"/>
                </a:lnTo>
                <a:lnTo>
                  <a:pt x="315" y="287"/>
                </a:lnTo>
                <a:lnTo>
                  <a:pt x="315" y="186"/>
                </a:lnTo>
                <a:lnTo>
                  <a:pt x="269" y="186"/>
                </a:lnTo>
                <a:lnTo>
                  <a:pt x="269" y="294"/>
                </a:lnTo>
                <a:lnTo>
                  <a:pt x="269" y="294"/>
                </a:lnTo>
                <a:lnTo>
                  <a:pt x="267" y="306"/>
                </a:lnTo>
                <a:lnTo>
                  <a:pt x="262" y="316"/>
                </a:lnTo>
                <a:lnTo>
                  <a:pt x="255" y="323"/>
                </a:lnTo>
                <a:lnTo>
                  <a:pt x="243" y="323"/>
                </a:lnTo>
                <a:lnTo>
                  <a:pt x="243" y="323"/>
                </a:lnTo>
                <a:lnTo>
                  <a:pt x="228" y="323"/>
                </a:lnTo>
                <a:lnTo>
                  <a:pt x="221" y="316"/>
                </a:lnTo>
                <a:lnTo>
                  <a:pt x="214" y="306"/>
                </a:lnTo>
                <a:lnTo>
                  <a:pt x="214" y="294"/>
                </a:lnTo>
                <a:lnTo>
                  <a:pt x="214" y="186"/>
                </a:lnTo>
                <a:lnTo>
                  <a:pt x="168" y="186"/>
                </a:lnTo>
                <a:lnTo>
                  <a:pt x="168" y="287"/>
                </a:lnTo>
                <a:close/>
                <a:moveTo>
                  <a:pt x="0" y="356"/>
                </a:moveTo>
                <a:lnTo>
                  <a:pt x="46" y="356"/>
                </a:lnTo>
                <a:lnTo>
                  <a:pt x="46" y="308"/>
                </a:lnTo>
                <a:lnTo>
                  <a:pt x="60" y="289"/>
                </a:lnTo>
                <a:lnTo>
                  <a:pt x="99" y="356"/>
                </a:lnTo>
                <a:lnTo>
                  <a:pt x="151" y="356"/>
                </a:lnTo>
                <a:lnTo>
                  <a:pt x="91" y="256"/>
                </a:lnTo>
                <a:lnTo>
                  <a:pt x="144" y="186"/>
                </a:lnTo>
                <a:lnTo>
                  <a:pt x="91" y="186"/>
                </a:lnTo>
                <a:lnTo>
                  <a:pt x="46" y="249"/>
                </a:lnTo>
                <a:lnTo>
                  <a:pt x="46" y="186"/>
                </a:lnTo>
                <a:lnTo>
                  <a:pt x="0" y="18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 userDrawn="1"/>
        </p:nvGrpSpPr>
        <p:grpSpPr bwMode="auto">
          <a:xfrm>
            <a:off x="1341438" y="3275013"/>
            <a:ext cx="4313237" cy="341312"/>
            <a:chOff x="845" y="2063"/>
            <a:chExt cx="2717" cy="215"/>
          </a:xfrm>
        </p:grpSpPr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845" y="2063"/>
              <a:ext cx="2717" cy="215"/>
            </a:xfrm>
            <a:custGeom>
              <a:avLst/>
              <a:gdLst>
                <a:gd name="T0" fmla="*/ 5308 w 5434"/>
                <a:gd name="T1" fmla="*/ 212 h 430"/>
                <a:gd name="T2" fmla="*/ 5128 w 5434"/>
                <a:gd name="T3" fmla="*/ 128 h 430"/>
                <a:gd name="T4" fmla="*/ 5218 w 5434"/>
                <a:gd name="T5" fmla="*/ 232 h 430"/>
                <a:gd name="T6" fmla="*/ 5048 w 5434"/>
                <a:gd name="T7" fmla="*/ 95 h 430"/>
                <a:gd name="T8" fmla="*/ 5012 w 5434"/>
                <a:gd name="T9" fmla="*/ 322 h 430"/>
                <a:gd name="T10" fmla="*/ 5170 w 5434"/>
                <a:gd name="T11" fmla="*/ 271 h 430"/>
                <a:gd name="T12" fmla="*/ 5019 w 5434"/>
                <a:gd name="T13" fmla="*/ 232 h 430"/>
                <a:gd name="T14" fmla="*/ 4548 w 5434"/>
                <a:gd name="T15" fmla="*/ 346 h 430"/>
                <a:gd name="T16" fmla="*/ 4315 w 5434"/>
                <a:gd name="T17" fmla="*/ 155 h 430"/>
                <a:gd name="T18" fmla="*/ 4422 w 5434"/>
                <a:gd name="T19" fmla="*/ 91 h 430"/>
                <a:gd name="T20" fmla="*/ 4256 w 5434"/>
                <a:gd name="T21" fmla="*/ 232 h 430"/>
                <a:gd name="T22" fmla="*/ 4443 w 5434"/>
                <a:gd name="T23" fmla="*/ 339 h 430"/>
                <a:gd name="T24" fmla="*/ 4329 w 5434"/>
                <a:gd name="T25" fmla="*/ 294 h 430"/>
                <a:gd name="T26" fmla="*/ 4177 w 5434"/>
                <a:gd name="T27" fmla="*/ 298 h 430"/>
                <a:gd name="T28" fmla="*/ 4069 w 5434"/>
                <a:gd name="T29" fmla="*/ 3 h 430"/>
                <a:gd name="T30" fmla="*/ 3982 w 5434"/>
                <a:gd name="T31" fmla="*/ 41 h 430"/>
                <a:gd name="T32" fmla="*/ 3756 w 5434"/>
                <a:gd name="T33" fmla="*/ 292 h 430"/>
                <a:gd name="T34" fmla="*/ 3641 w 5434"/>
                <a:gd name="T35" fmla="*/ 156 h 430"/>
                <a:gd name="T36" fmla="*/ 3488 w 5434"/>
                <a:gd name="T37" fmla="*/ 169 h 430"/>
                <a:gd name="T38" fmla="*/ 3534 w 5434"/>
                <a:gd name="T39" fmla="*/ 175 h 430"/>
                <a:gd name="T40" fmla="*/ 3322 w 5434"/>
                <a:gd name="T41" fmla="*/ 131 h 430"/>
                <a:gd name="T42" fmla="*/ 3392 w 5434"/>
                <a:gd name="T43" fmla="*/ 350 h 430"/>
                <a:gd name="T44" fmla="*/ 3466 w 5434"/>
                <a:gd name="T45" fmla="*/ 303 h 430"/>
                <a:gd name="T46" fmla="*/ 3014 w 5434"/>
                <a:gd name="T47" fmla="*/ 346 h 430"/>
                <a:gd name="T48" fmla="*/ 2701 w 5434"/>
                <a:gd name="T49" fmla="*/ 136 h 430"/>
                <a:gd name="T50" fmla="*/ 2791 w 5434"/>
                <a:gd name="T51" fmla="*/ 353 h 430"/>
                <a:gd name="T52" fmla="*/ 2920 w 5434"/>
                <a:gd name="T53" fmla="*/ 173 h 430"/>
                <a:gd name="T54" fmla="*/ 2743 w 5434"/>
                <a:gd name="T55" fmla="*/ 151 h 430"/>
                <a:gd name="T56" fmla="*/ 2880 w 5434"/>
                <a:gd name="T57" fmla="*/ 219 h 430"/>
                <a:gd name="T58" fmla="*/ 2754 w 5434"/>
                <a:gd name="T59" fmla="*/ 298 h 430"/>
                <a:gd name="T60" fmla="*/ 2488 w 5434"/>
                <a:gd name="T61" fmla="*/ 131 h 430"/>
                <a:gd name="T62" fmla="*/ 2588 w 5434"/>
                <a:gd name="T63" fmla="*/ 269 h 430"/>
                <a:gd name="T64" fmla="*/ 2453 w 5434"/>
                <a:gd name="T65" fmla="*/ 263 h 430"/>
                <a:gd name="T66" fmla="*/ 2577 w 5434"/>
                <a:gd name="T67" fmla="*/ 344 h 430"/>
                <a:gd name="T68" fmla="*/ 2603 w 5434"/>
                <a:gd name="T69" fmla="*/ 113 h 430"/>
                <a:gd name="T70" fmla="*/ 2026 w 5434"/>
                <a:gd name="T71" fmla="*/ 170 h 430"/>
                <a:gd name="T72" fmla="*/ 2139 w 5434"/>
                <a:gd name="T73" fmla="*/ 346 h 430"/>
                <a:gd name="T74" fmla="*/ 2291 w 5434"/>
                <a:gd name="T75" fmla="*/ 145 h 430"/>
                <a:gd name="T76" fmla="*/ 2260 w 5434"/>
                <a:gd name="T77" fmla="*/ 85 h 430"/>
                <a:gd name="T78" fmla="*/ 2061 w 5434"/>
                <a:gd name="T79" fmla="*/ 93 h 430"/>
                <a:gd name="T80" fmla="*/ 1694 w 5434"/>
                <a:gd name="T81" fmla="*/ 0 h 430"/>
                <a:gd name="T82" fmla="*/ 1228 w 5434"/>
                <a:gd name="T83" fmla="*/ 185 h 430"/>
                <a:gd name="T84" fmla="*/ 1388 w 5434"/>
                <a:gd name="T85" fmla="*/ 119 h 430"/>
                <a:gd name="T86" fmla="*/ 1181 w 5434"/>
                <a:gd name="T87" fmla="*/ 189 h 430"/>
                <a:gd name="T88" fmla="*/ 1328 w 5434"/>
                <a:gd name="T89" fmla="*/ 351 h 430"/>
                <a:gd name="T90" fmla="*/ 1305 w 5434"/>
                <a:gd name="T91" fmla="*/ 315 h 430"/>
                <a:gd name="T92" fmla="*/ 1098 w 5434"/>
                <a:gd name="T93" fmla="*/ 108 h 430"/>
                <a:gd name="T94" fmla="*/ 1152 w 5434"/>
                <a:gd name="T95" fmla="*/ 133 h 430"/>
                <a:gd name="T96" fmla="*/ 706 w 5434"/>
                <a:gd name="T97" fmla="*/ 145 h 430"/>
                <a:gd name="T98" fmla="*/ 833 w 5434"/>
                <a:gd name="T99" fmla="*/ 219 h 430"/>
                <a:gd name="T100" fmla="*/ 701 w 5434"/>
                <a:gd name="T101" fmla="*/ 287 h 430"/>
                <a:gd name="T102" fmla="*/ 781 w 5434"/>
                <a:gd name="T103" fmla="*/ 353 h 430"/>
                <a:gd name="T104" fmla="*/ 861 w 5434"/>
                <a:gd name="T105" fmla="*/ 140 h 430"/>
                <a:gd name="T106" fmla="*/ 587 w 5434"/>
                <a:gd name="T107" fmla="*/ 165 h 430"/>
                <a:gd name="T108" fmla="*/ 405 w 5434"/>
                <a:gd name="T109" fmla="*/ 108 h 430"/>
                <a:gd name="T110" fmla="*/ 514 w 5434"/>
                <a:gd name="T111" fmla="*/ 241 h 430"/>
                <a:gd name="T112" fmla="*/ 428 w 5434"/>
                <a:gd name="T113" fmla="*/ 285 h 430"/>
                <a:gd name="T114" fmla="*/ 507 w 5434"/>
                <a:gd name="T115" fmla="*/ 351 h 430"/>
                <a:gd name="T116" fmla="*/ 564 w 5434"/>
                <a:gd name="T117" fmla="*/ 219 h 430"/>
                <a:gd name="T118" fmla="*/ 480 w 5434"/>
                <a:gd name="T119" fmla="*/ 122 h 430"/>
                <a:gd name="T120" fmla="*/ 187 w 5434"/>
                <a:gd name="T121" fmla="*/ 140 h 430"/>
                <a:gd name="T122" fmla="*/ 333 w 5434"/>
                <a:gd name="T123" fmla="*/ 184 h 430"/>
                <a:gd name="T124" fmla="*/ 170 w 5434"/>
                <a:gd name="T125" fmla="*/ 119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434" h="430">
                  <a:moveTo>
                    <a:pt x="5434" y="292"/>
                  </a:moveTo>
                  <a:lnTo>
                    <a:pt x="5379" y="292"/>
                  </a:lnTo>
                  <a:lnTo>
                    <a:pt x="5379" y="346"/>
                  </a:lnTo>
                  <a:lnTo>
                    <a:pt x="5434" y="346"/>
                  </a:lnTo>
                  <a:lnTo>
                    <a:pt x="5434" y="292"/>
                  </a:lnTo>
                  <a:close/>
                  <a:moveTo>
                    <a:pt x="5393" y="89"/>
                  </a:moveTo>
                  <a:lnTo>
                    <a:pt x="5393" y="89"/>
                  </a:lnTo>
                  <a:lnTo>
                    <a:pt x="5381" y="88"/>
                  </a:lnTo>
                  <a:lnTo>
                    <a:pt x="5381" y="88"/>
                  </a:lnTo>
                  <a:lnTo>
                    <a:pt x="5368" y="89"/>
                  </a:lnTo>
                  <a:lnTo>
                    <a:pt x="5357" y="91"/>
                  </a:lnTo>
                  <a:lnTo>
                    <a:pt x="5345" y="95"/>
                  </a:lnTo>
                  <a:lnTo>
                    <a:pt x="5336" y="100"/>
                  </a:lnTo>
                  <a:lnTo>
                    <a:pt x="5327" y="108"/>
                  </a:lnTo>
                  <a:lnTo>
                    <a:pt x="5320" y="115"/>
                  </a:lnTo>
                  <a:lnTo>
                    <a:pt x="5312" y="124"/>
                  </a:lnTo>
                  <a:lnTo>
                    <a:pt x="5307" y="134"/>
                  </a:lnTo>
                  <a:lnTo>
                    <a:pt x="5307" y="90"/>
                  </a:lnTo>
                  <a:lnTo>
                    <a:pt x="5264" y="90"/>
                  </a:lnTo>
                  <a:lnTo>
                    <a:pt x="5264" y="346"/>
                  </a:lnTo>
                  <a:lnTo>
                    <a:pt x="5308" y="346"/>
                  </a:lnTo>
                  <a:lnTo>
                    <a:pt x="5308" y="212"/>
                  </a:lnTo>
                  <a:lnTo>
                    <a:pt x="5308" y="212"/>
                  </a:lnTo>
                  <a:lnTo>
                    <a:pt x="5310" y="192"/>
                  </a:lnTo>
                  <a:lnTo>
                    <a:pt x="5312" y="175"/>
                  </a:lnTo>
                  <a:lnTo>
                    <a:pt x="5316" y="161"/>
                  </a:lnTo>
                  <a:lnTo>
                    <a:pt x="5320" y="156"/>
                  </a:lnTo>
                  <a:lnTo>
                    <a:pt x="5324" y="151"/>
                  </a:lnTo>
                  <a:lnTo>
                    <a:pt x="5327" y="146"/>
                  </a:lnTo>
                  <a:lnTo>
                    <a:pt x="5331" y="143"/>
                  </a:lnTo>
                  <a:lnTo>
                    <a:pt x="5336" y="140"/>
                  </a:lnTo>
                  <a:lnTo>
                    <a:pt x="5343" y="137"/>
                  </a:lnTo>
                  <a:lnTo>
                    <a:pt x="5354" y="134"/>
                  </a:lnTo>
                  <a:lnTo>
                    <a:pt x="5369" y="133"/>
                  </a:lnTo>
                  <a:lnTo>
                    <a:pt x="5369" y="133"/>
                  </a:lnTo>
                  <a:lnTo>
                    <a:pt x="5381" y="133"/>
                  </a:lnTo>
                  <a:lnTo>
                    <a:pt x="5393" y="134"/>
                  </a:lnTo>
                  <a:lnTo>
                    <a:pt x="5393" y="89"/>
                  </a:lnTo>
                  <a:close/>
                  <a:moveTo>
                    <a:pt x="5097" y="122"/>
                  </a:moveTo>
                  <a:lnTo>
                    <a:pt x="5097" y="122"/>
                  </a:lnTo>
                  <a:lnTo>
                    <a:pt x="5105" y="123"/>
                  </a:lnTo>
                  <a:lnTo>
                    <a:pt x="5114" y="124"/>
                  </a:lnTo>
                  <a:lnTo>
                    <a:pt x="5122" y="126"/>
                  </a:lnTo>
                  <a:lnTo>
                    <a:pt x="5128" y="128"/>
                  </a:lnTo>
                  <a:lnTo>
                    <a:pt x="5134" y="132"/>
                  </a:lnTo>
                  <a:lnTo>
                    <a:pt x="5141" y="136"/>
                  </a:lnTo>
                  <a:lnTo>
                    <a:pt x="5152" y="145"/>
                  </a:lnTo>
                  <a:lnTo>
                    <a:pt x="5160" y="156"/>
                  </a:lnTo>
                  <a:lnTo>
                    <a:pt x="5166" y="169"/>
                  </a:lnTo>
                  <a:lnTo>
                    <a:pt x="5170" y="181"/>
                  </a:lnTo>
                  <a:lnTo>
                    <a:pt x="5172" y="195"/>
                  </a:lnTo>
                  <a:lnTo>
                    <a:pt x="5019" y="195"/>
                  </a:lnTo>
                  <a:lnTo>
                    <a:pt x="5019" y="195"/>
                  </a:lnTo>
                  <a:lnTo>
                    <a:pt x="5020" y="185"/>
                  </a:lnTo>
                  <a:lnTo>
                    <a:pt x="5023" y="178"/>
                  </a:lnTo>
                  <a:lnTo>
                    <a:pt x="5025" y="169"/>
                  </a:lnTo>
                  <a:lnTo>
                    <a:pt x="5028" y="162"/>
                  </a:lnTo>
                  <a:lnTo>
                    <a:pt x="5031" y="155"/>
                  </a:lnTo>
                  <a:lnTo>
                    <a:pt x="5035" y="150"/>
                  </a:lnTo>
                  <a:lnTo>
                    <a:pt x="5040" y="145"/>
                  </a:lnTo>
                  <a:lnTo>
                    <a:pt x="5045" y="140"/>
                  </a:lnTo>
                  <a:lnTo>
                    <a:pt x="5057" y="132"/>
                  </a:lnTo>
                  <a:lnTo>
                    <a:pt x="5070" y="127"/>
                  </a:lnTo>
                  <a:lnTo>
                    <a:pt x="5084" y="123"/>
                  </a:lnTo>
                  <a:lnTo>
                    <a:pt x="5097" y="122"/>
                  </a:lnTo>
                  <a:close/>
                  <a:moveTo>
                    <a:pt x="5218" y="232"/>
                  </a:moveTo>
                  <a:lnTo>
                    <a:pt x="5218" y="232"/>
                  </a:lnTo>
                  <a:lnTo>
                    <a:pt x="5218" y="217"/>
                  </a:lnTo>
                  <a:lnTo>
                    <a:pt x="5218" y="203"/>
                  </a:lnTo>
                  <a:lnTo>
                    <a:pt x="5216" y="188"/>
                  </a:lnTo>
                  <a:lnTo>
                    <a:pt x="5213" y="175"/>
                  </a:lnTo>
                  <a:lnTo>
                    <a:pt x="5208" y="162"/>
                  </a:lnTo>
                  <a:lnTo>
                    <a:pt x="5203" y="150"/>
                  </a:lnTo>
                  <a:lnTo>
                    <a:pt x="5197" y="138"/>
                  </a:lnTo>
                  <a:lnTo>
                    <a:pt x="5189" y="128"/>
                  </a:lnTo>
                  <a:lnTo>
                    <a:pt x="5181" y="119"/>
                  </a:lnTo>
                  <a:lnTo>
                    <a:pt x="5171" y="110"/>
                  </a:lnTo>
                  <a:lnTo>
                    <a:pt x="5161" y="103"/>
                  </a:lnTo>
                  <a:lnTo>
                    <a:pt x="5151" y="96"/>
                  </a:lnTo>
                  <a:lnTo>
                    <a:pt x="5138" y="91"/>
                  </a:lnTo>
                  <a:lnTo>
                    <a:pt x="5125" y="88"/>
                  </a:lnTo>
                  <a:lnTo>
                    <a:pt x="5111" y="86"/>
                  </a:lnTo>
                  <a:lnTo>
                    <a:pt x="5097" y="85"/>
                  </a:lnTo>
                  <a:lnTo>
                    <a:pt x="5097" y="85"/>
                  </a:lnTo>
                  <a:lnTo>
                    <a:pt x="5084" y="86"/>
                  </a:lnTo>
                  <a:lnTo>
                    <a:pt x="5071" y="88"/>
                  </a:lnTo>
                  <a:lnTo>
                    <a:pt x="5059" y="90"/>
                  </a:lnTo>
                  <a:lnTo>
                    <a:pt x="5048" y="95"/>
                  </a:lnTo>
                  <a:lnTo>
                    <a:pt x="5037" y="100"/>
                  </a:lnTo>
                  <a:lnTo>
                    <a:pt x="5026" y="105"/>
                  </a:lnTo>
                  <a:lnTo>
                    <a:pt x="5016" y="113"/>
                  </a:lnTo>
                  <a:lnTo>
                    <a:pt x="5007" y="122"/>
                  </a:lnTo>
                  <a:lnTo>
                    <a:pt x="5000" y="131"/>
                  </a:lnTo>
                  <a:lnTo>
                    <a:pt x="4992" y="141"/>
                  </a:lnTo>
                  <a:lnTo>
                    <a:pt x="4987" y="151"/>
                  </a:lnTo>
                  <a:lnTo>
                    <a:pt x="4981" y="164"/>
                  </a:lnTo>
                  <a:lnTo>
                    <a:pt x="4977" y="176"/>
                  </a:lnTo>
                  <a:lnTo>
                    <a:pt x="4974" y="189"/>
                  </a:lnTo>
                  <a:lnTo>
                    <a:pt x="4972" y="203"/>
                  </a:lnTo>
                  <a:lnTo>
                    <a:pt x="4972" y="218"/>
                  </a:lnTo>
                  <a:lnTo>
                    <a:pt x="4972" y="218"/>
                  </a:lnTo>
                  <a:lnTo>
                    <a:pt x="4972" y="232"/>
                  </a:lnTo>
                  <a:lnTo>
                    <a:pt x="4973" y="246"/>
                  </a:lnTo>
                  <a:lnTo>
                    <a:pt x="4977" y="259"/>
                  </a:lnTo>
                  <a:lnTo>
                    <a:pt x="4979" y="271"/>
                  </a:lnTo>
                  <a:lnTo>
                    <a:pt x="4984" y="283"/>
                  </a:lnTo>
                  <a:lnTo>
                    <a:pt x="4990" y="294"/>
                  </a:lnTo>
                  <a:lnTo>
                    <a:pt x="4997" y="304"/>
                  </a:lnTo>
                  <a:lnTo>
                    <a:pt x="5005" y="315"/>
                  </a:lnTo>
                  <a:lnTo>
                    <a:pt x="5012" y="322"/>
                  </a:lnTo>
                  <a:lnTo>
                    <a:pt x="5023" y="330"/>
                  </a:lnTo>
                  <a:lnTo>
                    <a:pt x="5033" y="337"/>
                  </a:lnTo>
                  <a:lnTo>
                    <a:pt x="5044" y="342"/>
                  </a:lnTo>
                  <a:lnTo>
                    <a:pt x="5057" y="346"/>
                  </a:lnTo>
                  <a:lnTo>
                    <a:pt x="5070" y="350"/>
                  </a:lnTo>
                  <a:lnTo>
                    <a:pt x="5084" y="351"/>
                  </a:lnTo>
                  <a:lnTo>
                    <a:pt x="5099" y="353"/>
                  </a:lnTo>
                  <a:lnTo>
                    <a:pt x="5099" y="353"/>
                  </a:lnTo>
                  <a:lnTo>
                    <a:pt x="5110" y="353"/>
                  </a:lnTo>
                  <a:lnTo>
                    <a:pt x="5122" y="351"/>
                  </a:lnTo>
                  <a:lnTo>
                    <a:pt x="5132" y="349"/>
                  </a:lnTo>
                  <a:lnTo>
                    <a:pt x="5142" y="346"/>
                  </a:lnTo>
                  <a:lnTo>
                    <a:pt x="5151" y="342"/>
                  </a:lnTo>
                  <a:lnTo>
                    <a:pt x="5160" y="339"/>
                  </a:lnTo>
                  <a:lnTo>
                    <a:pt x="5169" y="334"/>
                  </a:lnTo>
                  <a:lnTo>
                    <a:pt x="5176" y="329"/>
                  </a:lnTo>
                  <a:lnTo>
                    <a:pt x="5183" y="323"/>
                  </a:lnTo>
                  <a:lnTo>
                    <a:pt x="5189" y="317"/>
                  </a:lnTo>
                  <a:lnTo>
                    <a:pt x="5200" y="303"/>
                  </a:lnTo>
                  <a:lnTo>
                    <a:pt x="5209" y="288"/>
                  </a:lnTo>
                  <a:lnTo>
                    <a:pt x="5214" y="271"/>
                  </a:lnTo>
                  <a:lnTo>
                    <a:pt x="5170" y="271"/>
                  </a:lnTo>
                  <a:lnTo>
                    <a:pt x="5170" y="271"/>
                  </a:lnTo>
                  <a:lnTo>
                    <a:pt x="5165" y="282"/>
                  </a:lnTo>
                  <a:lnTo>
                    <a:pt x="5160" y="289"/>
                  </a:lnTo>
                  <a:lnTo>
                    <a:pt x="5152" y="297"/>
                  </a:lnTo>
                  <a:lnTo>
                    <a:pt x="5144" y="303"/>
                  </a:lnTo>
                  <a:lnTo>
                    <a:pt x="5136" y="308"/>
                  </a:lnTo>
                  <a:lnTo>
                    <a:pt x="5124" y="311"/>
                  </a:lnTo>
                  <a:lnTo>
                    <a:pt x="5113" y="313"/>
                  </a:lnTo>
                  <a:lnTo>
                    <a:pt x="5099" y="315"/>
                  </a:lnTo>
                  <a:lnTo>
                    <a:pt x="5099" y="315"/>
                  </a:lnTo>
                  <a:lnTo>
                    <a:pt x="5085" y="313"/>
                  </a:lnTo>
                  <a:lnTo>
                    <a:pt x="5071" y="309"/>
                  </a:lnTo>
                  <a:lnTo>
                    <a:pt x="5057" y="303"/>
                  </a:lnTo>
                  <a:lnTo>
                    <a:pt x="5045" y="294"/>
                  </a:lnTo>
                  <a:lnTo>
                    <a:pt x="5039" y="289"/>
                  </a:lnTo>
                  <a:lnTo>
                    <a:pt x="5034" y="283"/>
                  </a:lnTo>
                  <a:lnTo>
                    <a:pt x="5030" y="277"/>
                  </a:lnTo>
                  <a:lnTo>
                    <a:pt x="5026" y="269"/>
                  </a:lnTo>
                  <a:lnTo>
                    <a:pt x="5024" y="260"/>
                  </a:lnTo>
                  <a:lnTo>
                    <a:pt x="5021" y="251"/>
                  </a:lnTo>
                  <a:lnTo>
                    <a:pt x="5019" y="242"/>
                  </a:lnTo>
                  <a:lnTo>
                    <a:pt x="5019" y="232"/>
                  </a:lnTo>
                  <a:lnTo>
                    <a:pt x="5218" y="232"/>
                  </a:lnTo>
                  <a:close/>
                  <a:moveTo>
                    <a:pt x="4779" y="90"/>
                  </a:moveTo>
                  <a:lnTo>
                    <a:pt x="4730" y="90"/>
                  </a:lnTo>
                  <a:lnTo>
                    <a:pt x="4827" y="346"/>
                  </a:lnTo>
                  <a:lnTo>
                    <a:pt x="4866" y="346"/>
                  </a:lnTo>
                  <a:lnTo>
                    <a:pt x="4964" y="90"/>
                  </a:lnTo>
                  <a:lnTo>
                    <a:pt x="4918" y="90"/>
                  </a:lnTo>
                  <a:lnTo>
                    <a:pt x="4849" y="287"/>
                  </a:lnTo>
                  <a:lnTo>
                    <a:pt x="4779" y="90"/>
                  </a:lnTo>
                  <a:close/>
                  <a:moveTo>
                    <a:pt x="4657" y="52"/>
                  </a:moveTo>
                  <a:lnTo>
                    <a:pt x="4700" y="52"/>
                  </a:lnTo>
                  <a:lnTo>
                    <a:pt x="4700" y="0"/>
                  </a:lnTo>
                  <a:lnTo>
                    <a:pt x="4657" y="0"/>
                  </a:lnTo>
                  <a:lnTo>
                    <a:pt x="4657" y="52"/>
                  </a:lnTo>
                  <a:close/>
                  <a:moveTo>
                    <a:pt x="4657" y="346"/>
                  </a:moveTo>
                  <a:lnTo>
                    <a:pt x="4700" y="346"/>
                  </a:lnTo>
                  <a:lnTo>
                    <a:pt x="4700" y="90"/>
                  </a:lnTo>
                  <a:lnTo>
                    <a:pt x="4657" y="90"/>
                  </a:lnTo>
                  <a:lnTo>
                    <a:pt x="4657" y="346"/>
                  </a:lnTo>
                  <a:close/>
                  <a:moveTo>
                    <a:pt x="4592" y="0"/>
                  </a:moveTo>
                  <a:lnTo>
                    <a:pt x="4548" y="0"/>
                  </a:lnTo>
                  <a:lnTo>
                    <a:pt x="4548" y="346"/>
                  </a:lnTo>
                  <a:lnTo>
                    <a:pt x="4592" y="346"/>
                  </a:lnTo>
                  <a:lnTo>
                    <a:pt x="4592" y="0"/>
                  </a:lnTo>
                  <a:close/>
                  <a:moveTo>
                    <a:pt x="4381" y="122"/>
                  </a:moveTo>
                  <a:lnTo>
                    <a:pt x="4381" y="122"/>
                  </a:lnTo>
                  <a:lnTo>
                    <a:pt x="4389" y="123"/>
                  </a:lnTo>
                  <a:lnTo>
                    <a:pt x="4398" y="124"/>
                  </a:lnTo>
                  <a:lnTo>
                    <a:pt x="4405" y="126"/>
                  </a:lnTo>
                  <a:lnTo>
                    <a:pt x="4412" y="128"/>
                  </a:lnTo>
                  <a:lnTo>
                    <a:pt x="4418" y="132"/>
                  </a:lnTo>
                  <a:lnTo>
                    <a:pt x="4424" y="136"/>
                  </a:lnTo>
                  <a:lnTo>
                    <a:pt x="4435" y="145"/>
                  </a:lnTo>
                  <a:lnTo>
                    <a:pt x="4443" y="156"/>
                  </a:lnTo>
                  <a:lnTo>
                    <a:pt x="4450" y="169"/>
                  </a:lnTo>
                  <a:lnTo>
                    <a:pt x="4454" y="181"/>
                  </a:lnTo>
                  <a:lnTo>
                    <a:pt x="4455" y="195"/>
                  </a:lnTo>
                  <a:lnTo>
                    <a:pt x="4302" y="195"/>
                  </a:lnTo>
                  <a:lnTo>
                    <a:pt x="4302" y="195"/>
                  </a:lnTo>
                  <a:lnTo>
                    <a:pt x="4304" y="185"/>
                  </a:lnTo>
                  <a:lnTo>
                    <a:pt x="4305" y="178"/>
                  </a:lnTo>
                  <a:lnTo>
                    <a:pt x="4308" y="169"/>
                  </a:lnTo>
                  <a:lnTo>
                    <a:pt x="4311" y="162"/>
                  </a:lnTo>
                  <a:lnTo>
                    <a:pt x="4315" y="155"/>
                  </a:lnTo>
                  <a:lnTo>
                    <a:pt x="4319" y="150"/>
                  </a:lnTo>
                  <a:lnTo>
                    <a:pt x="4324" y="145"/>
                  </a:lnTo>
                  <a:lnTo>
                    <a:pt x="4329" y="140"/>
                  </a:lnTo>
                  <a:lnTo>
                    <a:pt x="4341" y="132"/>
                  </a:lnTo>
                  <a:lnTo>
                    <a:pt x="4353" y="127"/>
                  </a:lnTo>
                  <a:lnTo>
                    <a:pt x="4366" y="123"/>
                  </a:lnTo>
                  <a:lnTo>
                    <a:pt x="4381" y="122"/>
                  </a:lnTo>
                  <a:close/>
                  <a:moveTo>
                    <a:pt x="4502" y="232"/>
                  </a:moveTo>
                  <a:lnTo>
                    <a:pt x="4502" y="232"/>
                  </a:lnTo>
                  <a:lnTo>
                    <a:pt x="4502" y="217"/>
                  </a:lnTo>
                  <a:lnTo>
                    <a:pt x="4501" y="203"/>
                  </a:lnTo>
                  <a:lnTo>
                    <a:pt x="4499" y="188"/>
                  </a:lnTo>
                  <a:lnTo>
                    <a:pt x="4496" y="175"/>
                  </a:lnTo>
                  <a:lnTo>
                    <a:pt x="4492" y="162"/>
                  </a:lnTo>
                  <a:lnTo>
                    <a:pt x="4487" y="150"/>
                  </a:lnTo>
                  <a:lnTo>
                    <a:pt x="4480" y="138"/>
                  </a:lnTo>
                  <a:lnTo>
                    <a:pt x="4473" y="128"/>
                  </a:lnTo>
                  <a:lnTo>
                    <a:pt x="4465" y="119"/>
                  </a:lnTo>
                  <a:lnTo>
                    <a:pt x="4455" y="110"/>
                  </a:lnTo>
                  <a:lnTo>
                    <a:pt x="4445" y="103"/>
                  </a:lnTo>
                  <a:lnTo>
                    <a:pt x="4435" y="96"/>
                  </a:lnTo>
                  <a:lnTo>
                    <a:pt x="4422" y="91"/>
                  </a:lnTo>
                  <a:lnTo>
                    <a:pt x="4409" y="88"/>
                  </a:lnTo>
                  <a:lnTo>
                    <a:pt x="4395" y="86"/>
                  </a:lnTo>
                  <a:lnTo>
                    <a:pt x="4381" y="85"/>
                  </a:lnTo>
                  <a:lnTo>
                    <a:pt x="4381" y="85"/>
                  </a:lnTo>
                  <a:lnTo>
                    <a:pt x="4367" y="86"/>
                  </a:lnTo>
                  <a:lnTo>
                    <a:pt x="4355" y="88"/>
                  </a:lnTo>
                  <a:lnTo>
                    <a:pt x="4343" y="90"/>
                  </a:lnTo>
                  <a:lnTo>
                    <a:pt x="4332" y="95"/>
                  </a:lnTo>
                  <a:lnTo>
                    <a:pt x="4320" y="100"/>
                  </a:lnTo>
                  <a:lnTo>
                    <a:pt x="4310" y="105"/>
                  </a:lnTo>
                  <a:lnTo>
                    <a:pt x="4300" y="113"/>
                  </a:lnTo>
                  <a:lnTo>
                    <a:pt x="4291" y="122"/>
                  </a:lnTo>
                  <a:lnTo>
                    <a:pt x="4283" y="131"/>
                  </a:lnTo>
                  <a:lnTo>
                    <a:pt x="4276" y="141"/>
                  </a:lnTo>
                  <a:lnTo>
                    <a:pt x="4269" y="151"/>
                  </a:lnTo>
                  <a:lnTo>
                    <a:pt x="4264" y="164"/>
                  </a:lnTo>
                  <a:lnTo>
                    <a:pt x="4261" y="176"/>
                  </a:lnTo>
                  <a:lnTo>
                    <a:pt x="4258" y="189"/>
                  </a:lnTo>
                  <a:lnTo>
                    <a:pt x="4256" y="203"/>
                  </a:lnTo>
                  <a:lnTo>
                    <a:pt x="4256" y="218"/>
                  </a:lnTo>
                  <a:lnTo>
                    <a:pt x="4256" y="218"/>
                  </a:lnTo>
                  <a:lnTo>
                    <a:pt x="4256" y="232"/>
                  </a:lnTo>
                  <a:lnTo>
                    <a:pt x="4257" y="246"/>
                  </a:lnTo>
                  <a:lnTo>
                    <a:pt x="4259" y="259"/>
                  </a:lnTo>
                  <a:lnTo>
                    <a:pt x="4263" y="271"/>
                  </a:lnTo>
                  <a:lnTo>
                    <a:pt x="4268" y="283"/>
                  </a:lnTo>
                  <a:lnTo>
                    <a:pt x="4273" y="294"/>
                  </a:lnTo>
                  <a:lnTo>
                    <a:pt x="4281" y="304"/>
                  </a:lnTo>
                  <a:lnTo>
                    <a:pt x="4289" y="315"/>
                  </a:lnTo>
                  <a:lnTo>
                    <a:pt x="4296" y="322"/>
                  </a:lnTo>
                  <a:lnTo>
                    <a:pt x="4306" y="330"/>
                  </a:lnTo>
                  <a:lnTo>
                    <a:pt x="4316" y="337"/>
                  </a:lnTo>
                  <a:lnTo>
                    <a:pt x="4328" y="342"/>
                  </a:lnTo>
                  <a:lnTo>
                    <a:pt x="4341" y="346"/>
                  </a:lnTo>
                  <a:lnTo>
                    <a:pt x="4353" y="350"/>
                  </a:lnTo>
                  <a:lnTo>
                    <a:pt x="4367" y="351"/>
                  </a:lnTo>
                  <a:lnTo>
                    <a:pt x="4383" y="353"/>
                  </a:lnTo>
                  <a:lnTo>
                    <a:pt x="4383" y="353"/>
                  </a:lnTo>
                  <a:lnTo>
                    <a:pt x="4394" y="353"/>
                  </a:lnTo>
                  <a:lnTo>
                    <a:pt x="4405" y="351"/>
                  </a:lnTo>
                  <a:lnTo>
                    <a:pt x="4416" y="349"/>
                  </a:lnTo>
                  <a:lnTo>
                    <a:pt x="4426" y="346"/>
                  </a:lnTo>
                  <a:lnTo>
                    <a:pt x="4435" y="342"/>
                  </a:lnTo>
                  <a:lnTo>
                    <a:pt x="4443" y="339"/>
                  </a:lnTo>
                  <a:lnTo>
                    <a:pt x="4452" y="334"/>
                  </a:lnTo>
                  <a:lnTo>
                    <a:pt x="4460" y="329"/>
                  </a:lnTo>
                  <a:lnTo>
                    <a:pt x="4466" y="323"/>
                  </a:lnTo>
                  <a:lnTo>
                    <a:pt x="4473" y="317"/>
                  </a:lnTo>
                  <a:lnTo>
                    <a:pt x="4484" y="303"/>
                  </a:lnTo>
                  <a:lnTo>
                    <a:pt x="4493" y="288"/>
                  </a:lnTo>
                  <a:lnTo>
                    <a:pt x="4498" y="271"/>
                  </a:lnTo>
                  <a:lnTo>
                    <a:pt x="4454" y="271"/>
                  </a:lnTo>
                  <a:lnTo>
                    <a:pt x="4454" y="271"/>
                  </a:lnTo>
                  <a:lnTo>
                    <a:pt x="4449" y="282"/>
                  </a:lnTo>
                  <a:lnTo>
                    <a:pt x="4442" y="289"/>
                  </a:lnTo>
                  <a:lnTo>
                    <a:pt x="4436" y="297"/>
                  </a:lnTo>
                  <a:lnTo>
                    <a:pt x="4428" y="303"/>
                  </a:lnTo>
                  <a:lnTo>
                    <a:pt x="4418" y="308"/>
                  </a:lnTo>
                  <a:lnTo>
                    <a:pt x="4408" y="311"/>
                  </a:lnTo>
                  <a:lnTo>
                    <a:pt x="4396" y="313"/>
                  </a:lnTo>
                  <a:lnTo>
                    <a:pt x="4383" y="315"/>
                  </a:lnTo>
                  <a:lnTo>
                    <a:pt x="4383" y="315"/>
                  </a:lnTo>
                  <a:lnTo>
                    <a:pt x="4369" y="313"/>
                  </a:lnTo>
                  <a:lnTo>
                    <a:pt x="4353" y="309"/>
                  </a:lnTo>
                  <a:lnTo>
                    <a:pt x="4341" y="303"/>
                  </a:lnTo>
                  <a:lnTo>
                    <a:pt x="4329" y="294"/>
                  </a:lnTo>
                  <a:lnTo>
                    <a:pt x="4323" y="289"/>
                  </a:lnTo>
                  <a:lnTo>
                    <a:pt x="4318" y="283"/>
                  </a:lnTo>
                  <a:lnTo>
                    <a:pt x="4314" y="277"/>
                  </a:lnTo>
                  <a:lnTo>
                    <a:pt x="4310" y="269"/>
                  </a:lnTo>
                  <a:lnTo>
                    <a:pt x="4308" y="260"/>
                  </a:lnTo>
                  <a:lnTo>
                    <a:pt x="4305" y="251"/>
                  </a:lnTo>
                  <a:lnTo>
                    <a:pt x="4302" y="242"/>
                  </a:lnTo>
                  <a:lnTo>
                    <a:pt x="4302" y="232"/>
                  </a:lnTo>
                  <a:lnTo>
                    <a:pt x="4502" y="232"/>
                  </a:lnTo>
                  <a:close/>
                  <a:moveTo>
                    <a:pt x="3933" y="0"/>
                  </a:moveTo>
                  <a:lnTo>
                    <a:pt x="3933" y="346"/>
                  </a:lnTo>
                  <a:lnTo>
                    <a:pt x="4028" y="346"/>
                  </a:lnTo>
                  <a:lnTo>
                    <a:pt x="4028" y="346"/>
                  </a:lnTo>
                  <a:lnTo>
                    <a:pt x="4049" y="346"/>
                  </a:lnTo>
                  <a:lnTo>
                    <a:pt x="4069" y="344"/>
                  </a:lnTo>
                  <a:lnTo>
                    <a:pt x="4087" y="341"/>
                  </a:lnTo>
                  <a:lnTo>
                    <a:pt x="4104" y="337"/>
                  </a:lnTo>
                  <a:lnTo>
                    <a:pt x="4121" y="332"/>
                  </a:lnTo>
                  <a:lnTo>
                    <a:pt x="4137" y="326"/>
                  </a:lnTo>
                  <a:lnTo>
                    <a:pt x="4151" y="318"/>
                  </a:lnTo>
                  <a:lnTo>
                    <a:pt x="4165" y="309"/>
                  </a:lnTo>
                  <a:lnTo>
                    <a:pt x="4177" y="298"/>
                  </a:lnTo>
                  <a:lnTo>
                    <a:pt x="4187" y="285"/>
                  </a:lnTo>
                  <a:lnTo>
                    <a:pt x="4197" y="271"/>
                  </a:lnTo>
                  <a:lnTo>
                    <a:pt x="4205" y="256"/>
                  </a:lnTo>
                  <a:lnTo>
                    <a:pt x="4211" y="238"/>
                  </a:lnTo>
                  <a:lnTo>
                    <a:pt x="4215" y="218"/>
                  </a:lnTo>
                  <a:lnTo>
                    <a:pt x="4217" y="197"/>
                  </a:lnTo>
                  <a:lnTo>
                    <a:pt x="4219" y="173"/>
                  </a:lnTo>
                  <a:lnTo>
                    <a:pt x="4219" y="173"/>
                  </a:lnTo>
                  <a:lnTo>
                    <a:pt x="4217" y="150"/>
                  </a:lnTo>
                  <a:lnTo>
                    <a:pt x="4215" y="128"/>
                  </a:lnTo>
                  <a:lnTo>
                    <a:pt x="4211" y="108"/>
                  </a:lnTo>
                  <a:lnTo>
                    <a:pt x="4205" y="90"/>
                  </a:lnTo>
                  <a:lnTo>
                    <a:pt x="4197" y="75"/>
                  </a:lnTo>
                  <a:lnTo>
                    <a:pt x="4187" y="61"/>
                  </a:lnTo>
                  <a:lnTo>
                    <a:pt x="4177" y="48"/>
                  </a:lnTo>
                  <a:lnTo>
                    <a:pt x="4165" y="37"/>
                  </a:lnTo>
                  <a:lnTo>
                    <a:pt x="4151" y="28"/>
                  </a:lnTo>
                  <a:lnTo>
                    <a:pt x="4137" y="20"/>
                  </a:lnTo>
                  <a:lnTo>
                    <a:pt x="4121" y="14"/>
                  </a:lnTo>
                  <a:lnTo>
                    <a:pt x="4104" y="9"/>
                  </a:lnTo>
                  <a:lnTo>
                    <a:pt x="4087" y="5"/>
                  </a:lnTo>
                  <a:lnTo>
                    <a:pt x="4069" y="3"/>
                  </a:lnTo>
                  <a:lnTo>
                    <a:pt x="4049" y="1"/>
                  </a:lnTo>
                  <a:lnTo>
                    <a:pt x="4028" y="0"/>
                  </a:lnTo>
                  <a:lnTo>
                    <a:pt x="3933" y="0"/>
                  </a:lnTo>
                  <a:close/>
                  <a:moveTo>
                    <a:pt x="4169" y="173"/>
                  </a:moveTo>
                  <a:lnTo>
                    <a:pt x="4169" y="173"/>
                  </a:lnTo>
                  <a:lnTo>
                    <a:pt x="4168" y="194"/>
                  </a:lnTo>
                  <a:lnTo>
                    <a:pt x="4165" y="213"/>
                  </a:lnTo>
                  <a:lnTo>
                    <a:pt x="4162" y="230"/>
                  </a:lnTo>
                  <a:lnTo>
                    <a:pt x="4156" y="244"/>
                  </a:lnTo>
                  <a:lnTo>
                    <a:pt x="4150" y="256"/>
                  </a:lnTo>
                  <a:lnTo>
                    <a:pt x="4142" y="266"/>
                  </a:lnTo>
                  <a:lnTo>
                    <a:pt x="4134" y="275"/>
                  </a:lnTo>
                  <a:lnTo>
                    <a:pt x="4125" y="283"/>
                  </a:lnTo>
                  <a:lnTo>
                    <a:pt x="4115" y="289"/>
                  </a:lnTo>
                  <a:lnTo>
                    <a:pt x="4103" y="294"/>
                  </a:lnTo>
                  <a:lnTo>
                    <a:pt x="4092" y="298"/>
                  </a:lnTo>
                  <a:lnTo>
                    <a:pt x="4079" y="302"/>
                  </a:lnTo>
                  <a:lnTo>
                    <a:pt x="4066" y="303"/>
                  </a:lnTo>
                  <a:lnTo>
                    <a:pt x="4054" y="304"/>
                  </a:lnTo>
                  <a:lnTo>
                    <a:pt x="4027" y="306"/>
                  </a:lnTo>
                  <a:lnTo>
                    <a:pt x="3982" y="306"/>
                  </a:lnTo>
                  <a:lnTo>
                    <a:pt x="3982" y="41"/>
                  </a:lnTo>
                  <a:lnTo>
                    <a:pt x="4027" y="41"/>
                  </a:lnTo>
                  <a:lnTo>
                    <a:pt x="4027" y="41"/>
                  </a:lnTo>
                  <a:lnTo>
                    <a:pt x="4054" y="42"/>
                  </a:lnTo>
                  <a:lnTo>
                    <a:pt x="4066" y="43"/>
                  </a:lnTo>
                  <a:lnTo>
                    <a:pt x="4079" y="46"/>
                  </a:lnTo>
                  <a:lnTo>
                    <a:pt x="4092" y="48"/>
                  </a:lnTo>
                  <a:lnTo>
                    <a:pt x="4103" y="52"/>
                  </a:lnTo>
                  <a:lnTo>
                    <a:pt x="4115" y="57"/>
                  </a:lnTo>
                  <a:lnTo>
                    <a:pt x="4125" y="63"/>
                  </a:lnTo>
                  <a:lnTo>
                    <a:pt x="4134" y="71"/>
                  </a:lnTo>
                  <a:lnTo>
                    <a:pt x="4142" y="80"/>
                  </a:lnTo>
                  <a:lnTo>
                    <a:pt x="4150" y="90"/>
                  </a:lnTo>
                  <a:lnTo>
                    <a:pt x="4156" y="103"/>
                  </a:lnTo>
                  <a:lnTo>
                    <a:pt x="4162" y="117"/>
                  </a:lnTo>
                  <a:lnTo>
                    <a:pt x="4165" y="133"/>
                  </a:lnTo>
                  <a:lnTo>
                    <a:pt x="4168" y="152"/>
                  </a:lnTo>
                  <a:lnTo>
                    <a:pt x="4169" y="173"/>
                  </a:lnTo>
                  <a:close/>
                  <a:moveTo>
                    <a:pt x="3756" y="292"/>
                  </a:moveTo>
                  <a:lnTo>
                    <a:pt x="3701" y="292"/>
                  </a:lnTo>
                  <a:lnTo>
                    <a:pt x="3701" y="346"/>
                  </a:lnTo>
                  <a:lnTo>
                    <a:pt x="3756" y="346"/>
                  </a:lnTo>
                  <a:lnTo>
                    <a:pt x="3756" y="292"/>
                  </a:lnTo>
                  <a:close/>
                  <a:moveTo>
                    <a:pt x="3715" y="89"/>
                  </a:moveTo>
                  <a:lnTo>
                    <a:pt x="3715" y="89"/>
                  </a:lnTo>
                  <a:lnTo>
                    <a:pt x="3702" y="88"/>
                  </a:lnTo>
                  <a:lnTo>
                    <a:pt x="3702" y="88"/>
                  </a:lnTo>
                  <a:lnTo>
                    <a:pt x="3689" y="89"/>
                  </a:lnTo>
                  <a:lnTo>
                    <a:pt x="3678" y="91"/>
                  </a:lnTo>
                  <a:lnTo>
                    <a:pt x="3668" y="95"/>
                  </a:lnTo>
                  <a:lnTo>
                    <a:pt x="3657" y="100"/>
                  </a:lnTo>
                  <a:lnTo>
                    <a:pt x="3648" y="108"/>
                  </a:lnTo>
                  <a:lnTo>
                    <a:pt x="3641" y="115"/>
                  </a:lnTo>
                  <a:lnTo>
                    <a:pt x="3635" y="124"/>
                  </a:lnTo>
                  <a:lnTo>
                    <a:pt x="3628" y="134"/>
                  </a:lnTo>
                  <a:lnTo>
                    <a:pt x="3628" y="90"/>
                  </a:lnTo>
                  <a:lnTo>
                    <a:pt x="3586" y="90"/>
                  </a:lnTo>
                  <a:lnTo>
                    <a:pt x="3586" y="346"/>
                  </a:lnTo>
                  <a:lnTo>
                    <a:pt x="3629" y="346"/>
                  </a:lnTo>
                  <a:lnTo>
                    <a:pt x="3629" y="212"/>
                  </a:lnTo>
                  <a:lnTo>
                    <a:pt x="3629" y="212"/>
                  </a:lnTo>
                  <a:lnTo>
                    <a:pt x="3631" y="192"/>
                  </a:lnTo>
                  <a:lnTo>
                    <a:pt x="3633" y="175"/>
                  </a:lnTo>
                  <a:lnTo>
                    <a:pt x="3638" y="161"/>
                  </a:lnTo>
                  <a:lnTo>
                    <a:pt x="3641" y="156"/>
                  </a:lnTo>
                  <a:lnTo>
                    <a:pt x="3645" y="151"/>
                  </a:lnTo>
                  <a:lnTo>
                    <a:pt x="3648" y="146"/>
                  </a:lnTo>
                  <a:lnTo>
                    <a:pt x="3654" y="143"/>
                  </a:lnTo>
                  <a:lnTo>
                    <a:pt x="3659" y="140"/>
                  </a:lnTo>
                  <a:lnTo>
                    <a:pt x="3664" y="137"/>
                  </a:lnTo>
                  <a:lnTo>
                    <a:pt x="3676" y="134"/>
                  </a:lnTo>
                  <a:lnTo>
                    <a:pt x="3690" y="133"/>
                  </a:lnTo>
                  <a:lnTo>
                    <a:pt x="3690" y="133"/>
                  </a:lnTo>
                  <a:lnTo>
                    <a:pt x="3702" y="133"/>
                  </a:lnTo>
                  <a:lnTo>
                    <a:pt x="3715" y="134"/>
                  </a:lnTo>
                  <a:lnTo>
                    <a:pt x="3715" y="89"/>
                  </a:lnTo>
                  <a:close/>
                  <a:moveTo>
                    <a:pt x="3419" y="122"/>
                  </a:moveTo>
                  <a:lnTo>
                    <a:pt x="3419" y="122"/>
                  </a:lnTo>
                  <a:lnTo>
                    <a:pt x="3428" y="123"/>
                  </a:lnTo>
                  <a:lnTo>
                    <a:pt x="3435" y="124"/>
                  </a:lnTo>
                  <a:lnTo>
                    <a:pt x="3443" y="126"/>
                  </a:lnTo>
                  <a:lnTo>
                    <a:pt x="3450" y="128"/>
                  </a:lnTo>
                  <a:lnTo>
                    <a:pt x="3457" y="132"/>
                  </a:lnTo>
                  <a:lnTo>
                    <a:pt x="3463" y="136"/>
                  </a:lnTo>
                  <a:lnTo>
                    <a:pt x="3473" y="145"/>
                  </a:lnTo>
                  <a:lnTo>
                    <a:pt x="3482" y="156"/>
                  </a:lnTo>
                  <a:lnTo>
                    <a:pt x="3488" y="169"/>
                  </a:lnTo>
                  <a:lnTo>
                    <a:pt x="3492" y="181"/>
                  </a:lnTo>
                  <a:lnTo>
                    <a:pt x="3494" y="195"/>
                  </a:lnTo>
                  <a:lnTo>
                    <a:pt x="3341" y="195"/>
                  </a:lnTo>
                  <a:lnTo>
                    <a:pt x="3341" y="195"/>
                  </a:lnTo>
                  <a:lnTo>
                    <a:pt x="3342" y="185"/>
                  </a:lnTo>
                  <a:lnTo>
                    <a:pt x="3344" y="178"/>
                  </a:lnTo>
                  <a:lnTo>
                    <a:pt x="3346" y="169"/>
                  </a:lnTo>
                  <a:lnTo>
                    <a:pt x="3349" y="162"/>
                  </a:lnTo>
                  <a:lnTo>
                    <a:pt x="3353" y="155"/>
                  </a:lnTo>
                  <a:lnTo>
                    <a:pt x="3358" y="150"/>
                  </a:lnTo>
                  <a:lnTo>
                    <a:pt x="3361" y="145"/>
                  </a:lnTo>
                  <a:lnTo>
                    <a:pt x="3367" y="140"/>
                  </a:lnTo>
                  <a:lnTo>
                    <a:pt x="3378" y="132"/>
                  </a:lnTo>
                  <a:lnTo>
                    <a:pt x="3391" y="127"/>
                  </a:lnTo>
                  <a:lnTo>
                    <a:pt x="3405" y="123"/>
                  </a:lnTo>
                  <a:lnTo>
                    <a:pt x="3419" y="122"/>
                  </a:lnTo>
                  <a:close/>
                  <a:moveTo>
                    <a:pt x="3539" y="232"/>
                  </a:moveTo>
                  <a:lnTo>
                    <a:pt x="3539" y="232"/>
                  </a:lnTo>
                  <a:lnTo>
                    <a:pt x="3541" y="217"/>
                  </a:lnTo>
                  <a:lnTo>
                    <a:pt x="3539" y="203"/>
                  </a:lnTo>
                  <a:lnTo>
                    <a:pt x="3538" y="188"/>
                  </a:lnTo>
                  <a:lnTo>
                    <a:pt x="3534" y="175"/>
                  </a:lnTo>
                  <a:lnTo>
                    <a:pt x="3530" y="162"/>
                  </a:lnTo>
                  <a:lnTo>
                    <a:pt x="3525" y="150"/>
                  </a:lnTo>
                  <a:lnTo>
                    <a:pt x="3519" y="138"/>
                  </a:lnTo>
                  <a:lnTo>
                    <a:pt x="3511" y="128"/>
                  </a:lnTo>
                  <a:lnTo>
                    <a:pt x="3502" y="119"/>
                  </a:lnTo>
                  <a:lnTo>
                    <a:pt x="3494" y="110"/>
                  </a:lnTo>
                  <a:lnTo>
                    <a:pt x="3483" y="103"/>
                  </a:lnTo>
                  <a:lnTo>
                    <a:pt x="3472" y="96"/>
                  </a:lnTo>
                  <a:lnTo>
                    <a:pt x="3461" y="91"/>
                  </a:lnTo>
                  <a:lnTo>
                    <a:pt x="3447" y="88"/>
                  </a:lnTo>
                  <a:lnTo>
                    <a:pt x="3434" y="86"/>
                  </a:lnTo>
                  <a:lnTo>
                    <a:pt x="3419" y="85"/>
                  </a:lnTo>
                  <a:lnTo>
                    <a:pt x="3419" y="85"/>
                  </a:lnTo>
                  <a:lnTo>
                    <a:pt x="3406" y="86"/>
                  </a:lnTo>
                  <a:lnTo>
                    <a:pt x="3393" y="88"/>
                  </a:lnTo>
                  <a:lnTo>
                    <a:pt x="3381" y="90"/>
                  </a:lnTo>
                  <a:lnTo>
                    <a:pt x="3369" y="95"/>
                  </a:lnTo>
                  <a:lnTo>
                    <a:pt x="3359" y="100"/>
                  </a:lnTo>
                  <a:lnTo>
                    <a:pt x="3348" y="105"/>
                  </a:lnTo>
                  <a:lnTo>
                    <a:pt x="3339" y="113"/>
                  </a:lnTo>
                  <a:lnTo>
                    <a:pt x="3330" y="122"/>
                  </a:lnTo>
                  <a:lnTo>
                    <a:pt x="3322" y="131"/>
                  </a:lnTo>
                  <a:lnTo>
                    <a:pt x="3314" y="141"/>
                  </a:lnTo>
                  <a:lnTo>
                    <a:pt x="3308" y="151"/>
                  </a:lnTo>
                  <a:lnTo>
                    <a:pt x="3303" y="164"/>
                  </a:lnTo>
                  <a:lnTo>
                    <a:pt x="3299" y="176"/>
                  </a:lnTo>
                  <a:lnTo>
                    <a:pt x="3295" y="189"/>
                  </a:lnTo>
                  <a:lnTo>
                    <a:pt x="3294" y="203"/>
                  </a:lnTo>
                  <a:lnTo>
                    <a:pt x="3293" y="218"/>
                  </a:lnTo>
                  <a:lnTo>
                    <a:pt x="3293" y="218"/>
                  </a:lnTo>
                  <a:lnTo>
                    <a:pt x="3294" y="232"/>
                  </a:lnTo>
                  <a:lnTo>
                    <a:pt x="3295" y="246"/>
                  </a:lnTo>
                  <a:lnTo>
                    <a:pt x="3298" y="259"/>
                  </a:lnTo>
                  <a:lnTo>
                    <a:pt x="3302" y="271"/>
                  </a:lnTo>
                  <a:lnTo>
                    <a:pt x="3307" y="283"/>
                  </a:lnTo>
                  <a:lnTo>
                    <a:pt x="3312" y="294"/>
                  </a:lnTo>
                  <a:lnTo>
                    <a:pt x="3318" y="304"/>
                  </a:lnTo>
                  <a:lnTo>
                    <a:pt x="3326" y="315"/>
                  </a:lnTo>
                  <a:lnTo>
                    <a:pt x="3335" y="322"/>
                  </a:lnTo>
                  <a:lnTo>
                    <a:pt x="3344" y="330"/>
                  </a:lnTo>
                  <a:lnTo>
                    <a:pt x="3355" y="337"/>
                  </a:lnTo>
                  <a:lnTo>
                    <a:pt x="3367" y="342"/>
                  </a:lnTo>
                  <a:lnTo>
                    <a:pt x="3378" y="346"/>
                  </a:lnTo>
                  <a:lnTo>
                    <a:pt x="3392" y="350"/>
                  </a:lnTo>
                  <a:lnTo>
                    <a:pt x="3406" y="351"/>
                  </a:lnTo>
                  <a:lnTo>
                    <a:pt x="3420" y="353"/>
                  </a:lnTo>
                  <a:lnTo>
                    <a:pt x="3420" y="353"/>
                  </a:lnTo>
                  <a:lnTo>
                    <a:pt x="3431" y="353"/>
                  </a:lnTo>
                  <a:lnTo>
                    <a:pt x="3443" y="351"/>
                  </a:lnTo>
                  <a:lnTo>
                    <a:pt x="3453" y="349"/>
                  </a:lnTo>
                  <a:lnTo>
                    <a:pt x="3463" y="346"/>
                  </a:lnTo>
                  <a:lnTo>
                    <a:pt x="3473" y="342"/>
                  </a:lnTo>
                  <a:lnTo>
                    <a:pt x="3482" y="339"/>
                  </a:lnTo>
                  <a:lnTo>
                    <a:pt x="3490" y="334"/>
                  </a:lnTo>
                  <a:lnTo>
                    <a:pt x="3497" y="329"/>
                  </a:lnTo>
                  <a:lnTo>
                    <a:pt x="3505" y="323"/>
                  </a:lnTo>
                  <a:lnTo>
                    <a:pt x="3511" y="317"/>
                  </a:lnTo>
                  <a:lnTo>
                    <a:pt x="3523" y="303"/>
                  </a:lnTo>
                  <a:lnTo>
                    <a:pt x="3530" y="288"/>
                  </a:lnTo>
                  <a:lnTo>
                    <a:pt x="3537" y="271"/>
                  </a:lnTo>
                  <a:lnTo>
                    <a:pt x="3491" y="271"/>
                  </a:lnTo>
                  <a:lnTo>
                    <a:pt x="3491" y="271"/>
                  </a:lnTo>
                  <a:lnTo>
                    <a:pt x="3486" y="282"/>
                  </a:lnTo>
                  <a:lnTo>
                    <a:pt x="3481" y="289"/>
                  </a:lnTo>
                  <a:lnTo>
                    <a:pt x="3475" y="297"/>
                  </a:lnTo>
                  <a:lnTo>
                    <a:pt x="3466" y="303"/>
                  </a:lnTo>
                  <a:lnTo>
                    <a:pt x="3457" y="308"/>
                  </a:lnTo>
                  <a:lnTo>
                    <a:pt x="3447" y="311"/>
                  </a:lnTo>
                  <a:lnTo>
                    <a:pt x="3434" y="313"/>
                  </a:lnTo>
                  <a:lnTo>
                    <a:pt x="3420" y="315"/>
                  </a:lnTo>
                  <a:lnTo>
                    <a:pt x="3420" y="315"/>
                  </a:lnTo>
                  <a:lnTo>
                    <a:pt x="3406" y="313"/>
                  </a:lnTo>
                  <a:lnTo>
                    <a:pt x="3392" y="309"/>
                  </a:lnTo>
                  <a:lnTo>
                    <a:pt x="3379" y="303"/>
                  </a:lnTo>
                  <a:lnTo>
                    <a:pt x="3367" y="294"/>
                  </a:lnTo>
                  <a:lnTo>
                    <a:pt x="3361" y="289"/>
                  </a:lnTo>
                  <a:lnTo>
                    <a:pt x="3356" y="283"/>
                  </a:lnTo>
                  <a:lnTo>
                    <a:pt x="3351" y="277"/>
                  </a:lnTo>
                  <a:lnTo>
                    <a:pt x="3349" y="269"/>
                  </a:lnTo>
                  <a:lnTo>
                    <a:pt x="3345" y="260"/>
                  </a:lnTo>
                  <a:lnTo>
                    <a:pt x="3342" y="251"/>
                  </a:lnTo>
                  <a:lnTo>
                    <a:pt x="3341" y="242"/>
                  </a:lnTo>
                  <a:lnTo>
                    <a:pt x="3340" y="232"/>
                  </a:lnTo>
                  <a:lnTo>
                    <a:pt x="3539" y="232"/>
                  </a:lnTo>
                  <a:close/>
                  <a:moveTo>
                    <a:pt x="3036" y="279"/>
                  </a:moveTo>
                  <a:lnTo>
                    <a:pt x="2987" y="90"/>
                  </a:lnTo>
                  <a:lnTo>
                    <a:pt x="2940" y="90"/>
                  </a:lnTo>
                  <a:lnTo>
                    <a:pt x="3014" y="346"/>
                  </a:lnTo>
                  <a:lnTo>
                    <a:pt x="3054" y="346"/>
                  </a:lnTo>
                  <a:lnTo>
                    <a:pt x="3109" y="140"/>
                  </a:lnTo>
                  <a:lnTo>
                    <a:pt x="3167" y="346"/>
                  </a:lnTo>
                  <a:lnTo>
                    <a:pt x="3207" y="346"/>
                  </a:lnTo>
                  <a:lnTo>
                    <a:pt x="3281" y="90"/>
                  </a:lnTo>
                  <a:lnTo>
                    <a:pt x="3234" y="90"/>
                  </a:lnTo>
                  <a:lnTo>
                    <a:pt x="3185" y="279"/>
                  </a:lnTo>
                  <a:lnTo>
                    <a:pt x="3133" y="90"/>
                  </a:lnTo>
                  <a:lnTo>
                    <a:pt x="3087" y="90"/>
                  </a:lnTo>
                  <a:lnTo>
                    <a:pt x="3036" y="279"/>
                  </a:lnTo>
                  <a:close/>
                  <a:moveTo>
                    <a:pt x="2803" y="85"/>
                  </a:moveTo>
                  <a:lnTo>
                    <a:pt x="2803" y="85"/>
                  </a:lnTo>
                  <a:lnTo>
                    <a:pt x="2791" y="86"/>
                  </a:lnTo>
                  <a:lnTo>
                    <a:pt x="2780" y="88"/>
                  </a:lnTo>
                  <a:lnTo>
                    <a:pt x="2768" y="90"/>
                  </a:lnTo>
                  <a:lnTo>
                    <a:pt x="2757" y="93"/>
                  </a:lnTo>
                  <a:lnTo>
                    <a:pt x="2747" y="98"/>
                  </a:lnTo>
                  <a:lnTo>
                    <a:pt x="2737" y="103"/>
                  </a:lnTo>
                  <a:lnTo>
                    <a:pt x="2727" y="109"/>
                  </a:lnTo>
                  <a:lnTo>
                    <a:pt x="2718" y="117"/>
                  </a:lnTo>
                  <a:lnTo>
                    <a:pt x="2709" y="126"/>
                  </a:lnTo>
                  <a:lnTo>
                    <a:pt x="2701" y="136"/>
                  </a:lnTo>
                  <a:lnTo>
                    <a:pt x="2695" y="147"/>
                  </a:lnTo>
                  <a:lnTo>
                    <a:pt x="2688" y="159"/>
                  </a:lnTo>
                  <a:lnTo>
                    <a:pt x="2685" y="173"/>
                  </a:lnTo>
                  <a:lnTo>
                    <a:pt x="2681" y="186"/>
                  </a:lnTo>
                  <a:lnTo>
                    <a:pt x="2678" y="202"/>
                  </a:lnTo>
                  <a:lnTo>
                    <a:pt x="2678" y="219"/>
                  </a:lnTo>
                  <a:lnTo>
                    <a:pt x="2678" y="219"/>
                  </a:lnTo>
                  <a:lnTo>
                    <a:pt x="2678" y="236"/>
                  </a:lnTo>
                  <a:lnTo>
                    <a:pt x="2681" y="251"/>
                  </a:lnTo>
                  <a:lnTo>
                    <a:pt x="2685" y="266"/>
                  </a:lnTo>
                  <a:lnTo>
                    <a:pt x="2688" y="279"/>
                  </a:lnTo>
                  <a:lnTo>
                    <a:pt x="2695" y="292"/>
                  </a:lnTo>
                  <a:lnTo>
                    <a:pt x="2701" y="302"/>
                  </a:lnTo>
                  <a:lnTo>
                    <a:pt x="2709" y="312"/>
                  </a:lnTo>
                  <a:lnTo>
                    <a:pt x="2718" y="321"/>
                  </a:lnTo>
                  <a:lnTo>
                    <a:pt x="2727" y="329"/>
                  </a:lnTo>
                  <a:lnTo>
                    <a:pt x="2737" y="335"/>
                  </a:lnTo>
                  <a:lnTo>
                    <a:pt x="2747" y="340"/>
                  </a:lnTo>
                  <a:lnTo>
                    <a:pt x="2757" y="345"/>
                  </a:lnTo>
                  <a:lnTo>
                    <a:pt x="2768" y="349"/>
                  </a:lnTo>
                  <a:lnTo>
                    <a:pt x="2780" y="350"/>
                  </a:lnTo>
                  <a:lnTo>
                    <a:pt x="2791" y="353"/>
                  </a:lnTo>
                  <a:lnTo>
                    <a:pt x="2803" y="353"/>
                  </a:lnTo>
                  <a:lnTo>
                    <a:pt x="2803" y="353"/>
                  </a:lnTo>
                  <a:lnTo>
                    <a:pt x="2814" y="353"/>
                  </a:lnTo>
                  <a:lnTo>
                    <a:pt x="2824" y="350"/>
                  </a:lnTo>
                  <a:lnTo>
                    <a:pt x="2836" y="349"/>
                  </a:lnTo>
                  <a:lnTo>
                    <a:pt x="2847" y="345"/>
                  </a:lnTo>
                  <a:lnTo>
                    <a:pt x="2857" y="340"/>
                  </a:lnTo>
                  <a:lnTo>
                    <a:pt x="2867" y="335"/>
                  </a:lnTo>
                  <a:lnTo>
                    <a:pt x="2878" y="329"/>
                  </a:lnTo>
                  <a:lnTo>
                    <a:pt x="2887" y="321"/>
                  </a:lnTo>
                  <a:lnTo>
                    <a:pt x="2895" y="312"/>
                  </a:lnTo>
                  <a:lnTo>
                    <a:pt x="2903" y="302"/>
                  </a:lnTo>
                  <a:lnTo>
                    <a:pt x="2909" y="292"/>
                  </a:lnTo>
                  <a:lnTo>
                    <a:pt x="2916" y="279"/>
                  </a:lnTo>
                  <a:lnTo>
                    <a:pt x="2920" y="266"/>
                  </a:lnTo>
                  <a:lnTo>
                    <a:pt x="2923" y="251"/>
                  </a:lnTo>
                  <a:lnTo>
                    <a:pt x="2926" y="236"/>
                  </a:lnTo>
                  <a:lnTo>
                    <a:pt x="2926" y="219"/>
                  </a:lnTo>
                  <a:lnTo>
                    <a:pt x="2926" y="219"/>
                  </a:lnTo>
                  <a:lnTo>
                    <a:pt x="2926" y="202"/>
                  </a:lnTo>
                  <a:lnTo>
                    <a:pt x="2923" y="186"/>
                  </a:lnTo>
                  <a:lnTo>
                    <a:pt x="2920" y="173"/>
                  </a:lnTo>
                  <a:lnTo>
                    <a:pt x="2916" y="159"/>
                  </a:lnTo>
                  <a:lnTo>
                    <a:pt x="2909" y="147"/>
                  </a:lnTo>
                  <a:lnTo>
                    <a:pt x="2903" y="136"/>
                  </a:lnTo>
                  <a:lnTo>
                    <a:pt x="2895" y="126"/>
                  </a:lnTo>
                  <a:lnTo>
                    <a:pt x="2887" y="117"/>
                  </a:lnTo>
                  <a:lnTo>
                    <a:pt x="2878" y="109"/>
                  </a:lnTo>
                  <a:lnTo>
                    <a:pt x="2867" y="103"/>
                  </a:lnTo>
                  <a:lnTo>
                    <a:pt x="2857" y="98"/>
                  </a:lnTo>
                  <a:lnTo>
                    <a:pt x="2847" y="93"/>
                  </a:lnTo>
                  <a:lnTo>
                    <a:pt x="2836" y="90"/>
                  </a:lnTo>
                  <a:lnTo>
                    <a:pt x="2824" y="88"/>
                  </a:lnTo>
                  <a:lnTo>
                    <a:pt x="2814" y="86"/>
                  </a:lnTo>
                  <a:lnTo>
                    <a:pt x="2803" y="85"/>
                  </a:lnTo>
                  <a:close/>
                  <a:moveTo>
                    <a:pt x="2725" y="219"/>
                  </a:moveTo>
                  <a:lnTo>
                    <a:pt x="2725" y="219"/>
                  </a:lnTo>
                  <a:lnTo>
                    <a:pt x="2725" y="207"/>
                  </a:lnTo>
                  <a:lnTo>
                    <a:pt x="2727" y="194"/>
                  </a:lnTo>
                  <a:lnTo>
                    <a:pt x="2728" y="184"/>
                  </a:lnTo>
                  <a:lnTo>
                    <a:pt x="2732" y="174"/>
                  </a:lnTo>
                  <a:lnTo>
                    <a:pt x="2734" y="166"/>
                  </a:lnTo>
                  <a:lnTo>
                    <a:pt x="2739" y="157"/>
                  </a:lnTo>
                  <a:lnTo>
                    <a:pt x="2743" y="151"/>
                  </a:lnTo>
                  <a:lnTo>
                    <a:pt x="2748" y="145"/>
                  </a:lnTo>
                  <a:lnTo>
                    <a:pt x="2754" y="140"/>
                  </a:lnTo>
                  <a:lnTo>
                    <a:pt x="2760" y="134"/>
                  </a:lnTo>
                  <a:lnTo>
                    <a:pt x="2766" y="132"/>
                  </a:lnTo>
                  <a:lnTo>
                    <a:pt x="2774" y="128"/>
                  </a:lnTo>
                  <a:lnTo>
                    <a:pt x="2787" y="124"/>
                  </a:lnTo>
                  <a:lnTo>
                    <a:pt x="2803" y="123"/>
                  </a:lnTo>
                  <a:lnTo>
                    <a:pt x="2803" y="123"/>
                  </a:lnTo>
                  <a:lnTo>
                    <a:pt x="2817" y="124"/>
                  </a:lnTo>
                  <a:lnTo>
                    <a:pt x="2831" y="128"/>
                  </a:lnTo>
                  <a:lnTo>
                    <a:pt x="2838" y="132"/>
                  </a:lnTo>
                  <a:lnTo>
                    <a:pt x="2845" y="136"/>
                  </a:lnTo>
                  <a:lnTo>
                    <a:pt x="2851" y="140"/>
                  </a:lnTo>
                  <a:lnTo>
                    <a:pt x="2856" y="146"/>
                  </a:lnTo>
                  <a:lnTo>
                    <a:pt x="2861" y="151"/>
                  </a:lnTo>
                  <a:lnTo>
                    <a:pt x="2866" y="159"/>
                  </a:lnTo>
                  <a:lnTo>
                    <a:pt x="2870" y="166"/>
                  </a:lnTo>
                  <a:lnTo>
                    <a:pt x="2874" y="175"/>
                  </a:lnTo>
                  <a:lnTo>
                    <a:pt x="2876" y="184"/>
                  </a:lnTo>
                  <a:lnTo>
                    <a:pt x="2878" y="195"/>
                  </a:lnTo>
                  <a:lnTo>
                    <a:pt x="2879" y="207"/>
                  </a:lnTo>
                  <a:lnTo>
                    <a:pt x="2880" y="219"/>
                  </a:lnTo>
                  <a:lnTo>
                    <a:pt x="2880" y="219"/>
                  </a:lnTo>
                  <a:lnTo>
                    <a:pt x="2879" y="231"/>
                  </a:lnTo>
                  <a:lnTo>
                    <a:pt x="2878" y="242"/>
                  </a:lnTo>
                  <a:lnTo>
                    <a:pt x="2876" y="252"/>
                  </a:lnTo>
                  <a:lnTo>
                    <a:pt x="2874" y="261"/>
                  </a:lnTo>
                  <a:lnTo>
                    <a:pt x="2870" y="270"/>
                  </a:lnTo>
                  <a:lnTo>
                    <a:pt x="2866" y="278"/>
                  </a:lnTo>
                  <a:lnTo>
                    <a:pt x="2861" y="285"/>
                  </a:lnTo>
                  <a:lnTo>
                    <a:pt x="2856" y="292"/>
                  </a:lnTo>
                  <a:lnTo>
                    <a:pt x="2851" y="297"/>
                  </a:lnTo>
                  <a:lnTo>
                    <a:pt x="2845" y="302"/>
                  </a:lnTo>
                  <a:lnTo>
                    <a:pt x="2838" y="306"/>
                  </a:lnTo>
                  <a:lnTo>
                    <a:pt x="2831" y="308"/>
                  </a:lnTo>
                  <a:lnTo>
                    <a:pt x="2824" y="311"/>
                  </a:lnTo>
                  <a:lnTo>
                    <a:pt x="2817" y="313"/>
                  </a:lnTo>
                  <a:lnTo>
                    <a:pt x="2803" y="315"/>
                  </a:lnTo>
                  <a:lnTo>
                    <a:pt x="2803" y="315"/>
                  </a:lnTo>
                  <a:lnTo>
                    <a:pt x="2787" y="313"/>
                  </a:lnTo>
                  <a:lnTo>
                    <a:pt x="2774" y="309"/>
                  </a:lnTo>
                  <a:lnTo>
                    <a:pt x="2766" y="306"/>
                  </a:lnTo>
                  <a:lnTo>
                    <a:pt x="2760" y="302"/>
                  </a:lnTo>
                  <a:lnTo>
                    <a:pt x="2754" y="298"/>
                  </a:lnTo>
                  <a:lnTo>
                    <a:pt x="2748" y="293"/>
                  </a:lnTo>
                  <a:lnTo>
                    <a:pt x="2743" y="287"/>
                  </a:lnTo>
                  <a:lnTo>
                    <a:pt x="2739" y="279"/>
                  </a:lnTo>
                  <a:lnTo>
                    <a:pt x="2734" y="271"/>
                  </a:lnTo>
                  <a:lnTo>
                    <a:pt x="2732" y="263"/>
                  </a:lnTo>
                  <a:lnTo>
                    <a:pt x="2728" y="254"/>
                  </a:lnTo>
                  <a:lnTo>
                    <a:pt x="2727" y="242"/>
                  </a:lnTo>
                  <a:lnTo>
                    <a:pt x="2725" y="231"/>
                  </a:lnTo>
                  <a:lnTo>
                    <a:pt x="2725" y="219"/>
                  </a:lnTo>
                  <a:close/>
                  <a:moveTo>
                    <a:pt x="2447" y="219"/>
                  </a:moveTo>
                  <a:lnTo>
                    <a:pt x="2447" y="219"/>
                  </a:lnTo>
                  <a:lnTo>
                    <a:pt x="2447" y="207"/>
                  </a:lnTo>
                  <a:lnTo>
                    <a:pt x="2448" y="195"/>
                  </a:lnTo>
                  <a:lnTo>
                    <a:pt x="2451" y="185"/>
                  </a:lnTo>
                  <a:lnTo>
                    <a:pt x="2453" y="175"/>
                  </a:lnTo>
                  <a:lnTo>
                    <a:pt x="2456" y="166"/>
                  </a:lnTo>
                  <a:lnTo>
                    <a:pt x="2461" y="159"/>
                  </a:lnTo>
                  <a:lnTo>
                    <a:pt x="2465" y="151"/>
                  </a:lnTo>
                  <a:lnTo>
                    <a:pt x="2470" y="145"/>
                  </a:lnTo>
                  <a:lnTo>
                    <a:pt x="2475" y="140"/>
                  </a:lnTo>
                  <a:lnTo>
                    <a:pt x="2481" y="134"/>
                  </a:lnTo>
                  <a:lnTo>
                    <a:pt x="2488" y="131"/>
                  </a:lnTo>
                  <a:lnTo>
                    <a:pt x="2494" y="128"/>
                  </a:lnTo>
                  <a:lnTo>
                    <a:pt x="2508" y="124"/>
                  </a:lnTo>
                  <a:lnTo>
                    <a:pt x="2522" y="122"/>
                  </a:lnTo>
                  <a:lnTo>
                    <a:pt x="2522" y="122"/>
                  </a:lnTo>
                  <a:lnTo>
                    <a:pt x="2531" y="123"/>
                  </a:lnTo>
                  <a:lnTo>
                    <a:pt x="2539" y="124"/>
                  </a:lnTo>
                  <a:lnTo>
                    <a:pt x="2546" y="126"/>
                  </a:lnTo>
                  <a:lnTo>
                    <a:pt x="2553" y="128"/>
                  </a:lnTo>
                  <a:lnTo>
                    <a:pt x="2560" y="132"/>
                  </a:lnTo>
                  <a:lnTo>
                    <a:pt x="2565" y="137"/>
                  </a:lnTo>
                  <a:lnTo>
                    <a:pt x="2572" y="141"/>
                  </a:lnTo>
                  <a:lnTo>
                    <a:pt x="2577" y="147"/>
                  </a:lnTo>
                  <a:lnTo>
                    <a:pt x="2580" y="153"/>
                  </a:lnTo>
                  <a:lnTo>
                    <a:pt x="2586" y="161"/>
                  </a:lnTo>
                  <a:lnTo>
                    <a:pt x="2588" y="169"/>
                  </a:lnTo>
                  <a:lnTo>
                    <a:pt x="2592" y="178"/>
                  </a:lnTo>
                  <a:lnTo>
                    <a:pt x="2596" y="197"/>
                  </a:lnTo>
                  <a:lnTo>
                    <a:pt x="2597" y="219"/>
                  </a:lnTo>
                  <a:lnTo>
                    <a:pt x="2597" y="219"/>
                  </a:lnTo>
                  <a:lnTo>
                    <a:pt x="2596" y="241"/>
                  </a:lnTo>
                  <a:lnTo>
                    <a:pt x="2592" y="260"/>
                  </a:lnTo>
                  <a:lnTo>
                    <a:pt x="2588" y="269"/>
                  </a:lnTo>
                  <a:lnTo>
                    <a:pt x="2586" y="277"/>
                  </a:lnTo>
                  <a:lnTo>
                    <a:pt x="2580" y="284"/>
                  </a:lnTo>
                  <a:lnTo>
                    <a:pt x="2577" y="290"/>
                  </a:lnTo>
                  <a:lnTo>
                    <a:pt x="2572" y="297"/>
                  </a:lnTo>
                  <a:lnTo>
                    <a:pt x="2565" y="302"/>
                  </a:lnTo>
                  <a:lnTo>
                    <a:pt x="2560" y="306"/>
                  </a:lnTo>
                  <a:lnTo>
                    <a:pt x="2553" y="309"/>
                  </a:lnTo>
                  <a:lnTo>
                    <a:pt x="2546" y="312"/>
                  </a:lnTo>
                  <a:lnTo>
                    <a:pt x="2539" y="313"/>
                  </a:lnTo>
                  <a:lnTo>
                    <a:pt x="2531" y="315"/>
                  </a:lnTo>
                  <a:lnTo>
                    <a:pt x="2522" y="316"/>
                  </a:lnTo>
                  <a:lnTo>
                    <a:pt x="2522" y="316"/>
                  </a:lnTo>
                  <a:lnTo>
                    <a:pt x="2508" y="315"/>
                  </a:lnTo>
                  <a:lnTo>
                    <a:pt x="2494" y="309"/>
                  </a:lnTo>
                  <a:lnTo>
                    <a:pt x="2488" y="307"/>
                  </a:lnTo>
                  <a:lnTo>
                    <a:pt x="2481" y="303"/>
                  </a:lnTo>
                  <a:lnTo>
                    <a:pt x="2475" y="298"/>
                  </a:lnTo>
                  <a:lnTo>
                    <a:pt x="2470" y="293"/>
                  </a:lnTo>
                  <a:lnTo>
                    <a:pt x="2465" y="287"/>
                  </a:lnTo>
                  <a:lnTo>
                    <a:pt x="2461" y="279"/>
                  </a:lnTo>
                  <a:lnTo>
                    <a:pt x="2456" y="271"/>
                  </a:lnTo>
                  <a:lnTo>
                    <a:pt x="2453" y="263"/>
                  </a:lnTo>
                  <a:lnTo>
                    <a:pt x="2451" y="252"/>
                  </a:lnTo>
                  <a:lnTo>
                    <a:pt x="2448" y="242"/>
                  </a:lnTo>
                  <a:lnTo>
                    <a:pt x="2447" y="231"/>
                  </a:lnTo>
                  <a:lnTo>
                    <a:pt x="2447" y="219"/>
                  </a:lnTo>
                  <a:close/>
                  <a:moveTo>
                    <a:pt x="2405" y="90"/>
                  </a:moveTo>
                  <a:lnTo>
                    <a:pt x="2405" y="430"/>
                  </a:lnTo>
                  <a:lnTo>
                    <a:pt x="2448" y="430"/>
                  </a:lnTo>
                  <a:lnTo>
                    <a:pt x="2448" y="308"/>
                  </a:lnTo>
                  <a:lnTo>
                    <a:pt x="2448" y="308"/>
                  </a:lnTo>
                  <a:lnTo>
                    <a:pt x="2455" y="317"/>
                  </a:lnTo>
                  <a:lnTo>
                    <a:pt x="2462" y="326"/>
                  </a:lnTo>
                  <a:lnTo>
                    <a:pt x="2471" y="334"/>
                  </a:lnTo>
                  <a:lnTo>
                    <a:pt x="2481" y="340"/>
                  </a:lnTo>
                  <a:lnTo>
                    <a:pt x="2493" y="345"/>
                  </a:lnTo>
                  <a:lnTo>
                    <a:pt x="2504" y="349"/>
                  </a:lnTo>
                  <a:lnTo>
                    <a:pt x="2518" y="351"/>
                  </a:lnTo>
                  <a:lnTo>
                    <a:pt x="2533" y="353"/>
                  </a:lnTo>
                  <a:lnTo>
                    <a:pt x="2533" y="353"/>
                  </a:lnTo>
                  <a:lnTo>
                    <a:pt x="2545" y="353"/>
                  </a:lnTo>
                  <a:lnTo>
                    <a:pt x="2555" y="350"/>
                  </a:lnTo>
                  <a:lnTo>
                    <a:pt x="2567" y="348"/>
                  </a:lnTo>
                  <a:lnTo>
                    <a:pt x="2577" y="344"/>
                  </a:lnTo>
                  <a:lnTo>
                    <a:pt x="2586" y="339"/>
                  </a:lnTo>
                  <a:lnTo>
                    <a:pt x="2594" y="332"/>
                  </a:lnTo>
                  <a:lnTo>
                    <a:pt x="2603" y="326"/>
                  </a:lnTo>
                  <a:lnTo>
                    <a:pt x="2611" y="318"/>
                  </a:lnTo>
                  <a:lnTo>
                    <a:pt x="2619" y="308"/>
                  </a:lnTo>
                  <a:lnTo>
                    <a:pt x="2625" y="299"/>
                  </a:lnTo>
                  <a:lnTo>
                    <a:pt x="2631" y="288"/>
                  </a:lnTo>
                  <a:lnTo>
                    <a:pt x="2635" y="277"/>
                  </a:lnTo>
                  <a:lnTo>
                    <a:pt x="2639" y="263"/>
                  </a:lnTo>
                  <a:lnTo>
                    <a:pt x="2641" y="249"/>
                  </a:lnTo>
                  <a:lnTo>
                    <a:pt x="2644" y="235"/>
                  </a:lnTo>
                  <a:lnTo>
                    <a:pt x="2644" y="219"/>
                  </a:lnTo>
                  <a:lnTo>
                    <a:pt x="2644" y="219"/>
                  </a:lnTo>
                  <a:lnTo>
                    <a:pt x="2644" y="203"/>
                  </a:lnTo>
                  <a:lnTo>
                    <a:pt x="2641" y="189"/>
                  </a:lnTo>
                  <a:lnTo>
                    <a:pt x="2639" y="175"/>
                  </a:lnTo>
                  <a:lnTo>
                    <a:pt x="2635" y="162"/>
                  </a:lnTo>
                  <a:lnTo>
                    <a:pt x="2631" y="151"/>
                  </a:lnTo>
                  <a:lnTo>
                    <a:pt x="2625" y="140"/>
                  </a:lnTo>
                  <a:lnTo>
                    <a:pt x="2619" y="129"/>
                  </a:lnTo>
                  <a:lnTo>
                    <a:pt x="2611" y="121"/>
                  </a:lnTo>
                  <a:lnTo>
                    <a:pt x="2603" y="113"/>
                  </a:lnTo>
                  <a:lnTo>
                    <a:pt x="2594" y="105"/>
                  </a:lnTo>
                  <a:lnTo>
                    <a:pt x="2586" y="99"/>
                  </a:lnTo>
                  <a:lnTo>
                    <a:pt x="2577" y="94"/>
                  </a:lnTo>
                  <a:lnTo>
                    <a:pt x="2567" y="90"/>
                  </a:lnTo>
                  <a:lnTo>
                    <a:pt x="2555" y="88"/>
                  </a:lnTo>
                  <a:lnTo>
                    <a:pt x="2545" y="86"/>
                  </a:lnTo>
                  <a:lnTo>
                    <a:pt x="2533" y="85"/>
                  </a:lnTo>
                  <a:lnTo>
                    <a:pt x="2533" y="85"/>
                  </a:lnTo>
                  <a:lnTo>
                    <a:pt x="2518" y="86"/>
                  </a:lnTo>
                  <a:lnTo>
                    <a:pt x="2504" y="89"/>
                  </a:lnTo>
                  <a:lnTo>
                    <a:pt x="2493" y="93"/>
                  </a:lnTo>
                  <a:lnTo>
                    <a:pt x="2481" y="98"/>
                  </a:lnTo>
                  <a:lnTo>
                    <a:pt x="2471" y="104"/>
                  </a:lnTo>
                  <a:lnTo>
                    <a:pt x="2462" y="112"/>
                  </a:lnTo>
                  <a:lnTo>
                    <a:pt x="2455" y="121"/>
                  </a:lnTo>
                  <a:lnTo>
                    <a:pt x="2448" y="131"/>
                  </a:lnTo>
                  <a:lnTo>
                    <a:pt x="2448" y="90"/>
                  </a:lnTo>
                  <a:lnTo>
                    <a:pt x="2405" y="90"/>
                  </a:lnTo>
                  <a:close/>
                  <a:moveTo>
                    <a:pt x="2020" y="207"/>
                  </a:moveTo>
                  <a:lnTo>
                    <a:pt x="2020" y="207"/>
                  </a:lnTo>
                  <a:lnTo>
                    <a:pt x="2022" y="188"/>
                  </a:lnTo>
                  <a:lnTo>
                    <a:pt x="2026" y="170"/>
                  </a:lnTo>
                  <a:lnTo>
                    <a:pt x="2031" y="156"/>
                  </a:lnTo>
                  <a:lnTo>
                    <a:pt x="2038" y="143"/>
                  </a:lnTo>
                  <a:lnTo>
                    <a:pt x="2042" y="140"/>
                  </a:lnTo>
                  <a:lnTo>
                    <a:pt x="2047" y="134"/>
                  </a:lnTo>
                  <a:lnTo>
                    <a:pt x="2052" y="131"/>
                  </a:lnTo>
                  <a:lnTo>
                    <a:pt x="2057" y="128"/>
                  </a:lnTo>
                  <a:lnTo>
                    <a:pt x="2070" y="124"/>
                  </a:lnTo>
                  <a:lnTo>
                    <a:pt x="2084" y="123"/>
                  </a:lnTo>
                  <a:lnTo>
                    <a:pt x="2084" y="123"/>
                  </a:lnTo>
                  <a:lnTo>
                    <a:pt x="2092" y="123"/>
                  </a:lnTo>
                  <a:lnTo>
                    <a:pt x="2099" y="124"/>
                  </a:lnTo>
                  <a:lnTo>
                    <a:pt x="2107" y="127"/>
                  </a:lnTo>
                  <a:lnTo>
                    <a:pt x="2112" y="129"/>
                  </a:lnTo>
                  <a:lnTo>
                    <a:pt x="2117" y="132"/>
                  </a:lnTo>
                  <a:lnTo>
                    <a:pt x="2122" y="136"/>
                  </a:lnTo>
                  <a:lnTo>
                    <a:pt x="2126" y="140"/>
                  </a:lnTo>
                  <a:lnTo>
                    <a:pt x="2130" y="145"/>
                  </a:lnTo>
                  <a:lnTo>
                    <a:pt x="2133" y="156"/>
                  </a:lnTo>
                  <a:lnTo>
                    <a:pt x="2137" y="169"/>
                  </a:lnTo>
                  <a:lnTo>
                    <a:pt x="2139" y="183"/>
                  </a:lnTo>
                  <a:lnTo>
                    <a:pt x="2139" y="197"/>
                  </a:lnTo>
                  <a:lnTo>
                    <a:pt x="2139" y="346"/>
                  </a:lnTo>
                  <a:lnTo>
                    <a:pt x="2183" y="346"/>
                  </a:lnTo>
                  <a:lnTo>
                    <a:pt x="2183" y="207"/>
                  </a:lnTo>
                  <a:lnTo>
                    <a:pt x="2183" y="207"/>
                  </a:lnTo>
                  <a:lnTo>
                    <a:pt x="2184" y="188"/>
                  </a:lnTo>
                  <a:lnTo>
                    <a:pt x="2187" y="170"/>
                  </a:lnTo>
                  <a:lnTo>
                    <a:pt x="2192" y="156"/>
                  </a:lnTo>
                  <a:lnTo>
                    <a:pt x="2200" y="143"/>
                  </a:lnTo>
                  <a:lnTo>
                    <a:pt x="2205" y="140"/>
                  </a:lnTo>
                  <a:lnTo>
                    <a:pt x="2208" y="134"/>
                  </a:lnTo>
                  <a:lnTo>
                    <a:pt x="2213" y="131"/>
                  </a:lnTo>
                  <a:lnTo>
                    <a:pt x="2220" y="128"/>
                  </a:lnTo>
                  <a:lnTo>
                    <a:pt x="2231" y="124"/>
                  </a:lnTo>
                  <a:lnTo>
                    <a:pt x="2245" y="123"/>
                  </a:lnTo>
                  <a:lnTo>
                    <a:pt x="2245" y="123"/>
                  </a:lnTo>
                  <a:lnTo>
                    <a:pt x="2254" y="123"/>
                  </a:lnTo>
                  <a:lnTo>
                    <a:pt x="2262" y="124"/>
                  </a:lnTo>
                  <a:lnTo>
                    <a:pt x="2268" y="127"/>
                  </a:lnTo>
                  <a:lnTo>
                    <a:pt x="2274" y="129"/>
                  </a:lnTo>
                  <a:lnTo>
                    <a:pt x="2280" y="132"/>
                  </a:lnTo>
                  <a:lnTo>
                    <a:pt x="2283" y="136"/>
                  </a:lnTo>
                  <a:lnTo>
                    <a:pt x="2287" y="140"/>
                  </a:lnTo>
                  <a:lnTo>
                    <a:pt x="2291" y="145"/>
                  </a:lnTo>
                  <a:lnTo>
                    <a:pt x="2296" y="156"/>
                  </a:lnTo>
                  <a:lnTo>
                    <a:pt x="2299" y="169"/>
                  </a:lnTo>
                  <a:lnTo>
                    <a:pt x="2300" y="183"/>
                  </a:lnTo>
                  <a:lnTo>
                    <a:pt x="2301" y="197"/>
                  </a:lnTo>
                  <a:lnTo>
                    <a:pt x="2301" y="346"/>
                  </a:lnTo>
                  <a:lnTo>
                    <a:pt x="2344" y="346"/>
                  </a:lnTo>
                  <a:lnTo>
                    <a:pt x="2344" y="184"/>
                  </a:lnTo>
                  <a:lnTo>
                    <a:pt x="2344" y="184"/>
                  </a:lnTo>
                  <a:lnTo>
                    <a:pt x="2343" y="162"/>
                  </a:lnTo>
                  <a:lnTo>
                    <a:pt x="2339" y="143"/>
                  </a:lnTo>
                  <a:lnTo>
                    <a:pt x="2337" y="134"/>
                  </a:lnTo>
                  <a:lnTo>
                    <a:pt x="2334" y="127"/>
                  </a:lnTo>
                  <a:lnTo>
                    <a:pt x="2330" y="119"/>
                  </a:lnTo>
                  <a:lnTo>
                    <a:pt x="2325" y="113"/>
                  </a:lnTo>
                  <a:lnTo>
                    <a:pt x="2320" y="107"/>
                  </a:lnTo>
                  <a:lnTo>
                    <a:pt x="2314" y="101"/>
                  </a:lnTo>
                  <a:lnTo>
                    <a:pt x="2306" y="96"/>
                  </a:lnTo>
                  <a:lnTo>
                    <a:pt x="2299" y="93"/>
                  </a:lnTo>
                  <a:lnTo>
                    <a:pt x="2291" y="89"/>
                  </a:lnTo>
                  <a:lnTo>
                    <a:pt x="2282" y="88"/>
                  </a:lnTo>
                  <a:lnTo>
                    <a:pt x="2272" y="86"/>
                  </a:lnTo>
                  <a:lnTo>
                    <a:pt x="2260" y="85"/>
                  </a:lnTo>
                  <a:lnTo>
                    <a:pt x="2260" y="85"/>
                  </a:lnTo>
                  <a:lnTo>
                    <a:pt x="2248" y="86"/>
                  </a:lnTo>
                  <a:lnTo>
                    <a:pt x="2235" y="88"/>
                  </a:lnTo>
                  <a:lnTo>
                    <a:pt x="2222" y="91"/>
                  </a:lnTo>
                  <a:lnTo>
                    <a:pt x="2211" y="96"/>
                  </a:lnTo>
                  <a:lnTo>
                    <a:pt x="2201" y="103"/>
                  </a:lnTo>
                  <a:lnTo>
                    <a:pt x="2191" y="110"/>
                  </a:lnTo>
                  <a:lnTo>
                    <a:pt x="2182" y="119"/>
                  </a:lnTo>
                  <a:lnTo>
                    <a:pt x="2174" y="131"/>
                  </a:lnTo>
                  <a:lnTo>
                    <a:pt x="2174" y="131"/>
                  </a:lnTo>
                  <a:lnTo>
                    <a:pt x="2169" y="121"/>
                  </a:lnTo>
                  <a:lnTo>
                    <a:pt x="2163" y="112"/>
                  </a:lnTo>
                  <a:lnTo>
                    <a:pt x="2155" y="104"/>
                  </a:lnTo>
                  <a:lnTo>
                    <a:pt x="2147" y="98"/>
                  </a:lnTo>
                  <a:lnTo>
                    <a:pt x="2137" y="93"/>
                  </a:lnTo>
                  <a:lnTo>
                    <a:pt x="2126" y="89"/>
                  </a:lnTo>
                  <a:lnTo>
                    <a:pt x="2113" y="86"/>
                  </a:lnTo>
                  <a:lnTo>
                    <a:pt x="2099" y="85"/>
                  </a:lnTo>
                  <a:lnTo>
                    <a:pt x="2099" y="85"/>
                  </a:lnTo>
                  <a:lnTo>
                    <a:pt x="2085" y="86"/>
                  </a:lnTo>
                  <a:lnTo>
                    <a:pt x="2073" y="89"/>
                  </a:lnTo>
                  <a:lnTo>
                    <a:pt x="2061" y="93"/>
                  </a:lnTo>
                  <a:lnTo>
                    <a:pt x="2051" y="98"/>
                  </a:lnTo>
                  <a:lnTo>
                    <a:pt x="2042" y="104"/>
                  </a:lnTo>
                  <a:lnTo>
                    <a:pt x="2034" y="112"/>
                  </a:lnTo>
                  <a:lnTo>
                    <a:pt x="2027" y="119"/>
                  </a:lnTo>
                  <a:lnTo>
                    <a:pt x="2020" y="128"/>
                  </a:lnTo>
                  <a:lnTo>
                    <a:pt x="2020" y="90"/>
                  </a:lnTo>
                  <a:lnTo>
                    <a:pt x="1977" y="90"/>
                  </a:lnTo>
                  <a:lnTo>
                    <a:pt x="1977" y="346"/>
                  </a:lnTo>
                  <a:lnTo>
                    <a:pt x="2020" y="346"/>
                  </a:lnTo>
                  <a:lnTo>
                    <a:pt x="2020" y="207"/>
                  </a:lnTo>
                  <a:close/>
                  <a:moveTo>
                    <a:pt x="1694" y="346"/>
                  </a:moveTo>
                  <a:lnTo>
                    <a:pt x="1930" y="346"/>
                  </a:lnTo>
                  <a:lnTo>
                    <a:pt x="1930" y="304"/>
                  </a:lnTo>
                  <a:lnTo>
                    <a:pt x="1742" y="304"/>
                  </a:lnTo>
                  <a:lnTo>
                    <a:pt x="1742" y="189"/>
                  </a:lnTo>
                  <a:lnTo>
                    <a:pt x="1919" y="189"/>
                  </a:lnTo>
                  <a:lnTo>
                    <a:pt x="1919" y="147"/>
                  </a:lnTo>
                  <a:lnTo>
                    <a:pt x="1742" y="147"/>
                  </a:lnTo>
                  <a:lnTo>
                    <a:pt x="1742" y="42"/>
                  </a:lnTo>
                  <a:lnTo>
                    <a:pt x="1930" y="42"/>
                  </a:lnTo>
                  <a:lnTo>
                    <a:pt x="1930" y="0"/>
                  </a:lnTo>
                  <a:lnTo>
                    <a:pt x="1694" y="0"/>
                  </a:lnTo>
                  <a:lnTo>
                    <a:pt x="1694" y="346"/>
                  </a:lnTo>
                  <a:close/>
                  <a:moveTo>
                    <a:pt x="1516" y="292"/>
                  </a:moveTo>
                  <a:lnTo>
                    <a:pt x="1460" y="292"/>
                  </a:lnTo>
                  <a:lnTo>
                    <a:pt x="1460" y="346"/>
                  </a:lnTo>
                  <a:lnTo>
                    <a:pt x="1516" y="346"/>
                  </a:lnTo>
                  <a:lnTo>
                    <a:pt x="1516" y="292"/>
                  </a:lnTo>
                  <a:close/>
                  <a:moveTo>
                    <a:pt x="1304" y="122"/>
                  </a:moveTo>
                  <a:lnTo>
                    <a:pt x="1304" y="122"/>
                  </a:lnTo>
                  <a:lnTo>
                    <a:pt x="1313" y="123"/>
                  </a:lnTo>
                  <a:lnTo>
                    <a:pt x="1321" y="124"/>
                  </a:lnTo>
                  <a:lnTo>
                    <a:pt x="1328" y="126"/>
                  </a:lnTo>
                  <a:lnTo>
                    <a:pt x="1336" y="128"/>
                  </a:lnTo>
                  <a:lnTo>
                    <a:pt x="1342" y="132"/>
                  </a:lnTo>
                  <a:lnTo>
                    <a:pt x="1349" y="136"/>
                  </a:lnTo>
                  <a:lnTo>
                    <a:pt x="1359" y="145"/>
                  </a:lnTo>
                  <a:lnTo>
                    <a:pt x="1368" y="156"/>
                  </a:lnTo>
                  <a:lnTo>
                    <a:pt x="1374" y="169"/>
                  </a:lnTo>
                  <a:lnTo>
                    <a:pt x="1378" y="181"/>
                  </a:lnTo>
                  <a:lnTo>
                    <a:pt x="1379" y="195"/>
                  </a:lnTo>
                  <a:lnTo>
                    <a:pt x="1227" y="195"/>
                  </a:lnTo>
                  <a:lnTo>
                    <a:pt x="1227" y="195"/>
                  </a:lnTo>
                  <a:lnTo>
                    <a:pt x="1228" y="185"/>
                  </a:lnTo>
                  <a:lnTo>
                    <a:pt x="1229" y="178"/>
                  </a:lnTo>
                  <a:lnTo>
                    <a:pt x="1232" y="169"/>
                  </a:lnTo>
                  <a:lnTo>
                    <a:pt x="1234" y="162"/>
                  </a:lnTo>
                  <a:lnTo>
                    <a:pt x="1238" y="155"/>
                  </a:lnTo>
                  <a:lnTo>
                    <a:pt x="1243" y="150"/>
                  </a:lnTo>
                  <a:lnTo>
                    <a:pt x="1247" y="145"/>
                  </a:lnTo>
                  <a:lnTo>
                    <a:pt x="1252" y="140"/>
                  </a:lnTo>
                  <a:lnTo>
                    <a:pt x="1264" y="132"/>
                  </a:lnTo>
                  <a:lnTo>
                    <a:pt x="1276" y="127"/>
                  </a:lnTo>
                  <a:lnTo>
                    <a:pt x="1290" y="123"/>
                  </a:lnTo>
                  <a:lnTo>
                    <a:pt x="1304" y="122"/>
                  </a:lnTo>
                  <a:close/>
                  <a:moveTo>
                    <a:pt x="1425" y="232"/>
                  </a:moveTo>
                  <a:lnTo>
                    <a:pt x="1425" y="232"/>
                  </a:lnTo>
                  <a:lnTo>
                    <a:pt x="1426" y="217"/>
                  </a:lnTo>
                  <a:lnTo>
                    <a:pt x="1425" y="203"/>
                  </a:lnTo>
                  <a:lnTo>
                    <a:pt x="1424" y="188"/>
                  </a:lnTo>
                  <a:lnTo>
                    <a:pt x="1420" y="175"/>
                  </a:lnTo>
                  <a:lnTo>
                    <a:pt x="1416" y="162"/>
                  </a:lnTo>
                  <a:lnTo>
                    <a:pt x="1411" y="150"/>
                  </a:lnTo>
                  <a:lnTo>
                    <a:pt x="1405" y="138"/>
                  </a:lnTo>
                  <a:lnTo>
                    <a:pt x="1397" y="128"/>
                  </a:lnTo>
                  <a:lnTo>
                    <a:pt x="1388" y="119"/>
                  </a:lnTo>
                  <a:lnTo>
                    <a:pt x="1379" y="110"/>
                  </a:lnTo>
                  <a:lnTo>
                    <a:pt x="1369" y="103"/>
                  </a:lnTo>
                  <a:lnTo>
                    <a:pt x="1358" y="96"/>
                  </a:lnTo>
                  <a:lnTo>
                    <a:pt x="1346" y="91"/>
                  </a:lnTo>
                  <a:lnTo>
                    <a:pt x="1332" y="88"/>
                  </a:lnTo>
                  <a:lnTo>
                    <a:pt x="1319" y="86"/>
                  </a:lnTo>
                  <a:lnTo>
                    <a:pt x="1304" y="85"/>
                  </a:lnTo>
                  <a:lnTo>
                    <a:pt x="1304" y="85"/>
                  </a:lnTo>
                  <a:lnTo>
                    <a:pt x="1292" y="86"/>
                  </a:lnTo>
                  <a:lnTo>
                    <a:pt x="1279" y="88"/>
                  </a:lnTo>
                  <a:lnTo>
                    <a:pt x="1266" y="90"/>
                  </a:lnTo>
                  <a:lnTo>
                    <a:pt x="1255" y="95"/>
                  </a:lnTo>
                  <a:lnTo>
                    <a:pt x="1245" y="100"/>
                  </a:lnTo>
                  <a:lnTo>
                    <a:pt x="1233" y="105"/>
                  </a:lnTo>
                  <a:lnTo>
                    <a:pt x="1224" y="113"/>
                  </a:lnTo>
                  <a:lnTo>
                    <a:pt x="1215" y="122"/>
                  </a:lnTo>
                  <a:lnTo>
                    <a:pt x="1208" y="131"/>
                  </a:lnTo>
                  <a:lnTo>
                    <a:pt x="1200" y="141"/>
                  </a:lnTo>
                  <a:lnTo>
                    <a:pt x="1194" y="151"/>
                  </a:lnTo>
                  <a:lnTo>
                    <a:pt x="1189" y="164"/>
                  </a:lnTo>
                  <a:lnTo>
                    <a:pt x="1185" y="176"/>
                  </a:lnTo>
                  <a:lnTo>
                    <a:pt x="1181" y="189"/>
                  </a:lnTo>
                  <a:lnTo>
                    <a:pt x="1180" y="203"/>
                  </a:lnTo>
                  <a:lnTo>
                    <a:pt x="1178" y="218"/>
                  </a:lnTo>
                  <a:lnTo>
                    <a:pt x="1178" y="218"/>
                  </a:lnTo>
                  <a:lnTo>
                    <a:pt x="1180" y="232"/>
                  </a:lnTo>
                  <a:lnTo>
                    <a:pt x="1181" y="246"/>
                  </a:lnTo>
                  <a:lnTo>
                    <a:pt x="1184" y="259"/>
                  </a:lnTo>
                  <a:lnTo>
                    <a:pt x="1187" y="271"/>
                  </a:lnTo>
                  <a:lnTo>
                    <a:pt x="1192" y="283"/>
                  </a:lnTo>
                  <a:lnTo>
                    <a:pt x="1198" y="294"/>
                  </a:lnTo>
                  <a:lnTo>
                    <a:pt x="1204" y="304"/>
                  </a:lnTo>
                  <a:lnTo>
                    <a:pt x="1212" y="315"/>
                  </a:lnTo>
                  <a:lnTo>
                    <a:pt x="1220" y="322"/>
                  </a:lnTo>
                  <a:lnTo>
                    <a:pt x="1229" y="330"/>
                  </a:lnTo>
                  <a:lnTo>
                    <a:pt x="1241" y="337"/>
                  </a:lnTo>
                  <a:lnTo>
                    <a:pt x="1252" y="342"/>
                  </a:lnTo>
                  <a:lnTo>
                    <a:pt x="1264" y="346"/>
                  </a:lnTo>
                  <a:lnTo>
                    <a:pt x="1278" y="350"/>
                  </a:lnTo>
                  <a:lnTo>
                    <a:pt x="1292" y="351"/>
                  </a:lnTo>
                  <a:lnTo>
                    <a:pt x="1305" y="353"/>
                  </a:lnTo>
                  <a:lnTo>
                    <a:pt x="1305" y="353"/>
                  </a:lnTo>
                  <a:lnTo>
                    <a:pt x="1318" y="353"/>
                  </a:lnTo>
                  <a:lnTo>
                    <a:pt x="1328" y="351"/>
                  </a:lnTo>
                  <a:lnTo>
                    <a:pt x="1338" y="349"/>
                  </a:lnTo>
                  <a:lnTo>
                    <a:pt x="1349" y="346"/>
                  </a:lnTo>
                  <a:lnTo>
                    <a:pt x="1359" y="342"/>
                  </a:lnTo>
                  <a:lnTo>
                    <a:pt x="1368" y="339"/>
                  </a:lnTo>
                  <a:lnTo>
                    <a:pt x="1375" y="334"/>
                  </a:lnTo>
                  <a:lnTo>
                    <a:pt x="1383" y="329"/>
                  </a:lnTo>
                  <a:lnTo>
                    <a:pt x="1391" y="323"/>
                  </a:lnTo>
                  <a:lnTo>
                    <a:pt x="1397" y="317"/>
                  </a:lnTo>
                  <a:lnTo>
                    <a:pt x="1408" y="303"/>
                  </a:lnTo>
                  <a:lnTo>
                    <a:pt x="1416" y="288"/>
                  </a:lnTo>
                  <a:lnTo>
                    <a:pt x="1422" y="271"/>
                  </a:lnTo>
                  <a:lnTo>
                    <a:pt x="1377" y="271"/>
                  </a:lnTo>
                  <a:lnTo>
                    <a:pt x="1377" y="271"/>
                  </a:lnTo>
                  <a:lnTo>
                    <a:pt x="1372" y="282"/>
                  </a:lnTo>
                  <a:lnTo>
                    <a:pt x="1366" y="289"/>
                  </a:lnTo>
                  <a:lnTo>
                    <a:pt x="1360" y="297"/>
                  </a:lnTo>
                  <a:lnTo>
                    <a:pt x="1351" y="303"/>
                  </a:lnTo>
                  <a:lnTo>
                    <a:pt x="1342" y="308"/>
                  </a:lnTo>
                  <a:lnTo>
                    <a:pt x="1332" y="311"/>
                  </a:lnTo>
                  <a:lnTo>
                    <a:pt x="1319" y="313"/>
                  </a:lnTo>
                  <a:lnTo>
                    <a:pt x="1305" y="315"/>
                  </a:lnTo>
                  <a:lnTo>
                    <a:pt x="1305" y="315"/>
                  </a:lnTo>
                  <a:lnTo>
                    <a:pt x="1292" y="313"/>
                  </a:lnTo>
                  <a:lnTo>
                    <a:pt x="1278" y="309"/>
                  </a:lnTo>
                  <a:lnTo>
                    <a:pt x="1265" y="303"/>
                  </a:lnTo>
                  <a:lnTo>
                    <a:pt x="1252" y="294"/>
                  </a:lnTo>
                  <a:lnTo>
                    <a:pt x="1247" y="289"/>
                  </a:lnTo>
                  <a:lnTo>
                    <a:pt x="1242" y="283"/>
                  </a:lnTo>
                  <a:lnTo>
                    <a:pt x="1238" y="277"/>
                  </a:lnTo>
                  <a:lnTo>
                    <a:pt x="1234" y="269"/>
                  </a:lnTo>
                  <a:lnTo>
                    <a:pt x="1231" y="260"/>
                  </a:lnTo>
                  <a:lnTo>
                    <a:pt x="1228" y="251"/>
                  </a:lnTo>
                  <a:lnTo>
                    <a:pt x="1227" y="242"/>
                  </a:lnTo>
                  <a:lnTo>
                    <a:pt x="1225" y="232"/>
                  </a:lnTo>
                  <a:lnTo>
                    <a:pt x="1425" y="232"/>
                  </a:lnTo>
                  <a:close/>
                  <a:moveTo>
                    <a:pt x="1165" y="89"/>
                  </a:moveTo>
                  <a:lnTo>
                    <a:pt x="1165" y="89"/>
                  </a:lnTo>
                  <a:lnTo>
                    <a:pt x="1152" y="88"/>
                  </a:lnTo>
                  <a:lnTo>
                    <a:pt x="1152" y="88"/>
                  </a:lnTo>
                  <a:lnTo>
                    <a:pt x="1139" y="89"/>
                  </a:lnTo>
                  <a:lnTo>
                    <a:pt x="1128" y="91"/>
                  </a:lnTo>
                  <a:lnTo>
                    <a:pt x="1116" y="95"/>
                  </a:lnTo>
                  <a:lnTo>
                    <a:pt x="1107" y="100"/>
                  </a:lnTo>
                  <a:lnTo>
                    <a:pt x="1098" y="108"/>
                  </a:lnTo>
                  <a:lnTo>
                    <a:pt x="1091" y="115"/>
                  </a:lnTo>
                  <a:lnTo>
                    <a:pt x="1083" y="124"/>
                  </a:lnTo>
                  <a:lnTo>
                    <a:pt x="1078" y="134"/>
                  </a:lnTo>
                  <a:lnTo>
                    <a:pt x="1078" y="90"/>
                  </a:lnTo>
                  <a:lnTo>
                    <a:pt x="1035" y="90"/>
                  </a:lnTo>
                  <a:lnTo>
                    <a:pt x="1035" y="346"/>
                  </a:lnTo>
                  <a:lnTo>
                    <a:pt x="1079" y="346"/>
                  </a:lnTo>
                  <a:lnTo>
                    <a:pt x="1079" y="212"/>
                  </a:lnTo>
                  <a:lnTo>
                    <a:pt x="1079" y="212"/>
                  </a:lnTo>
                  <a:lnTo>
                    <a:pt x="1081" y="192"/>
                  </a:lnTo>
                  <a:lnTo>
                    <a:pt x="1083" y="175"/>
                  </a:lnTo>
                  <a:lnTo>
                    <a:pt x="1088" y="161"/>
                  </a:lnTo>
                  <a:lnTo>
                    <a:pt x="1091" y="156"/>
                  </a:lnTo>
                  <a:lnTo>
                    <a:pt x="1095" y="151"/>
                  </a:lnTo>
                  <a:lnTo>
                    <a:pt x="1098" y="146"/>
                  </a:lnTo>
                  <a:lnTo>
                    <a:pt x="1102" y="143"/>
                  </a:lnTo>
                  <a:lnTo>
                    <a:pt x="1107" y="140"/>
                  </a:lnTo>
                  <a:lnTo>
                    <a:pt x="1114" y="137"/>
                  </a:lnTo>
                  <a:lnTo>
                    <a:pt x="1125" y="134"/>
                  </a:lnTo>
                  <a:lnTo>
                    <a:pt x="1140" y="133"/>
                  </a:lnTo>
                  <a:lnTo>
                    <a:pt x="1140" y="133"/>
                  </a:lnTo>
                  <a:lnTo>
                    <a:pt x="1152" y="133"/>
                  </a:lnTo>
                  <a:lnTo>
                    <a:pt x="1165" y="134"/>
                  </a:lnTo>
                  <a:lnTo>
                    <a:pt x="1165" y="89"/>
                  </a:lnTo>
                  <a:close/>
                  <a:moveTo>
                    <a:pt x="927" y="52"/>
                  </a:moveTo>
                  <a:lnTo>
                    <a:pt x="971" y="52"/>
                  </a:lnTo>
                  <a:lnTo>
                    <a:pt x="971" y="0"/>
                  </a:lnTo>
                  <a:lnTo>
                    <a:pt x="927" y="0"/>
                  </a:lnTo>
                  <a:lnTo>
                    <a:pt x="927" y="52"/>
                  </a:lnTo>
                  <a:close/>
                  <a:moveTo>
                    <a:pt x="927" y="346"/>
                  </a:moveTo>
                  <a:lnTo>
                    <a:pt x="971" y="346"/>
                  </a:lnTo>
                  <a:lnTo>
                    <a:pt x="971" y="90"/>
                  </a:lnTo>
                  <a:lnTo>
                    <a:pt x="927" y="90"/>
                  </a:lnTo>
                  <a:lnTo>
                    <a:pt x="927" y="346"/>
                  </a:lnTo>
                  <a:close/>
                  <a:moveTo>
                    <a:pt x="683" y="219"/>
                  </a:moveTo>
                  <a:lnTo>
                    <a:pt x="683" y="219"/>
                  </a:lnTo>
                  <a:lnTo>
                    <a:pt x="683" y="207"/>
                  </a:lnTo>
                  <a:lnTo>
                    <a:pt x="684" y="195"/>
                  </a:lnTo>
                  <a:lnTo>
                    <a:pt x="687" y="185"/>
                  </a:lnTo>
                  <a:lnTo>
                    <a:pt x="690" y="175"/>
                  </a:lnTo>
                  <a:lnTo>
                    <a:pt x="692" y="166"/>
                  </a:lnTo>
                  <a:lnTo>
                    <a:pt x="697" y="159"/>
                  </a:lnTo>
                  <a:lnTo>
                    <a:pt x="701" y="151"/>
                  </a:lnTo>
                  <a:lnTo>
                    <a:pt x="706" y="145"/>
                  </a:lnTo>
                  <a:lnTo>
                    <a:pt x="711" y="140"/>
                  </a:lnTo>
                  <a:lnTo>
                    <a:pt x="718" y="134"/>
                  </a:lnTo>
                  <a:lnTo>
                    <a:pt x="724" y="131"/>
                  </a:lnTo>
                  <a:lnTo>
                    <a:pt x="730" y="128"/>
                  </a:lnTo>
                  <a:lnTo>
                    <a:pt x="744" y="124"/>
                  </a:lnTo>
                  <a:lnTo>
                    <a:pt x="758" y="122"/>
                  </a:lnTo>
                  <a:lnTo>
                    <a:pt x="758" y="122"/>
                  </a:lnTo>
                  <a:lnTo>
                    <a:pt x="767" y="123"/>
                  </a:lnTo>
                  <a:lnTo>
                    <a:pt x="775" y="124"/>
                  </a:lnTo>
                  <a:lnTo>
                    <a:pt x="782" y="126"/>
                  </a:lnTo>
                  <a:lnTo>
                    <a:pt x="789" y="128"/>
                  </a:lnTo>
                  <a:lnTo>
                    <a:pt x="796" y="132"/>
                  </a:lnTo>
                  <a:lnTo>
                    <a:pt x="801" y="137"/>
                  </a:lnTo>
                  <a:lnTo>
                    <a:pt x="808" y="141"/>
                  </a:lnTo>
                  <a:lnTo>
                    <a:pt x="813" y="147"/>
                  </a:lnTo>
                  <a:lnTo>
                    <a:pt x="817" y="153"/>
                  </a:lnTo>
                  <a:lnTo>
                    <a:pt x="822" y="161"/>
                  </a:lnTo>
                  <a:lnTo>
                    <a:pt x="824" y="169"/>
                  </a:lnTo>
                  <a:lnTo>
                    <a:pt x="828" y="178"/>
                  </a:lnTo>
                  <a:lnTo>
                    <a:pt x="832" y="197"/>
                  </a:lnTo>
                  <a:lnTo>
                    <a:pt x="833" y="219"/>
                  </a:lnTo>
                  <a:lnTo>
                    <a:pt x="833" y="219"/>
                  </a:lnTo>
                  <a:lnTo>
                    <a:pt x="832" y="241"/>
                  </a:lnTo>
                  <a:lnTo>
                    <a:pt x="828" y="260"/>
                  </a:lnTo>
                  <a:lnTo>
                    <a:pt x="824" y="269"/>
                  </a:lnTo>
                  <a:lnTo>
                    <a:pt x="822" y="277"/>
                  </a:lnTo>
                  <a:lnTo>
                    <a:pt x="817" y="284"/>
                  </a:lnTo>
                  <a:lnTo>
                    <a:pt x="813" y="290"/>
                  </a:lnTo>
                  <a:lnTo>
                    <a:pt x="808" y="297"/>
                  </a:lnTo>
                  <a:lnTo>
                    <a:pt x="801" y="302"/>
                  </a:lnTo>
                  <a:lnTo>
                    <a:pt x="796" y="306"/>
                  </a:lnTo>
                  <a:lnTo>
                    <a:pt x="789" y="309"/>
                  </a:lnTo>
                  <a:lnTo>
                    <a:pt x="782" y="312"/>
                  </a:lnTo>
                  <a:lnTo>
                    <a:pt x="775" y="313"/>
                  </a:lnTo>
                  <a:lnTo>
                    <a:pt x="767" y="315"/>
                  </a:lnTo>
                  <a:lnTo>
                    <a:pt x="758" y="316"/>
                  </a:lnTo>
                  <a:lnTo>
                    <a:pt x="758" y="316"/>
                  </a:lnTo>
                  <a:lnTo>
                    <a:pt x="744" y="315"/>
                  </a:lnTo>
                  <a:lnTo>
                    <a:pt x="730" y="309"/>
                  </a:lnTo>
                  <a:lnTo>
                    <a:pt x="724" y="307"/>
                  </a:lnTo>
                  <a:lnTo>
                    <a:pt x="718" y="303"/>
                  </a:lnTo>
                  <a:lnTo>
                    <a:pt x="711" y="298"/>
                  </a:lnTo>
                  <a:lnTo>
                    <a:pt x="706" y="293"/>
                  </a:lnTo>
                  <a:lnTo>
                    <a:pt x="701" y="287"/>
                  </a:lnTo>
                  <a:lnTo>
                    <a:pt x="697" y="279"/>
                  </a:lnTo>
                  <a:lnTo>
                    <a:pt x="692" y="271"/>
                  </a:lnTo>
                  <a:lnTo>
                    <a:pt x="690" y="263"/>
                  </a:lnTo>
                  <a:lnTo>
                    <a:pt x="687" y="252"/>
                  </a:lnTo>
                  <a:lnTo>
                    <a:pt x="684" y="242"/>
                  </a:lnTo>
                  <a:lnTo>
                    <a:pt x="683" y="231"/>
                  </a:lnTo>
                  <a:lnTo>
                    <a:pt x="683" y="219"/>
                  </a:lnTo>
                  <a:close/>
                  <a:moveTo>
                    <a:pt x="641" y="90"/>
                  </a:moveTo>
                  <a:lnTo>
                    <a:pt x="641" y="430"/>
                  </a:lnTo>
                  <a:lnTo>
                    <a:pt x="684" y="430"/>
                  </a:lnTo>
                  <a:lnTo>
                    <a:pt x="684" y="308"/>
                  </a:lnTo>
                  <a:lnTo>
                    <a:pt x="684" y="308"/>
                  </a:lnTo>
                  <a:lnTo>
                    <a:pt x="691" y="317"/>
                  </a:lnTo>
                  <a:lnTo>
                    <a:pt x="698" y="326"/>
                  </a:lnTo>
                  <a:lnTo>
                    <a:pt x="707" y="334"/>
                  </a:lnTo>
                  <a:lnTo>
                    <a:pt x="718" y="340"/>
                  </a:lnTo>
                  <a:lnTo>
                    <a:pt x="729" y="345"/>
                  </a:lnTo>
                  <a:lnTo>
                    <a:pt x="742" y="349"/>
                  </a:lnTo>
                  <a:lnTo>
                    <a:pt x="754" y="351"/>
                  </a:lnTo>
                  <a:lnTo>
                    <a:pt x="770" y="353"/>
                  </a:lnTo>
                  <a:lnTo>
                    <a:pt x="770" y="353"/>
                  </a:lnTo>
                  <a:lnTo>
                    <a:pt x="781" y="353"/>
                  </a:lnTo>
                  <a:lnTo>
                    <a:pt x="791" y="350"/>
                  </a:lnTo>
                  <a:lnTo>
                    <a:pt x="803" y="348"/>
                  </a:lnTo>
                  <a:lnTo>
                    <a:pt x="813" y="344"/>
                  </a:lnTo>
                  <a:lnTo>
                    <a:pt x="822" y="339"/>
                  </a:lnTo>
                  <a:lnTo>
                    <a:pt x="831" y="332"/>
                  </a:lnTo>
                  <a:lnTo>
                    <a:pt x="839" y="326"/>
                  </a:lnTo>
                  <a:lnTo>
                    <a:pt x="847" y="318"/>
                  </a:lnTo>
                  <a:lnTo>
                    <a:pt x="855" y="308"/>
                  </a:lnTo>
                  <a:lnTo>
                    <a:pt x="861" y="299"/>
                  </a:lnTo>
                  <a:lnTo>
                    <a:pt x="867" y="288"/>
                  </a:lnTo>
                  <a:lnTo>
                    <a:pt x="871" y="277"/>
                  </a:lnTo>
                  <a:lnTo>
                    <a:pt x="875" y="263"/>
                  </a:lnTo>
                  <a:lnTo>
                    <a:pt x="878" y="249"/>
                  </a:lnTo>
                  <a:lnTo>
                    <a:pt x="880" y="235"/>
                  </a:lnTo>
                  <a:lnTo>
                    <a:pt x="880" y="219"/>
                  </a:lnTo>
                  <a:lnTo>
                    <a:pt x="880" y="219"/>
                  </a:lnTo>
                  <a:lnTo>
                    <a:pt x="880" y="203"/>
                  </a:lnTo>
                  <a:lnTo>
                    <a:pt x="878" y="189"/>
                  </a:lnTo>
                  <a:lnTo>
                    <a:pt x="875" y="175"/>
                  </a:lnTo>
                  <a:lnTo>
                    <a:pt x="871" y="162"/>
                  </a:lnTo>
                  <a:lnTo>
                    <a:pt x="867" y="151"/>
                  </a:lnTo>
                  <a:lnTo>
                    <a:pt x="861" y="140"/>
                  </a:lnTo>
                  <a:lnTo>
                    <a:pt x="855" y="129"/>
                  </a:lnTo>
                  <a:lnTo>
                    <a:pt x="847" y="121"/>
                  </a:lnTo>
                  <a:lnTo>
                    <a:pt x="839" y="113"/>
                  </a:lnTo>
                  <a:lnTo>
                    <a:pt x="831" y="105"/>
                  </a:lnTo>
                  <a:lnTo>
                    <a:pt x="822" y="99"/>
                  </a:lnTo>
                  <a:lnTo>
                    <a:pt x="813" y="94"/>
                  </a:lnTo>
                  <a:lnTo>
                    <a:pt x="803" y="90"/>
                  </a:lnTo>
                  <a:lnTo>
                    <a:pt x="791" y="88"/>
                  </a:lnTo>
                  <a:lnTo>
                    <a:pt x="781" y="86"/>
                  </a:lnTo>
                  <a:lnTo>
                    <a:pt x="770" y="85"/>
                  </a:lnTo>
                  <a:lnTo>
                    <a:pt x="770" y="85"/>
                  </a:lnTo>
                  <a:lnTo>
                    <a:pt x="754" y="86"/>
                  </a:lnTo>
                  <a:lnTo>
                    <a:pt x="742" y="89"/>
                  </a:lnTo>
                  <a:lnTo>
                    <a:pt x="729" y="93"/>
                  </a:lnTo>
                  <a:lnTo>
                    <a:pt x="718" y="98"/>
                  </a:lnTo>
                  <a:lnTo>
                    <a:pt x="707" y="104"/>
                  </a:lnTo>
                  <a:lnTo>
                    <a:pt x="698" y="112"/>
                  </a:lnTo>
                  <a:lnTo>
                    <a:pt x="691" y="121"/>
                  </a:lnTo>
                  <a:lnTo>
                    <a:pt x="684" y="131"/>
                  </a:lnTo>
                  <a:lnTo>
                    <a:pt x="684" y="90"/>
                  </a:lnTo>
                  <a:lnTo>
                    <a:pt x="641" y="90"/>
                  </a:lnTo>
                  <a:close/>
                  <a:moveTo>
                    <a:pt x="587" y="165"/>
                  </a:moveTo>
                  <a:lnTo>
                    <a:pt x="587" y="165"/>
                  </a:lnTo>
                  <a:lnTo>
                    <a:pt x="583" y="147"/>
                  </a:lnTo>
                  <a:lnTo>
                    <a:pt x="579" y="138"/>
                  </a:lnTo>
                  <a:lnTo>
                    <a:pt x="575" y="131"/>
                  </a:lnTo>
                  <a:lnTo>
                    <a:pt x="571" y="124"/>
                  </a:lnTo>
                  <a:lnTo>
                    <a:pt x="566" y="118"/>
                  </a:lnTo>
                  <a:lnTo>
                    <a:pt x="561" y="112"/>
                  </a:lnTo>
                  <a:lnTo>
                    <a:pt x="555" y="107"/>
                  </a:lnTo>
                  <a:lnTo>
                    <a:pt x="547" y="101"/>
                  </a:lnTo>
                  <a:lnTo>
                    <a:pt x="541" y="96"/>
                  </a:lnTo>
                  <a:lnTo>
                    <a:pt x="532" y="94"/>
                  </a:lnTo>
                  <a:lnTo>
                    <a:pt x="524" y="90"/>
                  </a:lnTo>
                  <a:lnTo>
                    <a:pt x="516" y="88"/>
                  </a:lnTo>
                  <a:lnTo>
                    <a:pt x="505" y="86"/>
                  </a:lnTo>
                  <a:lnTo>
                    <a:pt x="485" y="85"/>
                  </a:lnTo>
                  <a:lnTo>
                    <a:pt x="485" y="85"/>
                  </a:lnTo>
                  <a:lnTo>
                    <a:pt x="465" y="86"/>
                  </a:lnTo>
                  <a:lnTo>
                    <a:pt x="444" y="90"/>
                  </a:lnTo>
                  <a:lnTo>
                    <a:pt x="427" y="95"/>
                  </a:lnTo>
                  <a:lnTo>
                    <a:pt x="419" y="99"/>
                  </a:lnTo>
                  <a:lnTo>
                    <a:pt x="411" y="104"/>
                  </a:lnTo>
                  <a:lnTo>
                    <a:pt x="405" y="108"/>
                  </a:lnTo>
                  <a:lnTo>
                    <a:pt x="399" y="114"/>
                  </a:lnTo>
                  <a:lnTo>
                    <a:pt x="394" y="119"/>
                  </a:lnTo>
                  <a:lnTo>
                    <a:pt x="390" y="126"/>
                  </a:lnTo>
                  <a:lnTo>
                    <a:pt x="386" y="133"/>
                  </a:lnTo>
                  <a:lnTo>
                    <a:pt x="384" y="141"/>
                  </a:lnTo>
                  <a:lnTo>
                    <a:pt x="382" y="148"/>
                  </a:lnTo>
                  <a:lnTo>
                    <a:pt x="382" y="156"/>
                  </a:lnTo>
                  <a:lnTo>
                    <a:pt x="382" y="156"/>
                  </a:lnTo>
                  <a:lnTo>
                    <a:pt x="382" y="165"/>
                  </a:lnTo>
                  <a:lnTo>
                    <a:pt x="384" y="173"/>
                  </a:lnTo>
                  <a:lnTo>
                    <a:pt x="386" y="180"/>
                  </a:lnTo>
                  <a:lnTo>
                    <a:pt x="389" y="186"/>
                  </a:lnTo>
                  <a:lnTo>
                    <a:pt x="391" y="193"/>
                  </a:lnTo>
                  <a:lnTo>
                    <a:pt x="396" y="198"/>
                  </a:lnTo>
                  <a:lnTo>
                    <a:pt x="405" y="207"/>
                  </a:lnTo>
                  <a:lnTo>
                    <a:pt x="417" y="214"/>
                  </a:lnTo>
                  <a:lnTo>
                    <a:pt x="429" y="219"/>
                  </a:lnTo>
                  <a:lnTo>
                    <a:pt x="442" y="225"/>
                  </a:lnTo>
                  <a:lnTo>
                    <a:pt x="456" y="227"/>
                  </a:lnTo>
                  <a:lnTo>
                    <a:pt x="494" y="235"/>
                  </a:lnTo>
                  <a:lnTo>
                    <a:pt x="494" y="235"/>
                  </a:lnTo>
                  <a:lnTo>
                    <a:pt x="514" y="241"/>
                  </a:lnTo>
                  <a:lnTo>
                    <a:pt x="523" y="245"/>
                  </a:lnTo>
                  <a:lnTo>
                    <a:pt x="531" y="249"/>
                  </a:lnTo>
                  <a:lnTo>
                    <a:pt x="537" y="254"/>
                  </a:lnTo>
                  <a:lnTo>
                    <a:pt x="542" y="260"/>
                  </a:lnTo>
                  <a:lnTo>
                    <a:pt x="545" y="269"/>
                  </a:lnTo>
                  <a:lnTo>
                    <a:pt x="546" y="278"/>
                  </a:lnTo>
                  <a:lnTo>
                    <a:pt x="546" y="278"/>
                  </a:lnTo>
                  <a:lnTo>
                    <a:pt x="545" y="287"/>
                  </a:lnTo>
                  <a:lnTo>
                    <a:pt x="541" y="294"/>
                  </a:lnTo>
                  <a:lnTo>
                    <a:pt x="536" y="301"/>
                  </a:lnTo>
                  <a:lnTo>
                    <a:pt x="528" y="306"/>
                  </a:lnTo>
                  <a:lnTo>
                    <a:pt x="519" y="311"/>
                  </a:lnTo>
                  <a:lnTo>
                    <a:pt x="509" y="313"/>
                  </a:lnTo>
                  <a:lnTo>
                    <a:pt x="498" y="316"/>
                  </a:lnTo>
                  <a:lnTo>
                    <a:pt x="486" y="316"/>
                  </a:lnTo>
                  <a:lnTo>
                    <a:pt x="486" y="316"/>
                  </a:lnTo>
                  <a:lnTo>
                    <a:pt x="472" y="315"/>
                  </a:lnTo>
                  <a:lnTo>
                    <a:pt x="461" y="312"/>
                  </a:lnTo>
                  <a:lnTo>
                    <a:pt x="451" y="308"/>
                  </a:lnTo>
                  <a:lnTo>
                    <a:pt x="442" y="302"/>
                  </a:lnTo>
                  <a:lnTo>
                    <a:pt x="434" y="294"/>
                  </a:lnTo>
                  <a:lnTo>
                    <a:pt x="428" y="285"/>
                  </a:lnTo>
                  <a:lnTo>
                    <a:pt x="423" y="275"/>
                  </a:lnTo>
                  <a:lnTo>
                    <a:pt x="420" y="264"/>
                  </a:lnTo>
                  <a:lnTo>
                    <a:pt x="375" y="264"/>
                  </a:lnTo>
                  <a:lnTo>
                    <a:pt x="375" y="264"/>
                  </a:lnTo>
                  <a:lnTo>
                    <a:pt x="376" y="271"/>
                  </a:lnTo>
                  <a:lnTo>
                    <a:pt x="377" y="280"/>
                  </a:lnTo>
                  <a:lnTo>
                    <a:pt x="381" y="288"/>
                  </a:lnTo>
                  <a:lnTo>
                    <a:pt x="384" y="297"/>
                  </a:lnTo>
                  <a:lnTo>
                    <a:pt x="389" y="304"/>
                  </a:lnTo>
                  <a:lnTo>
                    <a:pt x="394" y="311"/>
                  </a:lnTo>
                  <a:lnTo>
                    <a:pt x="400" y="318"/>
                  </a:lnTo>
                  <a:lnTo>
                    <a:pt x="406" y="325"/>
                  </a:lnTo>
                  <a:lnTo>
                    <a:pt x="414" y="331"/>
                  </a:lnTo>
                  <a:lnTo>
                    <a:pt x="422" y="336"/>
                  </a:lnTo>
                  <a:lnTo>
                    <a:pt x="431" y="341"/>
                  </a:lnTo>
                  <a:lnTo>
                    <a:pt x="441" y="345"/>
                  </a:lnTo>
                  <a:lnTo>
                    <a:pt x="451" y="349"/>
                  </a:lnTo>
                  <a:lnTo>
                    <a:pt x="461" y="350"/>
                  </a:lnTo>
                  <a:lnTo>
                    <a:pt x="472" y="353"/>
                  </a:lnTo>
                  <a:lnTo>
                    <a:pt x="485" y="353"/>
                  </a:lnTo>
                  <a:lnTo>
                    <a:pt x="485" y="353"/>
                  </a:lnTo>
                  <a:lnTo>
                    <a:pt x="507" y="351"/>
                  </a:lnTo>
                  <a:lnTo>
                    <a:pt x="527" y="348"/>
                  </a:lnTo>
                  <a:lnTo>
                    <a:pt x="536" y="345"/>
                  </a:lnTo>
                  <a:lnTo>
                    <a:pt x="545" y="341"/>
                  </a:lnTo>
                  <a:lnTo>
                    <a:pt x="552" y="336"/>
                  </a:lnTo>
                  <a:lnTo>
                    <a:pt x="560" y="332"/>
                  </a:lnTo>
                  <a:lnTo>
                    <a:pt x="566" y="326"/>
                  </a:lnTo>
                  <a:lnTo>
                    <a:pt x="573" y="321"/>
                  </a:lnTo>
                  <a:lnTo>
                    <a:pt x="578" y="315"/>
                  </a:lnTo>
                  <a:lnTo>
                    <a:pt x="583" y="307"/>
                  </a:lnTo>
                  <a:lnTo>
                    <a:pt x="585" y="299"/>
                  </a:lnTo>
                  <a:lnTo>
                    <a:pt x="588" y="290"/>
                  </a:lnTo>
                  <a:lnTo>
                    <a:pt x="591" y="282"/>
                  </a:lnTo>
                  <a:lnTo>
                    <a:pt x="591" y="273"/>
                  </a:lnTo>
                  <a:lnTo>
                    <a:pt x="591" y="273"/>
                  </a:lnTo>
                  <a:lnTo>
                    <a:pt x="591" y="264"/>
                  </a:lnTo>
                  <a:lnTo>
                    <a:pt x="589" y="256"/>
                  </a:lnTo>
                  <a:lnTo>
                    <a:pt x="587" y="249"/>
                  </a:lnTo>
                  <a:lnTo>
                    <a:pt x="583" y="241"/>
                  </a:lnTo>
                  <a:lnTo>
                    <a:pt x="579" y="235"/>
                  </a:lnTo>
                  <a:lnTo>
                    <a:pt x="575" y="230"/>
                  </a:lnTo>
                  <a:lnTo>
                    <a:pt x="570" y="225"/>
                  </a:lnTo>
                  <a:lnTo>
                    <a:pt x="564" y="219"/>
                  </a:lnTo>
                  <a:lnTo>
                    <a:pt x="551" y="212"/>
                  </a:lnTo>
                  <a:lnTo>
                    <a:pt x="536" y="205"/>
                  </a:lnTo>
                  <a:lnTo>
                    <a:pt x="519" y="200"/>
                  </a:lnTo>
                  <a:lnTo>
                    <a:pt x="502" y="197"/>
                  </a:lnTo>
                  <a:lnTo>
                    <a:pt x="465" y="189"/>
                  </a:lnTo>
                  <a:lnTo>
                    <a:pt x="465" y="189"/>
                  </a:lnTo>
                  <a:lnTo>
                    <a:pt x="448" y="184"/>
                  </a:lnTo>
                  <a:lnTo>
                    <a:pt x="442" y="181"/>
                  </a:lnTo>
                  <a:lnTo>
                    <a:pt x="437" y="178"/>
                  </a:lnTo>
                  <a:lnTo>
                    <a:pt x="432" y="173"/>
                  </a:lnTo>
                  <a:lnTo>
                    <a:pt x="428" y="167"/>
                  </a:lnTo>
                  <a:lnTo>
                    <a:pt x="427" y="161"/>
                  </a:lnTo>
                  <a:lnTo>
                    <a:pt x="425" y="155"/>
                  </a:lnTo>
                  <a:lnTo>
                    <a:pt x="425" y="155"/>
                  </a:lnTo>
                  <a:lnTo>
                    <a:pt x="427" y="146"/>
                  </a:lnTo>
                  <a:lnTo>
                    <a:pt x="431" y="140"/>
                  </a:lnTo>
                  <a:lnTo>
                    <a:pt x="437" y="134"/>
                  </a:lnTo>
                  <a:lnTo>
                    <a:pt x="443" y="129"/>
                  </a:lnTo>
                  <a:lnTo>
                    <a:pt x="452" y="126"/>
                  </a:lnTo>
                  <a:lnTo>
                    <a:pt x="461" y="124"/>
                  </a:lnTo>
                  <a:lnTo>
                    <a:pt x="471" y="122"/>
                  </a:lnTo>
                  <a:lnTo>
                    <a:pt x="480" y="122"/>
                  </a:lnTo>
                  <a:lnTo>
                    <a:pt x="480" y="122"/>
                  </a:lnTo>
                  <a:lnTo>
                    <a:pt x="491" y="123"/>
                  </a:lnTo>
                  <a:lnTo>
                    <a:pt x="502" y="124"/>
                  </a:lnTo>
                  <a:lnTo>
                    <a:pt x="512" y="127"/>
                  </a:lnTo>
                  <a:lnTo>
                    <a:pt x="519" y="132"/>
                  </a:lnTo>
                  <a:lnTo>
                    <a:pt x="527" y="137"/>
                  </a:lnTo>
                  <a:lnTo>
                    <a:pt x="533" y="145"/>
                  </a:lnTo>
                  <a:lnTo>
                    <a:pt x="538" y="153"/>
                  </a:lnTo>
                  <a:lnTo>
                    <a:pt x="541" y="165"/>
                  </a:lnTo>
                  <a:lnTo>
                    <a:pt x="587" y="165"/>
                  </a:lnTo>
                  <a:close/>
                  <a:moveTo>
                    <a:pt x="164" y="90"/>
                  </a:moveTo>
                  <a:lnTo>
                    <a:pt x="119" y="90"/>
                  </a:lnTo>
                  <a:lnTo>
                    <a:pt x="119" y="346"/>
                  </a:lnTo>
                  <a:lnTo>
                    <a:pt x="164" y="346"/>
                  </a:lnTo>
                  <a:lnTo>
                    <a:pt x="164" y="207"/>
                  </a:lnTo>
                  <a:lnTo>
                    <a:pt x="164" y="207"/>
                  </a:lnTo>
                  <a:lnTo>
                    <a:pt x="165" y="188"/>
                  </a:lnTo>
                  <a:lnTo>
                    <a:pt x="169" y="170"/>
                  </a:lnTo>
                  <a:lnTo>
                    <a:pt x="174" y="156"/>
                  </a:lnTo>
                  <a:lnTo>
                    <a:pt x="178" y="150"/>
                  </a:lnTo>
                  <a:lnTo>
                    <a:pt x="182" y="143"/>
                  </a:lnTo>
                  <a:lnTo>
                    <a:pt x="187" y="140"/>
                  </a:lnTo>
                  <a:lnTo>
                    <a:pt x="192" y="134"/>
                  </a:lnTo>
                  <a:lnTo>
                    <a:pt x="197" y="131"/>
                  </a:lnTo>
                  <a:lnTo>
                    <a:pt x="203" y="128"/>
                  </a:lnTo>
                  <a:lnTo>
                    <a:pt x="217" y="124"/>
                  </a:lnTo>
                  <a:lnTo>
                    <a:pt x="232" y="123"/>
                  </a:lnTo>
                  <a:lnTo>
                    <a:pt x="232" y="123"/>
                  </a:lnTo>
                  <a:lnTo>
                    <a:pt x="241" y="123"/>
                  </a:lnTo>
                  <a:lnTo>
                    <a:pt x="249" y="124"/>
                  </a:lnTo>
                  <a:lnTo>
                    <a:pt x="255" y="127"/>
                  </a:lnTo>
                  <a:lnTo>
                    <a:pt x="262" y="129"/>
                  </a:lnTo>
                  <a:lnTo>
                    <a:pt x="268" y="132"/>
                  </a:lnTo>
                  <a:lnTo>
                    <a:pt x="272" y="136"/>
                  </a:lnTo>
                  <a:lnTo>
                    <a:pt x="276" y="140"/>
                  </a:lnTo>
                  <a:lnTo>
                    <a:pt x="279" y="145"/>
                  </a:lnTo>
                  <a:lnTo>
                    <a:pt x="284" y="156"/>
                  </a:lnTo>
                  <a:lnTo>
                    <a:pt x="287" y="169"/>
                  </a:lnTo>
                  <a:lnTo>
                    <a:pt x="288" y="183"/>
                  </a:lnTo>
                  <a:lnTo>
                    <a:pt x="288" y="197"/>
                  </a:lnTo>
                  <a:lnTo>
                    <a:pt x="288" y="346"/>
                  </a:lnTo>
                  <a:lnTo>
                    <a:pt x="333" y="346"/>
                  </a:lnTo>
                  <a:lnTo>
                    <a:pt x="333" y="184"/>
                  </a:lnTo>
                  <a:lnTo>
                    <a:pt x="333" y="184"/>
                  </a:lnTo>
                  <a:lnTo>
                    <a:pt x="331" y="162"/>
                  </a:lnTo>
                  <a:lnTo>
                    <a:pt x="328" y="143"/>
                  </a:lnTo>
                  <a:lnTo>
                    <a:pt x="325" y="134"/>
                  </a:lnTo>
                  <a:lnTo>
                    <a:pt x="323" y="127"/>
                  </a:lnTo>
                  <a:lnTo>
                    <a:pt x="317" y="119"/>
                  </a:lnTo>
                  <a:lnTo>
                    <a:pt x="314" y="113"/>
                  </a:lnTo>
                  <a:lnTo>
                    <a:pt x="309" y="107"/>
                  </a:lnTo>
                  <a:lnTo>
                    <a:pt x="302" y="101"/>
                  </a:lnTo>
                  <a:lnTo>
                    <a:pt x="295" y="96"/>
                  </a:lnTo>
                  <a:lnTo>
                    <a:pt x="287" y="93"/>
                  </a:lnTo>
                  <a:lnTo>
                    <a:pt x="278" y="89"/>
                  </a:lnTo>
                  <a:lnTo>
                    <a:pt x="269" y="88"/>
                  </a:lnTo>
                  <a:lnTo>
                    <a:pt x="259" y="86"/>
                  </a:lnTo>
                  <a:lnTo>
                    <a:pt x="248" y="85"/>
                  </a:lnTo>
                  <a:lnTo>
                    <a:pt x="248" y="85"/>
                  </a:lnTo>
                  <a:lnTo>
                    <a:pt x="232" y="86"/>
                  </a:lnTo>
                  <a:lnTo>
                    <a:pt x="218" y="89"/>
                  </a:lnTo>
                  <a:lnTo>
                    <a:pt x="206" y="93"/>
                  </a:lnTo>
                  <a:lnTo>
                    <a:pt x="194" y="98"/>
                  </a:lnTo>
                  <a:lnTo>
                    <a:pt x="185" y="104"/>
                  </a:lnTo>
                  <a:lnTo>
                    <a:pt x="177" y="112"/>
                  </a:lnTo>
                  <a:lnTo>
                    <a:pt x="170" y="119"/>
                  </a:lnTo>
                  <a:lnTo>
                    <a:pt x="164" y="128"/>
                  </a:lnTo>
                  <a:lnTo>
                    <a:pt x="164" y="90"/>
                  </a:lnTo>
                  <a:close/>
                  <a:moveTo>
                    <a:pt x="48" y="0"/>
                  </a:moveTo>
                  <a:lnTo>
                    <a:pt x="0" y="0"/>
                  </a:lnTo>
                  <a:lnTo>
                    <a:pt x="0" y="346"/>
                  </a:lnTo>
                  <a:lnTo>
                    <a:pt x="48" y="346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10"/>
            <p:cNvSpPr>
              <a:spLocks noChangeArrowheads="1"/>
            </p:cNvSpPr>
            <p:nvPr userDrawn="1"/>
          </p:nvSpPr>
          <p:spPr bwMode="auto">
            <a:xfrm>
              <a:off x="3535" y="2209"/>
              <a:ext cx="27" cy="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3477" y="2107"/>
              <a:ext cx="65" cy="129"/>
            </a:xfrm>
            <a:custGeom>
              <a:avLst/>
              <a:gdLst>
                <a:gd name="T0" fmla="*/ 129 w 129"/>
                <a:gd name="T1" fmla="*/ 1 h 258"/>
                <a:gd name="T2" fmla="*/ 129 w 129"/>
                <a:gd name="T3" fmla="*/ 1 h 258"/>
                <a:gd name="T4" fmla="*/ 117 w 129"/>
                <a:gd name="T5" fmla="*/ 0 h 258"/>
                <a:gd name="T6" fmla="*/ 117 w 129"/>
                <a:gd name="T7" fmla="*/ 0 h 258"/>
                <a:gd name="T8" fmla="*/ 104 w 129"/>
                <a:gd name="T9" fmla="*/ 1 h 258"/>
                <a:gd name="T10" fmla="*/ 93 w 129"/>
                <a:gd name="T11" fmla="*/ 3 h 258"/>
                <a:gd name="T12" fmla="*/ 81 w 129"/>
                <a:gd name="T13" fmla="*/ 7 h 258"/>
                <a:gd name="T14" fmla="*/ 72 w 129"/>
                <a:gd name="T15" fmla="*/ 12 h 258"/>
                <a:gd name="T16" fmla="*/ 63 w 129"/>
                <a:gd name="T17" fmla="*/ 20 h 258"/>
                <a:gd name="T18" fmla="*/ 56 w 129"/>
                <a:gd name="T19" fmla="*/ 27 h 258"/>
                <a:gd name="T20" fmla="*/ 48 w 129"/>
                <a:gd name="T21" fmla="*/ 36 h 258"/>
                <a:gd name="T22" fmla="*/ 43 w 129"/>
                <a:gd name="T23" fmla="*/ 46 h 258"/>
                <a:gd name="T24" fmla="*/ 43 w 129"/>
                <a:gd name="T25" fmla="*/ 2 h 258"/>
                <a:gd name="T26" fmla="*/ 0 w 129"/>
                <a:gd name="T27" fmla="*/ 2 h 258"/>
                <a:gd name="T28" fmla="*/ 0 w 129"/>
                <a:gd name="T29" fmla="*/ 258 h 258"/>
                <a:gd name="T30" fmla="*/ 44 w 129"/>
                <a:gd name="T31" fmla="*/ 258 h 258"/>
                <a:gd name="T32" fmla="*/ 44 w 129"/>
                <a:gd name="T33" fmla="*/ 124 h 258"/>
                <a:gd name="T34" fmla="*/ 44 w 129"/>
                <a:gd name="T35" fmla="*/ 124 h 258"/>
                <a:gd name="T36" fmla="*/ 46 w 129"/>
                <a:gd name="T37" fmla="*/ 104 h 258"/>
                <a:gd name="T38" fmla="*/ 48 w 129"/>
                <a:gd name="T39" fmla="*/ 87 h 258"/>
                <a:gd name="T40" fmla="*/ 52 w 129"/>
                <a:gd name="T41" fmla="*/ 73 h 258"/>
                <a:gd name="T42" fmla="*/ 56 w 129"/>
                <a:gd name="T43" fmla="*/ 68 h 258"/>
                <a:gd name="T44" fmla="*/ 60 w 129"/>
                <a:gd name="T45" fmla="*/ 63 h 258"/>
                <a:gd name="T46" fmla="*/ 63 w 129"/>
                <a:gd name="T47" fmla="*/ 58 h 258"/>
                <a:gd name="T48" fmla="*/ 67 w 129"/>
                <a:gd name="T49" fmla="*/ 55 h 258"/>
                <a:gd name="T50" fmla="*/ 72 w 129"/>
                <a:gd name="T51" fmla="*/ 52 h 258"/>
                <a:gd name="T52" fmla="*/ 79 w 129"/>
                <a:gd name="T53" fmla="*/ 49 h 258"/>
                <a:gd name="T54" fmla="*/ 90 w 129"/>
                <a:gd name="T55" fmla="*/ 46 h 258"/>
                <a:gd name="T56" fmla="*/ 105 w 129"/>
                <a:gd name="T57" fmla="*/ 45 h 258"/>
                <a:gd name="T58" fmla="*/ 105 w 129"/>
                <a:gd name="T59" fmla="*/ 45 h 258"/>
                <a:gd name="T60" fmla="*/ 117 w 129"/>
                <a:gd name="T61" fmla="*/ 45 h 258"/>
                <a:gd name="T62" fmla="*/ 129 w 129"/>
                <a:gd name="T63" fmla="*/ 46 h 258"/>
                <a:gd name="T64" fmla="*/ 129 w 129"/>
                <a:gd name="T65" fmla="*/ 1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" h="258">
                  <a:moveTo>
                    <a:pt x="129" y="1"/>
                  </a:moveTo>
                  <a:lnTo>
                    <a:pt x="129" y="1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04" y="1"/>
                  </a:lnTo>
                  <a:lnTo>
                    <a:pt x="93" y="3"/>
                  </a:lnTo>
                  <a:lnTo>
                    <a:pt x="81" y="7"/>
                  </a:lnTo>
                  <a:lnTo>
                    <a:pt x="72" y="12"/>
                  </a:lnTo>
                  <a:lnTo>
                    <a:pt x="63" y="20"/>
                  </a:lnTo>
                  <a:lnTo>
                    <a:pt x="56" y="27"/>
                  </a:lnTo>
                  <a:lnTo>
                    <a:pt x="48" y="36"/>
                  </a:lnTo>
                  <a:lnTo>
                    <a:pt x="43" y="46"/>
                  </a:lnTo>
                  <a:lnTo>
                    <a:pt x="43" y="2"/>
                  </a:lnTo>
                  <a:lnTo>
                    <a:pt x="0" y="2"/>
                  </a:lnTo>
                  <a:lnTo>
                    <a:pt x="0" y="258"/>
                  </a:lnTo>
                  <a:lnTo>
                    <a:pt x="44" y="258"/>
                  </a:lnTo>
                  <a:lnTo>
                    <a:pt x="44" y="124"/>
                  </a:lnTo>
                  <a:lnTo>
                    <a:pt x="44" y="124"/>
                  </a:lnTo>
                  <a:lnTo>
                    <a:pt x="46" y="104"/>
                  </a:lnTo>
                  <a:lnTo>
                    <a:pt x="48" y="87"/>
                  </a:lnTo>
                  <a:lnTo>
                    <a:pt x="52" y="73"/>
                  </a:lnTo>
                  <a:lnTo>
                    <a:pt x="56" y="68"/>
                  </a:lnTo>
                  <a:lnTo>
                    <a:pt x="60" y="63"/>
                  </a:lnTo>
                  <a:lnTo>
                    <a:pt x="63" y="58"/>
                  </a:lnTo>
                  <a:lnTo>
                    <a:pt x="67" y="55"/>
                  </a:lnTo>
                  <a:lnTo>
                    <a:pt x="72" y="52"/>
                  </a:lnTo>
                  <a:lnTo>
                    <a:pt x="79" y="49"/>
                  </a:lnTo>
                  <a:lnTo>
                    <a:pt x="90" y="46"/>
                  </a:lnTo>
                  <a:lnTo>
                    <a:pt x="105" y="45"/>
                  </a:lnTo>
                  <a:lnTo>
                    <a:pt x="105" y="45"/>
                  </a:lnTo>
                  <a:lnTo>
                    <a:pt x="117" y="45"/>
                  </a:lnTo>
                  <a:lnTo>
                    <a:pt x="129" y="46"/>
                  </a:lnTo>
                  <a:lnTo>
                    <a:pt x="129" y="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3354" y="2124"/>
              <a:ext cx="77" cy="37"/>
            </a:xfrm>
            <a:custGeom>
              <a:avLst/>
              <a:gdLst>
                <a:gd name="T0" fmla="*/ 78 w 153"/>
                <a:gd name="T1" fmla="*/ 0 h 73"/>
                <a:gd name="T2" fmla="*/ 78 w 153"/>
                <a:gd name="T3" fmla="*/ 0 h 73"/>
                <a:gd name="T4" fmla="*/ 86 w 153"/>
                <a:gd name="T5" fmla="*/ 1 h 73"/>
                <a:gd name="T6" fmla="*/ 95 w 153"/>
                <a:gd name="T7" fmla="*/ 2 h 73"/>
                <a:gd name="T8" fmla="*/ 103 w 153"/>
                <a:gd name="T9" fmla="*/ 4 h 73"/>
                <a:gd name="T10" fmla="*/ 109 w 153"/>
                <a:gd name="T11" fmla="*/ 6 h 73"/>
                <a:gd name="T12" fmla="*/ 115 w 153"/>
                <a:gd name="T13" fmla="*/ 10 h 73"/>
                <a:gd name="T14" fmla="*/ 122 w 153"/>
                <a:gd name="T15" fmla="*/ 14 h 73"/>
                <a:gd name="T16" fmla="*/ 133 w 153"/>
                <a:gd name="T17" fmla="*/ 23 h 73"/>
                <a:gd name="T18" fmla="*/ 141 w 153"/>
                <a:gd name="T19" fmla="*/ 34 h 73"/>
                <a:gd name="T20" fmla="*/ 147 w 153"/>
                <a:gd name="T21" fmla="*/ 47 h 73"/>
                <a:gd name="T22" fmla="*/ 151 w 153"/>
                <a:gd name="T23" fmla="*/ 59 h 73"/>
                <a:gd name="T24" fmla="*/ 153 w 153"/>
                <a:gd name="T25" fmla="*/ 73 h 73"/>
                <a:gd name="T26" fmla="*/ 0 w 153"/>
                <a:gd name="T27" fmla="*/ 73 h 73"/>
                <a:gd name="T28" fmla="*/ 0 w 153"/>
                <a:gd name="T29" fmla="*/ 73 h 73"/>
                <a:gd name="T30" fmla="*/ 1 w 153"/>
                <a:gd name="T31" fmla="*/ 63 h 73"/>
                <a:gd name="T32" fmla="*/ 4 w 153"/>
                <a:gd name="T33" fmla="*/ 56 h 73"/>
                <a:gd name="T34" fmla="*/ 6 w 153"/>
                <a:gd name="T35" fmla="*/ 47 h 73"/>
                <a:gd name="T36" fmla="*/ 9 w 153"/>
                <a:gd name="T37" fmla="*/ 40 h 73"/>
                <a:gd name="T38" fmla="*/ 12 w 153"/>
                <a:gd name="T39" fmla="*/ 33 h 73"/>
                <a:gd name="T40" fmla="*/ 16 w 153"/>
                <a:gd name="T41" fmla="*/ 28 h 73"/>
                <a:gd name="T42" fmla="*/ 21 w 153"/>
                <a:gd name="T43" fmla="*/ 23 h 73"/>
                <a:gd name="T44" fmla="*/ 26 w 153"/>
                <a:gd name="T45" fmla="*/ 18 h 73"/>
                <a:gd name="T46" fmla="*/ 38 w 153"/>
                <a:gd name="T47" fmla="*/ 10 h 73"/>
                <a:gd name="T48" fmla="*/ 51 w 153"/>
                <a:gd name="T49" fmla="*/ 5 h 73"/>
                <a:gd name="T50" fmla="*/ 65 w 153"/>
                <a:gd name="T51" fmla="*/ 1 h 73"/>
                <a:gd name="T52" fmla="*/ 78 w 153"/>
                <a:gd name="T5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3" h="73">
                  <a:moveTo>
                    <a:pt x="78" y="0"/>
                  </a:moveTo>
                  <a:lnTo>
                    <a:pt x="78" y="0"/>
                  </a:lnTo>
                  <a:lnTo>
                    <a:pt x="86" y="1"/>
                  </a:lnTo>
                  <a:lnTo>
                    <a:pt x="95" y="2"/>
                  </a:lnTo>
                  <a:lnTo>
                    <a:pt x="103" y="4"/>
                  </a:lnTo>
                  <a:lnTo>
                    <a:pt x="109" y="6"/>
                  </a:lnTo>
                  <a:lnTo>
                    <a:pt x="115" y="10"/>
                  </a:lnTo>
                  <a:lnTo>
                    <a:pt x="122" y="14"/>
                  </a:lnTo>
                  <a:lnTo>
                    <a:pt x="133" y="23"/>
                  </a:lnTo>
                  <a:lnTo>
                    <a:pt x="141" y="34"/>
                  </a:lnTo>
                  <a:lnTo>
                    <a:pt x="147" y="47"/>
                  </a:lnTo>
                  <a:lnTo>
                    <a:pt x="151" y="59"/>
                  </a:lnTo>
                  <a:lnTo>
                    <a:pt x="153" y="73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1" y="63"/>
                  </a:lnTo>
                  <a:lnTo>
                    <a:pt x="4" y="56"/>
                  </a:lnTo>
                  <a:lnTo>
                    <a:pt x="6" y="47"/>
                  </a:lnTo>
                  <a:lnTo>
                    <a:pt x="9" y="40"/>
                  </a:lnTo>
                  <a:lnTo>
                    <a:pt x="12" y="33"/>
                  </a:lnTo>
                  <a:lnTo>
                    <a:pt x="16" y="28"/>
                  </a:lnTo>
                  <a:lnTo>
                    <a:pt x="21" y="23"/>
                  </a:lnTo>
                  <a:lnTo>
                    <a:pt x="26" y="18"/>
                  </a:lnTo>
                  <a:lnTo>
                    <a:pt x="38" y="10"/>
                  </a:lnTo>
                  <a:lnTo>
                    <a:pt x="51" y="5"/>
                  </a:lnTo>
                  <a:lnTo>
                    <a:pt x="65" y="1"/>
                  </a:lnTo>
                  <a:lnTo>
                    <a:pt x="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3331" y="2105"/>
              <a:ext cx="123" cy="134"/>
            </a:xfrm>
            <a:custGeom>
              <a:avLst/>
              <a:gdLst>
                <a:gd name="T0" fmla="*/ 246 w 246"/>
                <a:gd name="T1" fmla="*/ 147 h 268"/>
                <a:gd name="T2" fmla="*/ 246 w 246"/>
                <a:gd name="T3" fmla="*/ 118 h 268"/>
                <a:gd name="T4" fmla="*/ 241 w 246"/>
                <a:gd name="T5" fmla="*/ 90 h 268"/>
                <a:gd name="T6" fmla="*/ 231 w 246"/>
                <a:gd name="T7" fmla="*/ 65 h 268"/>
                <a:gd name="T8" fmla="*/ 217 w 246"/>
                <a:gd name="T9" fmla="*/ 43 h 268"/>
                <a:gd name="T10" fmla="*/ 199 w 246"/>
                <a:gd name="T11" fmla="*/ 25 h 268"/>
                <a:gd name="T12" fmla="*/ 179 w 246"/>
                <a:gd name="T13" fmla="*/ 11 h 268"/>
                <a:gd name="T14" fmla="*/ 153 w 246"/>
                <a:gd name="T15" fmla="*/ 3 h 268"/>
                <a:gd name="T16" fmla="*/ 125 w 246"/>
                <a:gd name="T17" fmla="*/ 0 h 268"/>
                <a:gd name="T18" fmla="*/ 112 w 246"/>
                <a:gd name="T19" fmla="*/ 1 h 268"/>
                <a:gd name="T20" fmla="*/ 87 w 246"/>
                <a:gd name="T21" fmla="*/ 5 h 268"/>
                <a:gd name="T22" fmla="*/ 65 w 246"/>
                <a:gd name="T23" fmla="*/ 15 h 268"/>
                <a:gd name="T24" fmla="*/ 44 w 246"/>
                <a:gd name="T25" fmla="*/ 28 h 268"/>
                <a:gd name="T26" fmla="*/ 28 w 246"/>
                <a:gd name="T27" fmla="*/ 46 h 268"/>
                <a:gd name="T28" fmla="*/ 15 w 246"/>
                <a:gd name="T29" fmla="*/ 66 h 268"/>
                <a:gd name="T30" fmla="*/ 5 w 246"/>
                <a:gd name="T31" fmla="*/ 91 h 268"/>
                <a:gd name="T32" fmla="*/ 0 w 246"/>
                <a:gd name="T33" fmla="*/ 118 h 268"/>
                <a:gd name="T34" fmla="*/ 0 w 246"/>
                <a:gd name="T35" fmla="*/ 133 h 268"/>
                <a:gd name="T36" fmla="*/ 1 w 246"/>
                <a:gd name="T37" fmla="*/ 161 h 268"/>
                <a:gd name="T38" fmla="*/ 7 w 246"/>
                <a:gd name="T39" fmla="*/ 186 h 268"/>
                <a:gd name="T40" fmla="*/ 18 w 246"/>
                <a:gd name="T41" fmla="*/ 209 h 268"/>
                <a:gd name="T42" fmla="*/ 33 w 246"/>
                <a:gd name="T43" fmla="*/ 230 h 268"/>
                <a:gd name="T44" fmla="*/ 51 w 246"/>
                <a:gd name="T45" fmla="*/ 245 h 268"/>
                <a:gd name="T46" fmla="*/ 72 w 246"/>
                <a:gd name="T47" fmla="*/ 257 h 268"/>
                <a:gd name="T48" fmla="*/ 98 w 246"/>
                <a:gd name="T49" fmla="*/ 265 h 268"/>
                <a:gd name="T50" fmla="*/ 127 w 246"/>
                <a:gd name="T51" fmla="*/ 268 h 268"/>
                <a:gd name="T52" fmla="*/ 138 w 246"/>
                <a:gd name="T53" fmla="*/ 268 h 268"/>
                <a:gd name="T54" fmla="*/ 160 w 246"/>
                <a:gd name="T55" fmla="*/ 264 h 268"/>
                <a:gd name="T56" fmla="*/ 179 w 246"/>
                <a:gd name="T57" fmla="*/ 257 h 268"/>
                <a:gd name="T58" fmla="*/ 197 w 246"/>
                <a:gd name="T59" fmla="*/ 249 h 268"/>
                <a:gd name="T60" fmla="*/ 211 w 246"/>
                <a:gd name="T61" fmla="*/ 238 h 268"/>
                <a:gd name="T62" fmla="*/ 228 w 246"/>
                <a:gd name="T63" fmla="*/ 218 h 268"/>
                <a:gd name="T64" fmla="*/ 242 w 246"/>
                <a:gd name="T65" fmla="*/ 186 h 268"/>
                <a:gd name="T66" fmla="*/ 198 w 246"/>
                <a:gd name="T67" fmla="*/ 186 h 268"/>
                <a:gd name="T68" fmla="*/ 188 w 246"/>
                <a:gd name="T69" fmla="*/ 204 h 268"/>
                <a:gd name="T70" fmla="*/ 172 w 246"/>
                <a:gd name="T71" fmla="*/ 218 h 268"/>
                <a:gd name="T72" fmla="*/ 152 w 246"/>
                <a:gd name="T73" fmla="*/ 226 h 268"/>
                <a:gd name="T74" fmla="*/ 127 w 246"/>
                <a:gd name="T75" fmla="*/ 230 h 268"/>
                <a:gd name="T76" fmla="*/ 113 w 246"/>
                <a:gd name="T77" fmla="*/ 228 h 268"/>
                <a:gd name="T78" fmla="*/ 85 w 246"/>
                <a:gd name="T79" fmla="*/ 218 h 268"/>
                <a:gd name="T80" fmla="*/ 67 w 246"/>
                <a:gd name="T81" fmla="*/ 204 h 268"/>
                <a:gd name="T82" fmla="*/ 58 w 246"/>
                <a:gd name="T83" fmla="*/ 192 h 268"/>
                <a:gd name="T84" fmla="*/ 52 w 246"/>
                <a:gd name="T85" fmla="*/ 175 h 268"/>
                <a:gd name="T86" fmla="*/ 47 w 246"/>
                <a:gd name="T87" fmla="*/ 157 h 268"/>
                <a:gd name="T88" fmla="*/ 246 w 246"/>
                <a:gd name="T89" fmla="*/ 147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46" h="268">
                  <a:moveTo>
                    <a:pt x="246" y="147"/>
                  </a:moveTo>
                  <a:lnTo>
                    <a:pt x="246" y="147"/>
                  </a:lnTo>
                  <a:lnTo>
                    <a:pt x="246" y="132"/>
                  </a:lnTo>
                  <a:lnTo>
                    <a:pt x="246" y="118"/>
                  </a:lnTo>
                  <a:lnTo>
                    <a:pt x="244" y="103"/>
                  </a:lnTo>
                  <a:lnTo>
                    <a:pt x="241" y="90"/>
                  </a:lnTo>
                  <a:lnTo>
                    <a:pt x="236" y="77"/>
                  </a:lnTo>
                  <a:lnTo>
                    <a:pt x="231" y="65"/>
                  </a:lnTo>
                  <a:lnTo>
                    <a:pt x="225" y="53"/>
                  </a:lnTo>
                  <a:lnTo>
                    <a:pt x="217" y="43"/>
                  </a:lnTo>
                  <a:lnTo>
                    <a:pt x="209" y="34"/>
                  </a:lnTo>
                  <a:lnTo>
                    <a:pt x="199" y="25"/>
                  </a:lnTo>
                  <a:lnTo>
                    <a:pt x="189" y="18"/>
                  </a:lnTo>
                  <a:lnTo>
                    <a:pt x="179" y="11"/>
                  </a:lnTo>
                  <a:lnTo>
                    <a:pt x="166" y="6"/>
                  </a:lnTo>
                  <a:lnTo>
                    <a:pt x="153" y="3"/>
                  </a:lnTo>
                  <a:lnTo>
                    <a:pt x="139" y="1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12" y="1"/>
                  </a:lnTo>
                  <a:lnTo>
                    <a:pt x="99" y="3"/>
                  </a:lnTo>
                  <a:lnTo>
                    <a:pt x="87" y="5"/>
                  </a:lnTo>
                  <a:lnTo>
                    <a:pt x="76" y="10"/>
                  </a:lnTo>
                  <a:lnTo>
                    <a:pt x="65" y="15"/>
                  </a:lnTo>
                  <a:lnTo>
                    <a:pt x="54" y="20"/>
                  </a:lnTo>
                  <a:lnTo>
                    <a:pt x="44" y="28"/>
                  </a:lnTo>
                  <a:lnTo>
                    <a:pt x="35" y="37"/>
                  </a:lnTo>
                  <a:lnTo>
                    <a:pt x="28" y="46"/>
                  </a:lnTo>
                  <a:lnTo>
                    <a:pt x="20" y="56"/>
                  </a:lnTo>
                  <a:lnTo>
                    <a:pt x="15" y="66"/>
                  </a:lnTo>
                  <a:lnTo>
                    <a:pt x="9" y="79"/>
                  </a:lnTo>
                  <a:lnTo>
                    <a:pt x="5" y="91"/>
                  </a:lnTo>
                  <a:lnTo>
                    <a:pt x="2" y="104"/>
                  </a:lnTo>
                  <a:lnTo>
                    <a:pt x="0" y="118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0" y="147"/>
                  </a:lnTo>
                  <a:lnTo>
                    <a:pt x="1" y="161"/>
                  </a:lnTo>
                  <a:lnTo>
                    <a:pt x="5" y="174"/>
                  </a:lnTo>
                  <a:lnTo>
                    <a:pt x="7" y="186"/>
                  </a:lnTo>
                  <a:lnTo>
                    <a:pt x="12" y="198"/>
                  </a:lnTo>
                  <a:lnTo>
                    <a:pt x="18" y="209"/>
                  </a:lnTo>
                  <a:lnTo>
                    <a:pt x="25" y="219"/>
                  </a:lnTo>
                  <a:lnTo>
                    <a:pt x="33" y="230"/>
                  </a:lnTo>
                  <a:lnTo>
                    <a:pt x="40" y="237"/>
                  </a:lnTo>
                  <a:lnTo>
                    <a:pt x="51" y="245"/>
                  </a:lnTo>
                  <a:lnTo>
                    <a:pt x="61" y="252"/>
                  </a:lnTo>
                  <a:lnTo>
                    <a:pt x="72" y="257"/>
                  </a:lnTo>
                  <a:lnTo>
                    <a:pt x="85" y="261"/>
                  </a:lnTo>
                  <a:lnTo>
                    <a:pt x="98" y="265"/>
                  </a:lnTo>
                  <a:lnTo>
                    <a:pt x="112" y="266"/>
                  </a:lnTo>
                  <a:lnTo>
                    <a:pt x="127" y="268"/>
                  </a:lnTo>
                  <a:lnTo>
                    <a:pt x="127" y="268"/>
                  </a:lnTo>
                  <a:lnTo>
                    <a:pt x="138" y="268"/>
                  </a:lnTo>
                  <a:lnTo>
                    <a:pt x="150" y="266"/>
                  </a:lnTo>
                  <a:lnTo>
                    <a:pt x="160" y="264"/>
                  </a:lnTo>
                  <a:lnTo>
                    <a:pt x="170" y="261"/>
                  </a:lnTo>
                  <a:lnTo>
                    <a:pt x="179" y="257"/>
                  </a:lnTo>
                  <a:lnTo>
                    <a:pt x="188" y="254"/>
                  </a:lnTo>
                  <a:lnTo>
                    <a:pt x="197" y="249"/>
                  </a:lnTo>
                  <a:lnTo>
                    <a:pt x="204" y="244"/>
                  </a:lnTo>
                  <a:lnTo>
                    <a:pt x="211" y="238"/>
                  </a:lnTo>
                  <a:lnTo>
                    <a:pt x="217" y="232"/>
                  </a:lnTo>
                  <a:lnTo>
                    <a:pt x="228" y="218"/>
                  </a:lnTo>
                  <a:lnTo>
                    <a:pt x="237" y="203"/>
                  </a:lnTo>
                  <a:lnTo>
                    <a:pt x="242" y="186"/>
                  </a:lnTo>
                  <a:lnTo>
                    <a:pt x="198" y="186"/>
                  </a:lnTo>
                  <a:lnTo>
                    <a:pt x="198" y="186"/>
                  </a:lnTo>
                  <a:lnTo>
                    <a:pt x="193" y="197"/>
                  </a:lnTo>
                  <a:lnTo>
                    <a:pt x="188" y="204"/>
                  </a:lnTo>
                  <a:lnTo>
                    <a:pt x="180" y="212"/>
                  </a:lnTo>
                  <a:lnTo>
                    <a:pt x="172" y="218"/>
                  </a:lnTo>
                  <a:lnTo>
                    <a:pt x="164" y="223"/>
                  </a:lnTo>
                  <a:lnTo>
                    <a:pt x="152" y="226"/>
                  </a:lnTo>
                  <a:lnTo>
                    <a:pt x="141" y="228"/>
                  </a:lnTo>
                  <a:lnTo>
                    <a:pt x="127" y="230"/>
                  </a:lnTo>
                  <a:lnTo>
                    <a:pt x="127" y="230"/>
                  </a:lnTo>
                  <a:lnTo>
                    <a:pt x="113" y="228"/>
                  </a:lnTo>
                  <a:lnTo>
                    <a:pt x="99" y="224"/>
                  </a:lnTo>
                  <a:lnTo>
                    <a:pt x="85" y="218"/>
                  </a:lnTo>
                  <a:lnTo>
                    <a:pt x="73" y="209"/>
                  </a:lnTo>
                  <a:lnTo>
                    <a:pt x="67" y="204"/>
                  </a:lnTo>
                  <a:lnTo>
                    <a:pt x="62" y="198"/>
                  </a:lnTo>
                  <a:lnTo>
                    <a:pt x="58" y="192"/>
                  </a:lnTo>
                  <a:lnTo>
                    <a:pt x="54" y="184"/>
                  </a:lnTo>
                  <a:lnTo>
                    <a:pt x="52" y="175"/>
                  </a:lnTo>
                  <a:lnTo>
                    <a:pt x="49" y="166"/>
                  </a:lnTo>
                  <a:lnTo>
                    <a:pt x="47" y="157"/>
                  </a:lnTo>
                  <a:lnTo>
                    <a:pt x="47" y="147"/>
                  </a:lnTo>
                  <a:lnTo>
                    <a:pt x="246" y="1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3210" y="2108"/>
              <a:ext cx="117" cy="128"/>
            </a:xfrm>
            <a:custGeom>
              <a:avLst/>
              <a:gdLst>
                <a:gd name="T0" fmla="*/ 49 w 234"/>
                <a:gd name="T1" fmla="*/ 0 h 256"/>
                <a:gd name="T2" fmla="*/ 0 w 234"/>
                <a:gd name="T3" fmla="*/ 0 h 256"/>
                <a:gd name="T4" fmla="*/ 97 w 234"/>
                <a:gd name="T5" fmla="*/ 256 h 256"/>
                <a:gd name="T6" fmla="*/ 136 w 234"/>
                <a:gd name="T7" fmla="*/ 256 h 256"/>
                <a:gd name="T8" fmla="*/ 234 w 234"/>
                <a:gd name="T9" fmla="*/ 0 h 256"/>
                <a:gd name="T10" fmla="*/ 188 w 234"/>
                <a:gd name="T11" fmla="*/ 0 h 256"/>
                <a:gd name="T12" fmla="*/ 119 w 234"/>
                <a:gd name="T13" fmla="*/ 197 h 256"/>
                <a:gd name="T14" fmla="*/ 49 w 234"/>
                <a:gd name="T15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4" h="256">
                  <a:moveTo>
                    <a:pt x="49" y="0"/>
                  </a:moveTo>
                  <a:lnTo>
                    <a:pt x="0" y="0"/>
                  </a:lnTo>
                  <a:lnTo>
                    <a:pt x="97" y="256"/>
                  </a:lnTo>
                  <a:lnTo>
                    <a:pt x="136" y="256"/>
                  </a:lnTo>
                  <a:lnTo>
                    <a:pt x="234" y="0"/>
                  </a:lnTo>
                  <a:lnTo>
                    <a:pt x="188" y="0"/>
                  </a:lnTo>
                  <a:lnTo>
                    <a:pt x="119" y="197"/>
                  </a:lnTo>
                  <a:lnTo>
                    <a:pt x="4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5"/>
            <p:cNvSpPr>
              <a:spLocks noChangeArrowheads="1"/>
            </p:cNvSpPr>
            <p:nvPr userDrawn="1"/>
          </p:nvSpPr>
          <p:spPr bwMode="auto">
            <a:xfrm>
              <a:off x="3173" y="2063"/>
              <a:ext cx="22" cy="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6"/>
            <p:cNvSpPr>
              <a:spLocks noChangeArrowheads="1"/>
            </p:cNvSpPr>
            <p:nvPr userDrawn="1"/>
          </p:nvSpPr>
          <p:spPr bwMode="auto">
            <a:xfrm>
              <a:off x="3173" y="2108"/>
              <a:ext cx="22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7"/>
            <p:cNvSpPr>
              <a:spLocks noChangeArrowheads="1"/>
            </p:cNvSpPr>
            <p:nvPr userDrawn="1"/>
          </p:nvSpPr>
          <p:spPr bwMode="auto">
            <a:xfrm>
              <a:off x="3119" y="2063"/>
              <a:ext cx="2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2996" y="2124"/>
              <a:ext cx="76" cy="37"/>
            </a:xfrm>
            <a:custGeom>
              <a:avLst/>
              <a:gdLst>
                <a:gd name="T0" fmla="*/ 79 w 153"/>
                <a:gd name="T1" fmla="*/ 0 h 73"/>
                <a:gd name="T2" fmla="*/ 79 w 153"/>
                <a:gd name="T3" fmla="*/ 0 h 73"/>
                <a:gd name="T4" fmla="*/ 87 w 153"/>
                <a:gd name="T5" fmla="*/ 1 h 73"/>
                <a:gd name="T6" fmla="*/ 96 w 153"/>
                <a:gd name="T7" fmla="*/ 2 h 73"/>
                <a:gd name="T8" fmla="*/ 103 w 153"/>
                <a:gd name="T9" fmla="*/ 4 h 73"/>
                <a:gd name="T10" fmla="*/ 110 w 153"/>
                <a:gd name="T11" fmla="*/ 6 h 73"/>
                <a:gd name="T12" fmla="*/ 116 w 153"/>
                <a:gd name="T13" fmla="*/ 10 h 73"/>
                <a:gd name="T14" fmla="*/ 122 w 153"/>
                <a:gd name="T15" fmla="*/ 14 h 73"/>
                <a:gd name="T16" fmla="*/ 133 w 153"/>
                <a:gd name="T17" fmla="*/ 23 h 73"/>
                <a:gd name="T18" fmla="*/ 141 w 153"/>
                <a:gd name="T19" fmla="*/ 34 h 73"/>
                <a:gd name="T20" fmla="*/ 148 w 153"/>
                <a:gd name="T21" fmla="*/ 47 h 73"/>
                <a:gd name="T22" fmla="*/ 152 w 153"/>
                <a:gd name="T23" fmla="*/ 59 h 73"/>
                <a:gd name="T24" fmla="*/ 153 w 153"/>
                <a:gd name="T25" fmla="*/ 73 h 73"/>
                <a:gd name="T26" fmla="*/ 0 w 153"/>
                <a:gd name="T27" fmla="*/ 73 h 73"/>
                <a:gd name="T28" fmla="*/ 0 w 153"/>
                <a:gd name="T29" fmla="*/ 73 h 73"/>
                <a:gd name="T30" fmla="*/ 2 w 153"/>
                <a:gd name="T31" fmla="*/ 63 h 73"/>
                <a:gd name="T32" fmla="*/ 3 w 153"/>
                <a:gd name="T33" fmla="*/ 56 h 73"/>
                <a:gd name="T34" fmla="*/ 6 w 153"/>
                <a:gd name="T35" fmla="*/ 47 h 73"/>
                <a:gd name="T36" fmla="*/ 9 w 153"/>
                <a:gd name="T37" fmla="*/ 40 h 73"/>
                <a:gd name="T38" fmla="*/ 13 w 153"/>
                <a:gd name="T39" fmla="*/ 33 h 73"/>
                <a:gd name="T40" fmla="*/ 17 w 153"/>
                <a:gd name="T41" fmla="*/ 28 h 73"/>
                <a:gd name="T42" fmla="*/ 22 w 153"/>
                <a:gd name="T43" fmla="*/ 23 h 73"/>
                <a:gd name="T44" fmla="*/ 27 w 153"/>
                <a:gd name="T45" fmla="*/ 18 h 73"/>
                <a:gd name="T46" fmla="*/ 39 w 153"/>
                <a:gd name="T47" fmla="*/ 10 h 73"/>
                <a:gd name="T48" fmla="*/ 51 w 153"/>
                <a:gd name="T49" fmla="*/ 5 h 73"/>
                <a:gd name="T50" fmla="*/ 64 w 153"/>
                <a:gd name="T51" fmla="*/ 1 h 73"/>
                <a:gd name="T52" fmla="*/ 79 w 153"/>
                <a:gd name="T5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3" h="73">
                  <a:moveTo>
                    <a:pt x="79" y="0"/>
                  </a:moveTo>
                  <a:lnTo>
                    <a:pt x="79" y="0"/>
                  </a:lnTo>
                  <a:lnTo>
                    <a:pt x="87" y="1"/>
                  </a:lnTo>
                  <a:lnTo>
                    <a:pt x="96" y="2"/>
                  </a:lnTo>
                  <a:lnTo>
                    <a:pt x="103" y="4"/>
                  </a:lnTo>
                  <a:lnTo>
                    <a:pt x="110" y="6"/>
                  </a:lnTo>
                  <a:lnTo>
                    <a:pt x="116" y="10"/>
                  </a:lnTo>
                  <a:lnTo>
                    <a:pt x="122" y="14"/>
                  </a:lnTo>
                  <a:lnTo>
                    <a:pt x="133" y="23"/>
                  </a:lnTo>
                  <a:lnTo>
                    <a:pt x="141" y="34"/>
                  </a:lnTo>
                  <a:lnTo>
                    <a:pt x="148" y="47"/>
                  </a:lnTo>
                  <a:lnTo>
                    <a:pt x="152" y="59"/>
                  </a:lnTo>
                  <a:lnTo>
                    <a:pt x="153" y="73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2" y="63"/>
                  </a:lnTo>
                  <a:lnTo>
                    <a:pt x="3" y="56"/>
                  </a:lnTo>
                  <a:lnTo>
                    <a:pt x="6" y="47"/>
                  </a:lnTo>
                  <a:lnTo>
                    <a:pt x="9" y="40"/>
                  </a:lnTo>
                  <a:lnTo>
                    <a:pt x="13" y="33"/>
                  </a:lnTo>
                  <a:lnTo>
                    <a:pt x="17" y="28"/>
                  </a:lnTo>
                  <a:lnTo>
                    <a:pt x="22" y="23"/>
                  </a:lnTo>
                  <a:lnTo>
                    <a:pt x="27" y="18"/>
                  </a:lnTo>
                  <a:lnTo>
                    <a:pt x="39" y="10"/>
                  </a:lnTo>
                  <a:lnTo>
                    <a:pt x="51" y="5"/>
                  </a:lnTo>
                  <a:lnTo>
                    <a:pt x="64" y="1"/>
                  </a:lnTo>
                  <a:lnTo>
                    <a:pt x="7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2973" y="2105"/>
              <a:ext cx="123" cy="134"/>
            </a:xfrm>
            <a:custGeom>
              <a:avLst/>
              <a:gdLst>
                <a:gd name="T0" fmla="*/ 246 w 246"/>
                <a:gd name="T1" fmla="*/ 147 h 268"/>
                <a:gd name="T2" fmla="*/ 245 w 246"/>
                <a:gd name="T3" fmla="*/ 118 h 268"/>
                <a:gd name="T4" fmla="*/ 240 w 246"/>
                <a:gd name="T5" fmla="*/ 90 h 268"/>
                <a:gd name="T6" fmla="*/ 231 w 246"/>
                <a:gd name="T7" fmla="*/ 65 h 268"/>
                <a:gd name="T8" fmla="*/ 217 w 246"/>
                <a:gd name="T9" fmla="*/ 43 h 268"/>
                <a:gd name="T10" fmla="*/ 199 w 246"/>
                <a:gd name="T11" fmla="*/ 25 h 268"/>
                <a:gd name="T12" fmla="*/ 179 w 246"/>
                <a:gd name="T13" fmla="*/ 11 h 268"/>
                <a:gd name="T14" fmla="*/ 153 w 246"/>
                <a:gd name="T15" fmla="*/ 3 h 268"/>
                <a:gd name="T16" fmla="*/ 125 w 246"/>
                <a:gd name="T17" fmla="*/ 0 h 268"/>
                <a:gd name="T18" fmla="*/ 111 w 246"/>
                <a:gd name="T19" fmla="*/ 1 h 268"/>
                <a:gd name="T20" fmla="*/ 87 w 246"/>
                <a:gd name="T21" fmla="*/ 5 h 268"/>
                <a:gd name="T22" fmla="*/ 64 w 246"/>
                <a:gd name="T23" fmla="*/ 15 h 268"/>
                <a:gd name="T24" fmla="*/ 44 w 246"/>
                <a:gd name="T25" fmla="*/ 28 h 268"/>
                <a:gd name="T26" fmla="*/ 27 w 246"/>
                <a:gd name="T27" fmla="*/ 46 h 268"/>
                <a:gd name="T28" fmla="*/ 13 w 246"/>
                <a:gd name="T29" fmla="*/ 66 h 268"/>
                <a:gd name="T30" fmla="*/ 5 w 246"/>
                <a:gd name="T31" fmla="*/ 91 h 268"/>
                <a:gd name="T32" fmla="*/ 0 w 246"/>
                <a:gd name="T33" fmla="*/ 118 h 268"/>
                <a:gd name="T34" fmla="*/ 0 w 246"/>
                <a:gd name="T35" fmla="*/ 133 h 268"/>
                <a:gd name="T36" fmla="*/ 1 w 246"/>
                <a:gd name="T37" fmla="*/ 161 h 268"/>
                <a:gd name="T38" fmla="*/ 7 w 246"/>
                <a:gd name="T39" fmla="*/ 186 h 268"/>
                <a:gd name="T40" fmla="*/ 17 w 246"/>
                <a:gd name="T41" fmla="*/ 209 h 268"/>
                <a:gd name="T42" fmla="*/ 33 w 246"/>
                <a:gd name="T43" fmla="*/ 230 h 268"/>
                <a:gd name="T44" fmla="*/ 50 w 246"/>
                <a:gd name="T45" fmla="*/ 245 h 268"/>
                <a:gd name="T46" fmla="*/ 72 w 246"/>
                <a:gd name="T47" fmla="*/ 257 h 268"/>
                <a:gd name="T48" fmla="*/ 97 w 246"/>
                <a:gd name="T49" fmla="*/ 265 h 268"/>
                <a:gd name="T50" fmla="*/ 127 w 246"/>
                <a:gd name="T51" fmla="*/ 268 h 268"/>
                <a:gd name="T52" fmla="*/ 138 w 246"/>
                <a:gd name="T53" fmla="*/ 268 h 268"/>
                <a:gd name="T54" fmla="*/ 160 w 246"/>
                <a:gd name="T55" fmla="*/ 264 h 268"/>
                <a:gd name="T56" fmla="*/ 179 w 246"/>
                <a:gd name="T57" fmla="*/ 257 h 268"/>
                <a:gd name="T58" fmla="*/ 196 w 246"/>
                <a:gd name="T59" fmla="*/ 249 h 268"/>
                <a:gd name="T60" fmla="*/ 210 w 246"/>
                <a:gd name="T61" fmla="*/ 238 h 268"/>
                <a:gd name="T62" fmla="*/ 228 w 246"/>
                <a:gd name="T63" fmla="*/ 218 h 268"/>
                <a:gd name="T64" fmla="*/ 242 w 246"/>
                <a:gd name="T65" fmla="*/ 186 h 268"/>
                <a:gd name="T66" fmla="*/ 198 w 246"/>
                <a:gd name="T67" fmla="*/ 186 h 268"/>
                <a:gd name="T68" fmla="*/ 186 w 246"/>
                <a:gd name="T69" fmla="*/ 204 h 268"/>
                <a:gd name="T70" fmla="*/ 172 w 246"/>
                <a:gd name="T71" fmla="*/ 218 h 268"/>
                <a:gd name="T72" fmla="*/ 152 w 246"/>
                <a:gd name="T73" fmla="*/ 226 h 268"/>
                <a:gd name="T74" fmla="*/ 127 w 246"/>
                <a:gd name="T75" fmla="*/ 230 h 268"/>
                <a:gd name="T76" fmla="*/ 113 w 246"/>
                <a:gd name="T77" fmla="*/ 228 h 268"/>
                <a:gd name="T78" fmla="*/ 85 w 246"/>
                <a:gd name="T79" fmla="*/ 218 h 268"/>
                <a:gd name="T80" fmla="*/ 67 w 246"/>
                <a:gd name="T81" fmla="*/ 204 h 268"/>
                <a:gd name="T82" fmla="*/ 58 w 246"/>
                <a:gd name="T83" fmla="*/ 192 h 268"/>
                <a:gd name="T84" fmla="*/ 52 w 246"/>
                <a:gd name="T85" fmla="*/ 175 h 268"/>
                <a:gd name="T86" fmla="*/ 46 w 246"/>
                <a:gd name="T87" fmla="*/ 157 h 268"/>
                <a:gd name="T88" fmla="*/ 246 w 246"/>
                <a:gd name="T89" fmla="*/ 147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46" h="268">
                  <a:moveTo>
                    <a:pt x="246" y="147"/>
                  </a:moveTo>
                  <a:lnTo>
                    <a:pt x="246" y="147"/>
                  </a:lnTo>
                  <a:lnTo>
                    <a:pt x="246" y="132"/>
                  </a:lnTo>
                  <a:lnTo>
                    <a:pt x="245" y="118"/>
                  </a:lnTo>
                  <a:lnTo>
                    <a:pt x="243" y="103"/>
                  </a:lnTo>
                  <a:lnTo>
                    <a:pt x="240" y="90"/>
                  </a:lnTo>
                  <a:lnTo>
                    <a:pt x="236" y="77"/>
                  </a:lnTo>
                  <a:lnTo>
                    <a:pt x="231" y="65"/>
                  </a:lnTo>
                  <a:lnTo>
                    <a:pt x="224" y="53"/>
                  </a:lnTo>
                  <a:lnTo>
                    <a:pt x="217" y="43"/>
                  </a:lnTo>
                  <a:lnTo>
                    <a:pt x="209" y="34"/>
                  </a:lnTo>
                  <a:lnTo>
                    <a:pt x="199" y="25"/>
                  </a:lnTo>
                  <a:lnTo>
                    <a:pt x="189" y="18"/>
                  </a:lnTo>
                  <a:lnTo>
                    <a:pt x="179" y="11"/>
                  </a:lnTo>
                  <a:lnTo>
                    <a:pt x="166" y="6"/>
                  </a:lnTo>
                  <a:lnTo>
                    <a:pt x="153" y="3"/>
                  </a:lnTo>
                  <a:lnTo>
                    <a:pt x="139" y="1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11" y="1"/>
                  </a:lnTo>
                  <a:lnTo>
                    <a:pt x="99" y="3"/>
                  </a:lnTo>
                  <a:lnTo>
                    <a:pt x="87" y="5"/>
                  </a:lnTo>
                  <a:lnTo>
                    <a:pt x="76" y="10"/>
                  </a:lnTo>
                  <a:lnTo>
                    <a:pt x="64" y="15"/>
                  </a:lnTo>
                  <a:lnTo>
                    <a:pt x="54" y="20"/>
                  </a:lnTo>
                  <a:lnTo>
                    <a:pt x="44" y="28"/>
                  </a:lnTo>
                  <a:lnTo>
                    <a:pt x="35" y="37"/>
                  </a:lnTo>
                  <a:lnTo>
                    <a:pt x="27" y="46"/>
                  </a:lnTo>
                  <a:lnTo>
                    <a:pt x="20" y="56"/>
                  </a:lnTo>
                  <a:lnTo>
                    <a:pt x="13" y="66"/>
                  </a:lnTo>
                  <a:lnTo>
                    <a:pt x="8" y="79"/>
                  </a:lnTo>
                  <a:lnTo>
                    <a:pt x="5" y="91"/>
                  </a:lnTo>
                  <a:lnTo>
                    <a:pt x="2" y="104"/>
                  </a:lnTo>
                  <a:lnTo>
                    <a:pt x="0" y="118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0" y="147"/>
                  </a:lnTo>
                  <a:lnTo>
                    <a:pt x="1" y="161"/>
                  </a:lnTo>
                  <a:lnTo>
                    <a:pt x="3" y="174"/>
                  </a:lnTo>
                  <a:lnTo>
                    <a:pt x="7" y="186"/>
                  </a:lnTo>
                  <a:lnTo>
                    <a:pt x="12" y="198"/>
                  </a:lnTo>
                  <a:lnTo>
                    <a:pt x="17" y="209"/>
                  </a:lnTo>
                  <a:lnTo>
                    <a:pt x="25" y="219"/>
                  </a:lnTo>
                  <a:lnTo>
                    <a:pt x="33" y="230"/>
                  </a:lnTo>
                  <a:lnTo>
                    <a:pt x="40" y="237"/>
                  </a:lnTo>
                  <a:lnTo>
                    <a:pt x="50" y="245"/>
                  </a:lnTo>
                  <a:lnTo>
                    <a:pt x="60" y="252"/>
                  </a:lnTo>
                  <a:lnTo>
                    <a:pt x="72" y="257"/>
                  </a:lnTo>
                  <a:lnTo>
                    <a:pt x="85" y="261"/>
                  </a:lnTo>
                  <a:lnTo>
                    <a:pt x="97" y="265"/>
                  </a:lnTo>
                  <a:lnTo>
                    <a:pt x="111" y="266"/>
                  </a:lnTo>
                  <a:lnTo>
                    <a:pt x="127" y="268"/>
                  </a:lnTo>
                  <a:lnTo>
                    <a:pt x="127" y="268"/>
                  </a:lnTo>
                  <a:lnTo>
                    <a:pt x="138" y="268"/>
                  </a:lnTo>
                  <a:lnTo>
                    <a:pt x="149" y="266"/>
                  </a:lnTo>
                  <a:lnTo>
                    <a:pt x="160" y="264"/>
                  </a:lnTo>
                  <a:lnTo>
                    <a:pt x="170" y="261"/>
                  </a:lnTo>
                  <a:lnTo>
                    <a:pt x="179" y="257"/>
                  </a:lnTo>
                  <a:lnTo>
                    <a:pt x="187" y="254"/>
                  </a:lnTo>
                  <a:lnTo>
                    <a:pt x="196" y="249"/>
                  </a:lnTo>
                  <a:lnTo>
                    <a:pt x="204" y="244"/>
                  </a:lnTo>
                  <a:lnTo>
                    <a:pt x="210" y="238"/>
                  </a:lnTo>
                  <a:lnTo>
                    <a:pt x="217" y="232"/>
                  </a:lnTo>
                  <a:lnTo>
                    <a:pt x="228" y="218"/>
                  </a:lnTo>
                  <a:lnTo>
                    <a:pt x="237" y="203"/>
                  </a:lnTo>
                  <a:lnTo>
                    <a:pt x="242" y="186"/>
                  </a:lnTo>
                  <a:lnTo>
                    <a:pt x="198" y="186"/>
                  </a:lnTo>
                  <a:lnTo>
                    <a:pt x="198" y="186"/>
                  </a:lnTo>
                  <a:lnTo>
                    <a:pt x="193" y="197"/>
                  </a:lnTo>
                  <a:lnTo>
                    <a:pt x="186" y="204"/>
                  </a:lnTo>
                  <a:lnTo>
                    <a:pt x="180" y="212"/>
                  </a:lnTo>
                  <a:lnTo>
                    <a:pt x="172" y="218"/>
                  </a:lnTo>
                  <a:lnTo>
                    <a:pt x="162" y="223"/>
                  </a:lnTo>
                  <a:lnTo>
                    <a:pt x="152" y="226"/>
                  </a:lnTo>
                  <a:lnTo>
                    <a:pt x="140" y="228"/>
                  </a:lnTo>
                  <a:lnTo>
                    <a:pt x="127" y="230"/>
                  </a:lnTo>
                  <a:lnTo>
                    <a:pt x="127" y="230"/>
                  </a:lnTo>
                  <a:lnTo>
                    <a:pt x="113" y="228"/>
                  </a:lnTo>
                  <a:lnTo>
                    <a:pt x="97" y="224"/>
                  </a:lnTo>
                  <a:lnTo>
                    <a:pt x="85" y="218"/>
                  </a:lnTo>
                  <a:lnTo>
                    <a:pt x="73" y="209"/>
                  </a:lnTo>
                  <a:lnTo>
                    <a:pt x="67" y="204"/>
                  </a:lnTo>
                  <a:lnTo>
                    <a:pt x="62" y="198"/>
                  </a:lnTo>
                  <a:lnTo>
                    <a:pt x="58" y="192"/>
                  </a:lnTo>
                  <a:lnTo>
                    <a:pt x="54" y="184"/>
                  </a:lnTo>
                  <a:lnTo>
                    <a:pt x="52" y="175"/>
                  </a:lnTo>
                  <a:lnTo>
                    <a:pt x="49" y="166"/>
                  </a:lnTo>
                  <a:lnTo>
                    <a:pt x="46" y="157"/>
                  </a:lnTo>
                  <a:lnTo>
                    <a:pt x="46" y="147"/>
                  </a:lnTo>
                  <a:lnTo>
                    <a:pt x="246" y="1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2811" y="2063"/>
              <a:ext cx="143" cy="173"/>
            </a:xfrm>
            <a:custGeom>
              <a:avLst/>
              <a:gdLst>
                <a:gd name="T0" fmla="*/ 0 w 286"/>
                <a:gd name="T1" fmla="*/ 0 h 346"/>
                <a:gd name="T2" fmla="*/ 0 w 286"/>
                <a:gd name="T3" fmla="*/ 346 h 346"/>
                <a:gd name="T4" fmla="*/ 95 w 286"/>
                <a:gd name="T5" fmla="*/ 346 h 346"/>
                <a:gd name="T6" fmla="*/ 95 w 286"/>
                <a:gd name="T7" fmla="*/ 346 h 346"/>
                <a:gd name="T8" fmla="*/ 116 w 286"/>
                <a:gd name="T9" fmla="*/ 346 h 346"/>
                <a:gd name="T10" fmla="*/ 136 w 286"/>
                <a:gd name="T11" fmla="*/ 344 h 346"/>
                <a:gd name="T12" fmla="*/ 154 w 286"/>
                <a:gd name="T13" fmla="*/ 341 h 346"/>
                <a:gd name="T14" fmla="*/ 171 w 286"/>
                <a:gd name="T15" fmla="*/ 337 h 346"/>
                <a:gd name="T16" fmla="*/ 188 w 286"/>
                <a:gd name="T17" fmla="*/ 332 h 346"/>
                <a:gd name="T18" fmla="*/ 204 w 286"/>
                <a:gd name="T19" fmla="*/ 326 h 346"/>
                <a:gd name="T20" fmla="*/ 218 w 286"/>
                <a:gd name="T21" fmla="*/ 318 h 346"/>
                <a:gd name="T22" fmla="*/ 232 w 286"/>
                <a:gd name="T23" fmla="*/ 309 h 346"/>
                <a:gd name="T24" fmla="*/ 244 w 286"/>
                <a:gd name="T25" fmla="*/ 298 h 346"/>
                <a:gd name="T26" fmla="*/ 254 w 286"/>
                <a:gd name="T27" fmla="*/ 285 h 346"/>
                <a:gd name="T28" fmla="*/ 264 w 286"/>
                <a:gd name="T29" fmla="*/ 271 h 346"/>
                <a:gd name="T30" fmla="*/ 272 w 286"/>
                <a:gd name="T31" fmla="*/ 256 h 346"/>
                <a:gd name="T32" fmla="*/ 278 w 286"/>
                <a:gd name="T33" fmla="*/ 238 h 346"/>
                <a:gd name="T34" fmla="*/ 282 w 286"/>
                <a:gd name="T35" fmla="*/ 218 h 346"/>
                <a:gd name="T36" fmla="*/ 284 w 286"/>
                <a:gd name="T37" fmla="*/ 197 h 346"/>
                <a:gd name="T38" fmla="*/ 286 w 286"/>
                <a:gd name="T39" fmla="*/ 173 h 346"/>
                <a:gd name="T40" fmla="*/ 286 w 286"/>
                <a:gd name="T41" fmla="*/ 173 h 346"/>
                <a:gd name="T42" fmla="*/ 284 w 286"/>
                <a:gd name="T43" fmla="*/ 150 h 346"/>
                <a:gd name="T44" fmla="*/ 282 w 286"/>
                <a:gd name="T45" fmla="*/ 128 h 346"/>
                <a:gd name="T46" fmla="*/ 278 w 286"/>
                <a:gd name="T47" fmla="*/ 108 h 346"/>
                <a:gd name="T48" fmla="*/ 272 w 286"/>
                <a:gd name="T49" fmla="*/ 90 h 346"/>
                <a:gd name="T50" fmla="*/ 264 w 286"/>
                <a:gd name="T51" fmla="*/ 75 h 346"/>
                <a:gd name="T52" fmla="*/ 254 w 286"/>
                <a:gd name="T53" fmla="*/ 61 h 346"/>
                <a:gd name="T54" fmla="*/ 244 w 286"/>
                <a:gd name="T55" fmla="*/ 48 h 346"/>
                <a:gd name="T56" fmla="*/ 232 w 286"/>
                <a:gd name="T57" fmla="*/ 37 h 346"/>
                <a:gd name="T58" fmla="*/ 218 w 286"/>
                <a:gd name="T59" fmla="*/ 28 h 346"/>
                <a:gd name="T60" fmla="*/ 204 w 286"/>
                <a:gd name="T61" fmla="*/ 20 h 346"/>
                <a:gd name="T62" fmla="*/ 188 w 286"/>
                <a:gd name="T63" fmla="*/ 14 h 346"/>
                <a:gd name="T64" fmla="*/ 171 w 286"/>
                <a:gd name="T65" fmla="*/ 9 h 346"/>
                <a:gd name="T66" fmla="*/ 154 w 286"/>
                <a:gd name="T67" fmla="*/ 5 h 346"/>
                <a:gd name="T68" fmla="*/ 136 w 286"/>
                <a:gd name="T69" fmla="*/ 3 h 346"/>
                <a:gd name="T70" fmla="*/ 116 w 286"/>
                <a:gd name="T71" fmla="*/ 1 h 346"/>
                <a:gd name="T72" fmla="*/ 95 w 286"/>
                <a:gd name="T73" fmla="*/ 0 h 346"/>
                <a:gd name="T74" fmla="*/ 0 w 286"/>
                <a:gd name="T75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86" h="346">
                  <a:moveTo>
                    <a:pt x="0" y="0"/>
                  </a:moveTo>
                  <a:lnTo>
                    <a:pt x="0" y="346"/>
                  </a:lnTo>
                  <a:lnTo>
                    <a:pt x="95" y="346"/>
                  </a:lnTo>
                  <a:lnTo>
                    <a:pt x="95" y="346"/>
                  </a:lnTo>
                  <a:lnTo>
                    <a:pt x="116" y="346"/>
                  </a:lnTo>
                  <a:lnTo>
                    <a:pt x="136" y="344"/>
                  </a:lnTo>
                  <a:lnTo>
                    <a:pt x="154" y="341"/>
                  </a:lnTo>
                  <a:lnTo>
                    <a:pt x="171" y="337"/>
                  </a:lnTo>
                  <a:lnTo>
                    <a:pt x="188" y="332"/>
                  </a:lnTo>
                  <a:lnTo>
                    <a:pt x="204" y="326"/>
                  </a:lnTo>
                  <a:lnTo>
                    <a:pt x="218" y="318"/>
                  </a:lnTo>
                  <a:lnTo>
                    <a:pt x="232" y="309"/>
                  </a:lnTo>
                  <a:lnTo>
                    <a:pt x="244" y="298"/>
                  </a:lnTo>
                  <a:lnTo>
                    <a:pt x="254" y="285"/>
                  </a:lnTo>
                  <a:lnTo>
                    <a:pt x="264" y="271"/>
                  </a:lnTo>
                  <a:lnTo>
                    <a:pt x="272" y="256"/>
                  </a:lnTo>
                  <a:lnTo>
                    <a:pt x="278" y="238"/>
                  </a:lnTo>
                  <a:lnTo>
                    <a:pt x="282" y="218"/>
                  </a:lnTo>
                  <a:lnTo>
                    <a:pt x="284" y="197"/>
                  </a:lnTo>
                  <a:lnTo>
                    <a:pt x="286" y="173"/>
                  </a:lnTo>
                  <a:lnTo>
                    <a:pt x="286" y="173"/>
                  </a:lnTo>
                  <a:lnTo>
                    <a:pt x="284" y="150"/>
                  </a:lnTo>
                  <a:lnTo>
                    <a:pt x="282" y="128"/>
                  </a:lnTo>
                  <a:lnTo>
                    <a:pt x="278" y="108"/>
                  </a:lnTo>
                  <a:lnTo>
                    <a:pt x="272" y="90"/>
                  </a:lnTo>
                  <a:lnTo>
                    <a:pt x="264" y="75"/>
                  </a:lnTo>
                  <a:lnTo>
                    <a:pt x="254" y="61"/>
                  </a:lnTo>
                  <a:lnTo>
                    <a:pt x="244" y="48"/>
                  </a:lnTo>
                  <a:lnTo>
                    <a:pt x="232" y="37"/>
                  </a:lnTo>
                  <a:lnTo>
                    <a:pt x="218" y="28"/>
                  </a:lnTo>
                  <a:lnTo>
                    <a:pt x="204" y="20"/>
                  </a:lnTo>
                  <a:lnTo>
                    <a:pt x="188" y="14"/>
                  </a:lnTo>
                  <a:lnTo>
                    <a:pt x="171" y="9"/>
                  </a:lnTo>
                  <a:lnTo>
                    <a:pt x="154" y="5"/>
                  </a:lnTo>
                  <a:lnTo>
                    <a:pt x="136" y="3"/>
                  </a:lnTo>
                  <a:lnTo>
                    <a:pt x="116" y="1"/>
                  </a:lnTo>
                  <a:lnTo>
                    <a:pt x="9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2836" y="2083"/>
              <a:ext cx="94" cy="133"/>
            </a:xfrm>
            <a:custGeom>
              <a:avLst/>
              <a:gdLst>
                <a:gd name="T0" fmla="*/ 187 w 187"/>
                <a:gd name="T1" fmla="*/ 132 h 265"/>
                <a:gd name="T2" fmla="*/ 187 w 187"/>
                <a:gd name="T3" fmla="*/ 132 h 265"/>
                <a:gd name="T4" fmla="*/ 186 w 187"/>
                <a:gd name="T5" fmla="*/ 153 h 265"/>
                <a:gd name="T6" fmla="*/ 183 w 187"/>
                <a:gd name="T7" fmla="*/ 172 h 265"/>
                <a:gd name="T8" fmla="*/ 180 w 187"/>
                <a:gd name="T9" fmla="*/ 189 h 265"/>
                <a:gd name="T10" fmla="*/ 174 w 187"/>
                <a:gd name="T11" fmla="*/ 203 h 265"/>
                <a:gd name="T12" fmla="*/ 168 w 187"/>
                <a:gd name="T13" fmla="*/ 215 h 265"/>
                <a:gd name="T14" fmla="*/ 160 w 187"/>
                <a:gd name="T15" fmla="*/ 225 h 265"/>
                <a:gd name="T16" fmla="*/ 152 w 187"/>
                <a:gd name="T17" fmla="*/ 234 h 265"/>
                <a:gd name="T18" fmla="*/ 143 w 187"/>
                <a:gd name="T19" fmla="*/ 242 h 265"/>
                <a:gd name="T20" fmla="*/ 133 w 187"/>
                <a:gd name="T21" fmla="*/ 248 h 265"/>
                <a:gd name="T22" fmla="*/ 121 w 187"/>
                <a:gd name="T23" fmla="*/ 253 h 265"/>
                <a:gd name="T24" fmla="*/ 110 w 187"/>
                <a:gd name="T25" fmla="*/ 257 h 265"/>
                <a:gd name="T26" fmla="*/ 97 w 187"/>
                <a:gd name="T27" fmla="*/ 261 h 265"/>
                <a:gd name="T28" fmla="*/ 84 w 187"/>
                <a:gd name="T29" fmla="*/ 262 h 265"/>
                <a:gd name="T30" fmla="*/ 72 w 187"/>
                <a:gd name="T31" fmla="*/ 263 h 265"/>
                <a:gd name="T32" fmla="*/ 45 w 187"/>
                <a:gd name="T33" fmla="*/ 265 h 265"/>
                <a:gd name="T34" fmla="*/ 0 w 187"/>
                <a:gd name="T35" fmla="*/ 265 h 265"/>
                <a:gd name="T36" fmla="*/ 0 w 187"/>
                <a:gd name="T37" fmla="*/ 0 h 265"/>
                <a:gd name="T38" fmla="*/ 45 w 187"/>
                <a:gd name="T39" fmla="*/ 0 h 265"/>
                <a:gd name="T40" fmla="*/ 45 w 187"/>
                <a:gd name="T41" fmla="*/ 0 h 265"/>
                <a:gd name="T42" fmla="*/ 72 w 187"/>
                <a:gd name="T43" fmla="*/ 1 h 265"/>
                <a:gd name="T44" fmla="*/ 84 w 187"/>
                <a:gd name="T45" fmla="*/ 2 h 265"/>
                <a:gd name="T46" fmla="*/ 97 w 187"/>
                <a:gd name="T47" fmla="*/ 5 h 265"/>
                <a:gd name="T48" fmla="*/ 110 w 187"/>
                <a:gd name="T49" fmla="*/ 7 h 265"/>
                <a:gd name="T50" fmla="*/ 121 w 187"/>
                <a:gd name="T51" fmla="*/ 11 h 265"/>
                <a:gd name="T52" fmla="*/ 133 w 187"/>
                <a:gd name="T53" fmla="*/ 16 h 265"/>
                <a:gd name="T54" fmla="*/ 143 w 187"/>
                <a:gd name="T55" fmla="*/ 22 h 265"/>
                <a:gd name="T56" fmla="*/ 152 w 187"/>
                <a:gd name="T57" fmla="*/ 30 h 265"/>
                <a:gd name="T58" fmla="*/ 160 w 187"/>
                <a:gd name="T59" fmla="*/ 39 h 265"/>
                <a:gd name="T60" fmla="*/ 168 w 187"/>
                <a:gd name="T61" fmla="*/ 49 h 265"/>
                <a:gd name="T62" fmla="*/ 174 w 187"/>
                <a:gd name="T63" fmla="*/ 62 h 265"/>
                <a:gd name="T64" fmla="*/ 180 w 187"/>
                <a:gd name="T65" fmla="*/ 76 h 265"/>
                <a:gd name="T66" fmla="*/ 183 w 187"/>
                <a:gd name="T67" fmla="*/ 92 h 265"/>
                <a:gd name="T68" fmla="*/ 186 w 187"/>
                <a:gd name="T69" fmla="*/ 111 h 265"/>
                <a:gd name="T70" fmla="*/ 187 w 187"/>
                <a:gd name="T71" fmla="*/ 132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7" h="265">
                  <a:moveTo>
                    <a:pt x="187" y="132"/>
                  </a:moveTo>
                  <a:lnTo>
                    <a:pt x="187" y="132"/>
                  </a:lnTo>
                  <a:lnTo>
                    <a:pt x="186" y="153"/>
                  </a:lnTo>
                  <a:lnTo>
                    <a:pt x="183" y="172"/>
                  </a:lnTo>
                  <a:lnTo>
                    <a:pt x="180" y="189"/>
                  </a:lnTo>
                  <a:lnTo>
                    <a:pt x="174" y="203"/>
                  </a:lnTo>
                  <a:lnTo>
                    <a:pt x="168" y="215"/>
                  </a:lnTo>
                  <a:lnTo>
                    <a:pt x="160" y="225"/>
                  </a:lnTo>
                  <a:lnTo>
                    <a:pt x="152" y="234"/>
                  </a:lnTo>
                  <a:lnTo>
                    <a:pt x="143" y="242"/>
                  </a:lnTo>
                  <a:lnTo>
                    <a:pt x="133" y="248"/>
                  </a:lnTo>
                  <a:lnTo>
                    <a:pt x="121" y="253"/>
                  </a:lnTo>
                  <a:lnTo>
                    <a:pt x="110" y="257"/>
                  </a:lnTo>
                  <a:lnTo>
                    <a:pt x="97" y="261"/>
                  </a:lnTo>
                  <a:lnTo>
                    <a:pt x="84" y="262"/>
                  </a:lnTo>
                  <a:lnTo>
                    <a:pt x="72" y="263"/>
                  </a:lnTo>
                  <a:lnTo>
                    <a:pt x="45" y="265"/>
                  </a:lnTo>
                  <a:lnTo>
                    <a:pt x="0" y="265"/>
                  </a:lnTo>
                  <a:lnTo>
                    <a:pt x="0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72" y="1"/>
                  </a:lnTo>
                  <a:lnTo>
                    <a:pt x="84" y="2"/>
                  </a:lnTo>
                  <a:lnTo>
                    <a:pt x="97" y="5"/>
                  </a:lnTo>
                  <a:lnTo>
                    <a:pt x="110" y="7"/>
                  </a:lnTo>
                  <a:lnTo>
                    <a:pt x="121" y="11"/>
                  </a:lnTo>
                  <a:lnTo>
                    <a:pt x="133" y="16"/>
                  </a:lnTo>
                  <a:lnTo>
                    <a:pt x="143" y="22"/>
                  </a:lnTo>
                  <a:lnTo>
                    <a:pt x="152" y="30"/>
                  </a:lnTo>
                  <a:lnTo>
                    <a:pt x="160" y="39"/>
                  </a:lnTo>
                  <a:lnTo>
                    <a:pt x="168" y="49"/>
                  </a:lnTo>
                  <a:lnTo>
                    <a:pt x="174" y="62"/>
                  </a:lnTo>
                  <a:lnTo>
                    <a:pt x="180" y="76"/>
                  </a:lnTo>
                  <a:lnTo>
                    <a:pt x="183" y="92"/>
                  </a:lnTo>
                  <a:lnTo>
                    <a:pt x="186" y="111"/>
                  </a:lnTo>
                  <a:lnTo>
                    <a:pt x="187" y="1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2"/>
            <p:cNvSpPr>
              <a:spLocks noChangeArrowheads="1"/>
            </p:cNvSpPr>
            <p:nvPr userDrawn="1"/>
          </p:nvSpPr>
          <p:spPr bwMode="auto">
            <a:xfrm>
              <a:off x="2695" y="2209"/>
              <a:ext cx="28" cy="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2638" y="2107"/>
              <a:ext cx="64" cy="129"/>
            </a:xfrm>
            <a:custGeom>
              <a:avLst/>
              <a:gdLst>
                <a:gd name="T0" fmla="*/ 129 w 129"/>
                <a:gd name="T1" fmla="*/ 1 h 258"/>
                <a:gd name="T2" fmla="*/ 129 w 129"/>
                <a:gd name="T3" fmla="*/ 1 h 258"/>
                <a:gd name="T4" fmla="*/ 116 w 129"/>
                <a:gd name="T5" fmla="*/ 0 h 258"/>
                <a:gd name="T6" fmla="*/ 116 w 129"/>
                <a:gd name="T7" fmla="*/ 0 h 258"/>
                <a:gd name="T8" fmla="*/ 103 w 129"/>
                <a:gd name="T9" fmla="*/ 1 h 258"/>
                <a:gd name="T10" fmla="*/ 92 w 129"/>
                <a:gd name="T11" fmla="*/ 3 h 258"/>
                <a:gd name="T12" fmla="*/ 82 w 129"/>
                <a:gd name="T13" fmla="*/ 7 h 258"/>
                <a:gd name="T14" fmla="*/ 71 w 129"/>
                <a:gd name="T15" fmla="*/ 12 h 258"/>
                <a:gd name="T16" fmla="*/ 62 w 129"/>
                <a:gd name="T17" fmla="*/ 20 h 258"/>
                <a:gd name="T18" fmla="*/ 55 w 129"/>
                <a:gd name="T19" fmla="*/ 27 h 258"/>
                <a:gd name="T20" fmla="*/ 49 w 129"/>
                <a:gd name="T21" fmla="*/ 36 h 258"/>
                <a:gd name="T22" fmla="*/ 42 w 129"/>
                <a:gd name="T23" fmla="*/ 46 h 258"/>
                <a:gd name="T24" fmla="*/ 42 w 129"/>
                <a:gd name="T25" fmla="*/ 2 h 258"/>
                <a:gd name="T26" fmla="*/ 0 w 129"/>
                <a:gd name="T27" fmla="*/ 2 h 258"/>
                <a:gd name="T28" fmla="*/ 0 w 129"/>
                <a:gd name="T29" fmla="*/ 258 h 258"/>
                <a:gd name="T30" fmla="*/ 43 w 129"/>
                <a:gd name="T31" fmla="*/ 258 h 258"/>
                <a:gd name="T32" fmla="*/ 43 w 129"/>
                <a:gd name="T33" fmla="*/ 124 h 258"/>
                <a:gd name="T34" fmla="*/ 43 w 129"/>
                <a:gd name="T35" fmla="*/ 124 h 258"/>
                <a:gd name="T36" fmla="*/ 45 w 129"/>
                <a:gd name="T37" fmla="*/ 104 h 258"/>
                <a:gd name="T38" fmla="*/ 47 w 129"/>
                <a:gd name="T39" fmla="*/ 87 h 258"/>
                <a:gd name="T40" fmla="*/ 52 w 129"/>
                <a:gd name="T41" fmla="*/ 73 h 258"/>
                <a:gd name="T42" fmla="*/ 55 w 129"/>
                <a:gd name="T43" fmla="*/ 68 h 258"/>
                <a:gd name="T44" fmla="*/ 59 w 129"/>
                <a:gd name="T45" fmla="*/ 63 h 258"/>
                <a:gd name="T46" fmla="*/ 62 w 129"/>
                <a:gd name="T47" fmla="*/ 58 h 258"/>
                <a:gd name="T48" fmla="*/ 68 w 129"/>
                <a:gd name="T49" fmla="*/ 55 h 258"/>
                <a:gd name="T50" fmla="*/ 73 w 129"/>
                <a:gd name="T51" fmla="*/ 52 h 258"/>
                <a:gd name="T52" fmla="*/ 78 w 129"/>
                <a:gd name="T53" fmla="*/ 49 h 258"/>
                <a:gd name="T54" fmla="*/ 90 w 129"/>
                <a:gd name="T55" fmla="*/ 46 h 258"/>
                <a:gd name="T56" fmla="*/ 104 w 129"/>
                <a:gd name="T57" fmla="*/ 45 h 258"/>
                <a:gd name="T58" fmla="*/ 104 w 129"/>
                <a:gd name="T59" fmla="*/ 45 h 258"/>
                <a:gd name="T60" fmla="*/ 116 w 129"/>
                <a:gd name="T61" fmla="*/ 45 h 258"/>
                <a:gd name="T62" fmla="*/ 129 w 129"/>
                <a:gd name="T63" fmla="*/ 46 h 258"/>
                <a:gd name="T64" fmla="*/ 129 w 129"/>
                <a:gd name="T65" fmla="*/ 1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" h="258">
                  <a:moveTo>
                    <a:pt x="129" y="1"/>
                  </a:moveTo>
                  <a:lnTo>
                    <a:pt x="129" y="1"/>
                  </a:lnTo>
                  <a:lnTo>
                    <a:pt x="116" y="0"/>
                  </a:lnTo>
                  <a:lnTo>
                    <a:pt x="116" y="0"/>
                  </a:lnTo>
                  <a:lnTo>
                    <a:pt x="103" y="1"/>
                  </a:lnTo>
                  <a:lnTo>
                    <a:pt x="92" y="3"/>
                  </a:lnTo>
                  <a:lnTo>
                    <a:pt x="82" y="7"/>
                  </a:lnTo>
                  <a:lnTo>
                    <a:pt x="71" y="12"/>
                  </a:lnTo>
                  <a:lnTo>
                    <a:pt x="62" y="20"/>
                  </a:lnTo>
                  <a:lnTo>
                    <a:pt x="55" y="27"/>
                  </a:lnTo>
                  <a:lnTo>
                    <a:pt x="49" y="36"/>
                  </a:lnTo>
                  <a:lnTo>
                    <a:pt x="42" y="46"/>
                  </a:lnTo>
                  <a:lnTo>
                    <a:pt x="42" y="2"/>
                  </a:lnTo>
                  <a:lnTo>
                    <a:pt x="0" y="2"/>
                  </a:lnTo>
                  <a:lnTo>
                    <a:pt x="0" y="258"/>
                  </a:lnTo>
                  <a:lnTo>
                    <a:pt x="43" y="258"/>
                  </a:lnTo>
                  <a:lnTo>
                    <a:pt x="43" y="124"/>
                  </a:lnTo>
                  <a:lnTo>
                    <a:pt x="43" y="124"/>
                  </a:lnTo>
                  <a:lnTo>
                    <a:pt x="45" y="104"/>
                  </a:lnTo>
                  <a:lnTo>
                    <a:pt x="47" y="87"/>
                  </a:lnTo>
                  <a:lnTo>
                    <a:pt x="52" y="73"/>
                  </a:lnTo>
                  <a:lnTo>
                    <a:pt x="55" y="68"/>
                  </a:lnTo>
                  <a:lnTo>
                    <a:pt x="59" y="63"/>
                  </a:lnTo>
                  <a:lnTo>
                    <a:pt x="62" y="58"/>
                  </a:lnTo>
                  <a:lnTo>
                    <a:pt x="68" y="55"/>
                  </a:lnTo>
                  <a:lnTo>
                    <a:pt x="73" y="52"/>
                  </a:lnTo>
                  <a:lnTo>
                    <a:pt x="78" y="49"/>
                  </a:lnTo>
                  <a:lnTo>
                    <a:pt x="90" y="46"/>
                  </a:lnTo>
                  <a:lnTo>
                    <a:pt x="104" y="45"/>
                  </a:lnTo>
                  <a:lnTo>
                    <a:pt x="104" y="45"/>
                  </a:lnTo>
                  <a:lnTo>
                    <a:pt x="116" y="45"/>
                  </a:lnTo>
                  <a:lnTo>
                    <a:pt x="129" y="46"/>
                  </a:lnTo>
                  <a:lnTo>
                    <a:pt x="129" y="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4"/>
            <p:cNvSpPr>
              <a:spLocks/>
            </p:cNvSpPr>
            <p:nvPr userDrawn="1"/>
          </p:nvSpPr>
          <p:spPr bwMode="auto">
            <a:xfrm>
              <a:off x="2516" y="2124"/>
              <a:ext cx="76" cy="37"/>
            </a:xfrm>
            <a:custGeom>
              <a:avLst/>
              <a:gdLst>
                <a:gd name="T0" fmla="*/ 78 w 153"/>
                <a:gd name="T1" fmla="*/ 0 h 73"/>
                <a:gd name="T2" fmla="*/ 78 w 153"/>
                <a:gd name="T3" fmla="*/ 0 h 73"/>
                <a:gd name="T4" fmla="*/ 87 w 153"/>
                <a:gd name="T5" fmla="*/ 1 h 73"/>
                <a:gd name="T6" fmla="*/ 94 w 153"/>
                <a:gd name="T7" fmla="*/ 2 h 73"/>
                <a:gd name="T8" fmla="*/ 102 w 153"/>
                <a:gd name="T9" fmla="*/ 4 h 73"/>
                <a:gd name="T10" fmla="*/ 109 w 153"/>
                <a:gd name="T11" fmla="*/ 6 h 73"/>
                <a:gd name="T12" fmla="*/ 116 w 153"/>
                <a:gd name="T13" fmla="*/ 10 h 73"/>
                <a:gd name="T14" fmla="*/ 122 w 153"/>
                <a:gd name="T15" fmla="*/ 14 h 73"/>
                <a:gd name="T16" fmla="*/ 132 w 153"/>
                <a:gd name="T17" fmla="*/ 23 h 73"/>
                <a:gd name="T18" fmla="*/ 141 w 153"/>
                <a:gd name="T19" fmla="*/ 34 h 73"/>
                <a:gd name="T20" fmla="*/ 147 w 153"/>
                <a:gd name="T21" fmla="*/ 47 h 73"/>
                <a:gd name="T22" fmla="*/ 151 w 153"/>
                <a:gd name="T23" fmla="*/ 59 h 73"/>
                <a:gd name="T24" fmla="*/ 153 w 153"/>
                <a:gd name="T25" fmla="*/ 73 h 73"/>
                <a:gd name="T26" fmla="*/ 0 w 153"/>
                <a:gd name="T27" fmla="*/ 73 h 73"/>
                <a:gd name="T28" fmla="*/ 0 w 153"/>
                <a:gd name="T29" fmla="*/ 73 h 73"/>
                <a:gd name="T30" fmla="*/ 1 w 153"/>
                <a:gd name="T31" fmla="*/ 63 h 73"/>
                <a:gd name="T32" fmla="*/ 3 w 153"/>
                <a:gd name="T33" fmla="*/ 56 h 73"/>
                <a:gd name="T34" fmla="*/ 5 w 153"/>
                <a:gd name="T35" fmla="*/ 47 h 73"/>
                <a:gd name="T36" fmla="*/ 8 w 153"/>
                <a:gd name="T37" fmla="*/ 40 h 73"/>
                <a:gd name="T38" fmla="*/ 12 w 153"/>
                <a:gd name="T39" fmla="*/ 33 h 73"/>
                <a:gd name="T40" fmla="*/ 17 w 153"/>
                <a:gd name="T41" fmla="*/ 28 h 73"/>
                <a:gd name="T42" fmla="*/ 20 w 153"/>
                <a:gd name="T43" fmla="*/ 23 h 73"/>
                <a:gd name="T44" fmla="*/ 26 w 153"/>
                <a:gd name="T45" fmla="*/ 18 h 73"/>
                <a:gd name="T46" fmla="*/ 37 w 153"/>
                <a:gd name="T47" fmla="*/ 10 h 73"/>
                <a:gd name="T48" fmla="*/ 50 w 153"/>
                <a:gd name="T49" fmla="*/ 5 h 73"/>
                <a:gd name="T50" fmla="*/ 64 w 153"/>
                <a:gd name="T51" fmla="*/ 1 h 73"/>
                <a:gd name="T52" fmla="*/ 78 w 153"/>
                <a:gd name="T5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3" h="73">
                  <a:moveTo>
                    <a:pt x="78" y="0"/>
                  </a:moveTo>
                  <a:lnTo>
                    <a:pt x="78" y="0"/>
                  </a:lnTo>
                  <a:lnTo>
                    <a:pt x="87" y="1"/>
                  </a:lnTo>
                  <a:lnTo>
                    <a:pt x="94" y="2"/>
                  </a:lnTo>
                  <a:lnTo>
                    <a:pt x="102" y="4"/>
                  </a:lnTo>
                  <a:lnTo>
                    <a:pt x="109" y="6"/>
                  </a:lnTo>
                  <a:lnTo>
                    <a:pt x="116" y="10"/>
                  </a:lnTo>
                  <a:lnTo>
                    <a:pt x="122" y="14"/>
                  </a:lnTo>
                  <a:lnTo>
                    <a:pt x="132" y="23"/>
                  </a:lnTo>
                  <a:lnTo>
                    <a:pt x="141" y="34"/>
                  </a:lnTo>
                  <a:lnTo>
                    <a:pt x="147" y="47"/>
                  </a:lnTo>
                  <a:lnTo>
                    <a:pt x="151" y="59"/>
                  </a:lnTo>
                  <a:lnTo>
                    <a:pt x="153" y="73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1" y="63"/>
                  </a:lnTo>
                  <a:lnTo>
                    <a:pt x="3" y="56"/>
                  </a:lnTo>
                  <a:lnTo>
                    <a:pt x="5" y="47"/>
                  </a:lnTo>
                  <a:lnTo>
                    <a:pt x="8" y="40"/>
                  </a:lnTo>
                  <a:lnTo>
                    <a:pt x="12" y="33"/>
                  </a:lnTo>
                  <a:lnTo>
                    <a:pt x="17" y="28"/>
                  </a:lnTo>
                  <a:lnTo>
                    <a:pt x="20" y="23"/>
                  </a:lnTo>
                  <a:lnTo>
                    <a:pt x="26" y="18"/>
                  </a:lnTo>
                  <a:lnTo>
                    <a:pt x="37" y="10"/>
                  </a:lnTo>
                  <a:lnTo>
                    <a:pt x="50" y="5"/>
                  </a:lnTo>
                  <a:lnTo>
                    <a:pt x="64" y="1"/>
                  </a:lnTo>
                  <a:lnTo>
                    <a:pt x="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5"/>
            <p:cNvSpPr>
              <a:spLocks/>
            </p:cNvSpPr>
            <p:nvPr userDrawn="1"/>
          </p:nvSpPr>
          <p:spPr bwMode="auto">
            <a:xfrm>
              <a:off x="2491" y="2105"/>
              <a:ext cx="124" cy="134"/>
            </a:xfrm>
            <a:custGeom>
              <a:avLst/>
              <a:gdLst>
                <a:gd name="T0" fmla="*/ 246 w 248"/>
                <a:gd name="T1" fmla="*/ 147 h 268"/>
                <a:gd name="T2" fmla="*/ 246 w 248"/>
                <a:gd name="T3" fmla="*/ 118 h 268"/>
                <a:gd name="T4" fmla="*/ 241 w 248"/>
                <a:gd name="T5" fmla="*/ 90 h 268"/>
                <a:gd name="T6" fmla="*/ 232 w 248"/>
                <a:gd name="T7" fmla="*/ 65 h 268"/>
                <a:gd name="T8" fmla="*/ 218 w 248"/>
                <a:gd name="T9" fmla="*/ 43 h 268"/>
                <a:gd name="T10" fmla="*/ 201 w 248"/>
                <a:gd name="T11" fmla="*/ 25 h 268"/>
                <a:gd name="T12" fmla="*/ 179 w 248"/>
                <a:gd name="T13" fmla="*/ 11 h 268"/>
                <a:gd name="T14" fmla="*/ 154 w 248"/>
                <a:gd name="T15" fmla="*/ 3 h 268"/>
                <a:gd name="T16" fmla="*/ 126 w 248"/>
                <a:gd name="T17" fmla="*/ 0 h 268"/>
                <a:gd name="T18" fmla="*/ 113 w 248"/>
                <a:gd name="T19" fmla="*/ 1 h 268"/>
                <a:gd name="T20" fmla="*/ 88 w 248"/>
                <a:gd name="T21" fmla="*/ 5 h 268"/>
                <a:gd name="T22" fmla="*/ 66 w 248"/>
                <a:gd name="T23" fmla="*/ 15 h 268"/>
                <a:gd name="T24" fmla="*/ 46 w 248"/>
                <a:gd name="T25" fmla="*/ 28 h 268"/>
                <a:gd name="T26" fmla="*/ 29 w 248"/>
                <a:gd name="T27" fmla="*/ 46 h 268"/>
                <a:gd name="T28" fmla="*/ 15 w 248"/>
                <a:gd name="T29" fmla="*/ 66 h 268"/>
                <a:gd name="T30" fmla="*/ 6 w 248"/>
                <a:gd name="T31" fmla="*/ 91 h 268"/>
                <a:gd name="T32" fmla="*/ 1 w 248"/>
                <a:gd name="T33" fmla="*/ 118 h 268"/>
                <a:gd name="T34" fmla="*/ 0 w 248"/>
                <a:gd name="T35" fmla="*/ 133 h 268"/>
                <a:gd name="T36" fmla="*/ 2 w 248"/>
                <a:gd name="T37" fmla="*/ 161 h 268"/>
                <a:gd name="T38" fmla="*/ 9 w 248"/>
                <a:gd name="T39" fmla="*/ 186 h 268"/>
                <a:gd name="T40" fmla="*/ 19 w 248"/>
                <a:gd name="T41" fmla="*/ 209 h 268"/>
                <a:gd name="T42" fmla="*/ 33 w 248"/>
                <a:gd name="T43" fmla="*/ 230 h 268"/>
                <a:gd name="T44" fmla="*/ 51 w 248"/>
                <a:gd name="T45" fmla="*/ 245 h 268"/>
                <a:gd name="T46" fmla="*/ 74 w 248"/>
                <a:gd name="T47" fmla="*/ 257 h 268"/>
                <a:gd name="T48" fmla="*/ 99 w 248"/>
                <a:gd name="T49" fmla="*/ 265 h 268"/>
                <a:gd name="T50" fmla="*/ 127 w 248"/>
                <a:gd name="T51" fmla="*/ 268 h 268"/>
                <a:gd name="T52" fmla="*/ 138 w 248"/>
                <a:gd name="T53" fmla="*/ 268 h 268"/>
                <a:gd name="T54" fmla="*/ 160 w 248"/>
                <a:gd name="T55" fmla="*/ 264 h 268"/>
                <a:gd name="T56" fmla="*/ 180 w 248"/>
                <a:gd name="T57" fmla="*/ 257 h 268"/>
                <a:gd name="T58" fmla="*/ 197 w 248"/>
                <a:gd name="T59" fmla="*/ 249 h 268"/>
                <a:gd name="T60" fmla="*/ 212 w 248"/>
                <a:gd name="T61" fmla="*/ 238 h 268"/>
                <a:gd name="T62" fmla="*/ 230 w 248"/>
                <a:gd name="T63" fmla="*/ 218 h 268"/>
                <a:gd name="T64" fmla="*/ 244 w 248"/>
                <a:gd name="T65" fmla="*/ 186 h 268"/>
                <a:gd name="T66" fmla="*/ 198 w 248"/>
                <a:gd name="T67" fmla="*/ 186 h 268"/>
                <a:gd name="T68" fmla="*/ 188 w 248"/>
                <a:gd name="T69" fmla="*/ 204 h 268"/>
                <a:gd name="T70" fmla="*/ 173 w 248"/>
                <a:gd name="T71" fmla="*/ 218 h 268"/>
                <a:gd name="T72" fmla="*/ 154 w 248"/>
                <a:gd name="T73" fmla="*/ 226 h 268"/>
                <a:gd name="T74" fmla="*/ 127 w 248"/>
                <a:gd name="T75" fmla="*/ 230 h 268"/>
                <a:gd name="T76" fmla="*/ 113 w 248"/>
                <a:gd name="T77" fmla="*/ 228 h 268"/>
                <a:gd name="T78" fmla="*/ 86 w 248"/>
                <a:gd name="T79" fmla="*/ 218 h 268"/>
                <a:gd name="T80" fmla="*/ 68 w 248"/>
                <a:gd name="T81" fmla="*/ 204 h 268"/>
                <a:gd name="T82" fmla="*/ 58 w 248"/>
                <a:gd name="T83" fmla="*/ 192 h 268"/>
                <a:gd name="T84" fmla="*/ 52 w 248"/>
                <a:gd name="T85" fmla="*/ 175 h 268"/>
                <a:gd name="T86" fmla="*/ 48 w 248"/>
                <a:gd name="T87" fmla="*/ 157 h 268"/>
                <a:gd name="T88" fmla="*/ 246 w 248"/>
                <a:gd name="T89" fmla="*/ 147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48" h="268">
                  <a:moveTo>
                    <a:pt x="246" y="147"/>
                  </a:moveTo>
                  <a:lnTo>
                    <a:pt x="246" y="147"/>
                  </a:lnTo>
                  <a:lnTo>
                    <a:pt x="248" y="132"/>
                  </a:lnTo>
                  <a:lnTo>
                    <a:pt x="246" y="118"/>
                  </a:lnTo>
                  <a:lnTo>
                    <a:pt x="245" y="103"/>
                  </a:lnTo>
                  <a:lnTo>
                    <a:pt x="241" y="90"/>
                  </a:lnTo>
                  <a:lnTo>
                    <a:pt x="237" y="77"/>
                  </a:lnTo>
                  <a:lnTo>
                    <a:pt x="232" y="65"/>
                  </a:lnTo>
                  <a:lnTo>
                    <a:pt x="226" y="53"/>
                  </a:lnTo>
                  <a:lnTo>
                    <a:pt x="218" y="43"/>
                  </a:lnTo>
                  <a:lnTo>
                    <a:pt x="209" y="34"/>
                  </a:lnTo>
                  <a:lnTo>
                    <a:pt x="201" y="25"/>
                  </a:lnTo>
                  <a:lnTo>
                    <a:pt x="190" y="18"/>
                  </a:lnTo>
                  <a:lnTo>
                    <a:pt x="179" y="11"/>
                  </a:lnTo>
                  <a:lnTo>
                    <a:pt x="168" y="6"/>
                  </a:lnTo>
                  <a:lnTo>
                    <a:pt x="154" y="3"/>
                  </a:lnTo>
                  <a:lnTo>
                    <a:pt x="141" y="1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3" y="1"/>
                  </a:lnTo>
                  <a:lnTo>
                    <a:pt x="100" y="3"/>
                  </a:lnTo>
                  <a:lnTo>
                    <a:pt x="88" y="5"/>
                  </a:lnTo>
                  <a:lnTo>
                    <a:pt x="76" y="10"/>
                  </a:lnTo>
                  <a:lnTo>
                    <a:pt x="66" y="15"/>
                  </a:lnTo>
                  <a:lnTo>
                    <a:pt x="55" y="20"/>
                  </a:lnTo>
                  <a:lnTo>
                    <a:pt x="46" y="28"/>
                  </a:lnTo>
                  <a:lnTo>
                    <a:pt x="37" y="37"/>
                  </a:lnTo>
                  <a:lnTo>
                    <a:pt x="29" y="46"/>
                  </a:lnTo>
                  <a:lnTo>
                    <a:pt x="21" y="56"/>
                  </a:lnTo>
                  <a:lnTo>
                    <a:pt x="15" y="66"/>
                  </a:lnTo>
                  <a:lnTo>
                    <a:pt x="10" y="79"/>
                  </a:lnTo>
                  <a:lnTo>
                    <a:pt x="6" y="91"/>
                  </a:lnTo>
                  <a:lnTo>
                    <a:pt x="2" y="104"/>
                  </a:lnTo>
                  <a:lnTo>
                    <a:pt x="1" y="118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1" y="147"/>
                  </a:lnTo>
                  <a:lnTo>
                    <a:pt x="2" y="161"/>
                  </a:lnTo>
                  <a:lnTo>
                    <a:pt x="5" y="174"/>
                  </a:lnTo>
                  <a:lnTo>
                    <a:pt x="9" y="186"/>
                  </a:lnTo>
                  <a:lnTo>
                    <a:pt x="14" y="198"/>
                  </a:lnTo>
                  <a:lnTo>
                    <a:pt x="19" y="209"/>
                  </a:lnTo>
                  <a:lnTo>
                    <a:pt x="25" y="219"/>
                  </a:lnTo>
                  <a:lnTo>
                    <a:pt x="33" y="230"/>
                  </a:lnTo>
                  <a:lnTo>
                    <a:pt x="42" y="237"/>
                  </a:lnTo>
                  <a:lnTo>
                    <a:pt x="51" y="245"/>
                  </a:lnTo>
                  <a:lnTo>
                    <a:pt x="62" y="252"/>
                  </a:lnTo>
                  <a:lnTo>
                    <a:pt x="74" y="257"/>
                  </a:lnTo>
                  <a:lnTo>
                    <a:pt x="85" y="261"/>
                  </a:lnTo>
                  <a:lnTo>
                    <a:pt x="99" y="265"/>
                  </a:lnTo>
                  <a:lnTo>
                    <a:pt x="113" y="266"/>
                  </a:lnTo>
                  <a:lnTo>
                    <a:pt x="127" y="268"/>
                  </a:lnTo>
                  <a:lnTo>
                    <a:pt x="127" y="268"/>
                  </a:lnTo>
                  <a:lnTo>
                    <a:pt x="138" y="268"/>
                  </a:lnTo>
                  <a:lnTo>
                    <a:pt x="150" y="266"/>
                  </a:lnTo>
                  <a:lnTo>
                    <a:pt x="160" y="264"/>
                  </a:lnTo>
                  <a:lnTo>
                    <a:pt x="170" y="261"/>
                  </a:lnTo>
                  <a:lnTo>
                    <a:pt x="180" y="257"/>
                  </a:lnTo>
                  <a:lnTo>
                    <a:pt x="189" y="254"/>
                  </a:lnTo>
                  <a:lnTo>
                    <a:pt x="197" y="249"/>
                  </a:lnTo>
                  <a:lnTo>
                    <a:pt x="204" y="244"/>
                  </a:lnTo>
                  <a:lnTo>
                    <a:pt x="212" y="238"/>
                  </a:lnTo>
                  <a:lnTo>
                    <a:pt x="218" y="232"/>
                  </a:lnTo>
                  <a:lnTo>
                    <a:pt x="230" y="218"/>
                  </a:lnTo>
                  <a:lnTo>
                    <a:pt x="237" y="203"/>
                  </a:lnTo>
                  <a:lnTo>
                    <a:pt x="244" y="186"/>
                  </a:lnTo>
                  <a:lnTo>
                    <a:pt x="198" y="186"/>
                  </a:lnTo>
                  <a:lnTo>
                    <a:pt x="198" y="186"/>
                  </a:lnTo>
                  <a:lnTo>
                    <a:pt x="193" y="197"/>
                  </a:lnTo>
                  <a:lnTo>
                    <a:pt x="188" y="204"/>
                  </a:lnTo>
                  <a:lnTo>
                    <a:pt x="182" y="212"/>
                  </a:lnTo>
                  <a:lnTo>
                    <a:pt x="173" y="218"/>
                  </a:lnTo>
                  <a:lnTo>
                    <a:pt x="164" y="223"/>
                  </a:lnTo>
                  <a:lnTo>
                    <a:pt x="154" y="226"/>
                  </a:lnTo>
                  <a:lnTo>
                    <a:pt x="141" y="228"/>
                  </a:lnTo>
                  <a:lnTo>
                    <a:pt x="127" y="230"/>
                  </a:lnTo>
                  <a:lnTo>
                    <a:pt x="127" y="230"/>
                  </a:lnTo>
                  <a:lnTo>
                    <a:pt x="113" y="228"/>
                  </a:lnTo>
                  <a:lnTo>
                    <a:pt x="99" y="224"/>
                  </a:lnTo>
                  <a:lnTo>
                    <a:pt x="86" y="218"/>
                  </a:lnTo>
                  <a:lnTo>
                    <a:pt x="74" y="209"/>
                  </a:lnTo>
                  <a:lnTo>
                    <a:pt x="68" y="204"/>
                  </a:lnTo>
                  <a:lnTo>
                    <a:pt x="63" y="198"/>
                  </a:lnTo>
                  <a:lnTo>
                    <a:pt x="58" y="192"/>
                  </a:lnTo>
                  <a:lnTo>
                    <a:pt x="56" y="184"/>
                  </a:lnTo>
                  <a:lnTo>
                    <a:pt x="52" y="175"/>
                  </a:lnTo>
                  <a:lnTo>
                    <a:pt x="49" y="166"/>
                  </a:lnTo>
                  <a:lnTo>
                    <a:pt x="48" y="157"/>
                  </a:lnTo>
                  <a:lnTo>
                    <a:pt x="47" y="147"/>
                  </a:lnTo>
                  <a:lnTo>
                    <a:pt x="246" y="1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 userDrawn="1"/>
          </p:nvSpPr>
          <p:spPr bwMode="auto">
            <a:xfrm>
              <a:off x="2315" y="2108"/>
              <a:ext cx="171" cy="128"/>
            </a:xfrm>
            <a:custGeom>
              <a:avLst/>
              <a:gdLst>
                <a:gd name="T0" fmla="*/ 96 w 341"/>
                <a:gd name="T1" fmla="*/ 189 h 256"/>
                <a:gd name="T2" fmla="*/ 47 w 341"/>
                <a:gd name="T3" fmla="*/ 0 h 256"/>
                <a:gd name="T4" fmla="*/ 0 w 341"/>
                <a:gd name="T5" fmla="*/ 0 h 256"/>
                <a:gd name="T6" fmla="*/ 74 w 341"/>
                <a:gd name="T7" fmla="*/ 256 h 256"/>
                <a:gd name="T8" fmla="*/ 114 w 341"/>
                <a:gd name="T9" fmla="*/ 256 h 256"/>
                <a:gd name="T10" fmla="*/ 169 w 341"/>
                <a:gd name="T11" fmla="*/ 50 h 256"/>
                <a:gd name="T12" fmla="*/ 227 w 341"/>
                <a:gd name="T13" fmla="*/ 256 h 256"/>
                <a:gd name="T14" fmla="*/ 267 w 341"/>
                <a:gd name="T15" fmla="*/ 256 h 256"/>
                <a:gd name="T16" fmla="*/ 341 w 341"/>
                <a:gd name="T17" fmla="*/ 0 h 256"/>
                <a:gd name="T18" fmla="*/ 294 w 341"/>
                <a:gd name="T19" fmla="*/ 0 h 256"/>
                <a:gd name="T20" fmla="*/ 245 w 341"/>
                <a:gd name="T21" fmla="*/ 189 h 256"/>
                <a:gd name="T22" fmla="*/ 193 w 341"/>
                <a:gd name="T23" fmla="*/ 0 h 256"/>
                <a:gd name="T24" fmla="*/ 147 w 341"/>
                <a:gd name="T25" fmla="*/ 0 h 256"/>
                <a:gd name="T26" fmla="*/ 96 w 341"/>
                <a:gd name="T27" fmla="*/ 189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1" h="256">
                  <a:moveTo>
                    <a:pt x="96" y="189"/>
                  </a:moveTo>
                  <a:lnTo>
                    <a:pt x="47" y="0"/>
                  </a:lnTo>
                  <a:lnTo>
                    <a:pt x="0" y="0"/>
                  </a:lnTo>
                  <a:lnTo>
                    <a:pt x="74" y="256"/>
                  </a:lnTo>
                  <a:lnTo>
                    <a:pt x="114" y="256"/>
                  </a:lnTo>
                  <a:lnTo>
                    <a:pt x="169" y="50"/>
                  </a:lnTo>
                  <a:lnTo>
                    <a:pt x="227" y="256"/>
                  </a:lnTo>
                  <a:lnTo>
                    <a:pt x="267" y="256"/>
                  </a:lnTo>
                  <a:lnTo>
                    <a:pt x="341" y="0"/>
                  </a:lnTo>
                  <a:lnTo>
                    <a:pt x="294" y="0"/>
                  </a:lnTo>
                  <a:lnTo>
                    <a:pt x="245" y="189"/>
                  </a:lnTo>
                  <a:lnTo>
                    <a:pt x="193" y="0"/>
                  </a:lnTo>
                  <a:lnTo>
                    <a:pt x="147" y="0"/>
                  </a:lnTo>
                  <a:lnTo>
                    <a:pt x="96" y="18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7"/>
            <p:cNvSpPr>
              <a:spLocks/>
            </p:cNvSpPr>
            <p:nvPr userDrawn="1"/>
          </p:nvSpPr>
          <p:spPr bwMode="auto">
            <a:xfrm>
              <a:off x="2184" y="2105"/>
              <a:ext cx="124" cy="134"/>
            </a:xfrm>
            <a:custGeom>
              <a:avLst/>
              <a:gdLst>
                <a:gd name="T0" fmla="*/ 125 w 248"/>
                <a:gd name="T1" fmla="*/ 0 h 268"/>
                <a:gd name="T2" fmla="*/ 102 w 248"/>
                <a:gd name="T3" fmla="*/ 3 h 268"/>
                <a:gd name="T4" fmla="*/ 79 w 248"/>
                <a:gd name="T5" fmla="*/ 8 h 268"/>
                <a:gd name="T6" fmla="*/ 59 w 248"/>
                <a:gd name="T7" fmla="*/ 18 h 268"/>
                <a:gd name="T8" fmla="*/ 40 w 248"/>
                <a:gd name="T9" fmla="*/ 32 h 268"/>
                <a:gd name="T10" fmla="*/ 23 w 248"/>
                <a:gd name="T11" fmla="*/ 51 h 268"/>
                <a:gd name="T12" fmla="*/ 10 w 248"/>
                <a:gd name="T13" fmla="*/ 74 h 268"/>
                <a:gd name="T14" fmla="*/ 3 w 248"/>
                <a:gd name="T15" fmla="*/ 101 h 268"/>
                <a:gd name="T16" fmla="*/ 0 w 248"/>
                <a:gd name="T17" fmla="*/ 134 h 268"/>
                <a:gd name="T18" fmla="*/ 0 w 248"/>
                <a:gd name="T19" fmla="*/ 151 h 268"/>
                <a:gd name="T20" fmla="*/ 7 w 248"/>
                <a:gd name="T21" fmla="*/ 181 h 268"/>
                <a:gd name="T22" fmla="*/ 17 w 248"/>
                <a:gd name="T23" fmla="*/ 207 h 268"/>
                <a:gd name="T24" fmla="*/ 31 w 248"/>
                <a:gd name="T25" fmla="*/ 227 h 268"/>
                <a:gd name="T26" fmla="*/ 49 w 248"/>
                <a:gd name="T27" fmla="*/ 244 h 268"/>
                <a:gd name="T28" fmla="*/ 69 w 248"/>
                <a:gd name="T29" fmla="*/ 255 h 268"/>
                <a:gd name="T30" fmla="*/ 90 w 248"/>
                <a:gd name="T31" fmla="*/ 264 h 268"/>
                <a:gd name="T32" fmla="*/ 113 w 248"/>
                <a:gd name="T33" fmla="*/ 268 h 268"/>
                <a:gd name="T34" fmla="*/ 125 w 248"/>
                <a:gd name="T35" fmla="*/ 268 h 268"/>
                <a:gd name="T36" fmla="*/ 146 w 248"/>
                <a:gd name="T37" fmla="*/ 265 h 268"/>
                <a:gd name="T38" fmla="*/ 169 w 248"/>
                <a:gd name="T39" fmla="*/ 260 h 268"/>
                <a:gd name="T40" fmla="*/ 189 w 248"/>
                <a:gd name="T41" fmla="*/ 250 h 268"/>
                <a:gd name="T42" fmla="*/ 209 w 248"/>
                <a:gd name="T43" fmla="*/ 236 h 268"/>
                <a:gd name="T44" fmla="*/ 225 w 248"/>
                <a:gd name="T45" fmla="*/ 217 h 268"/>
                <a:gd name="T46" fmla="*/ 238 w 248"/>
                <a:gd name="T47" fmla="*/ 194 h 268"/>
                <a:gd name="T48" fmla="*/ 245 w 248"/>
                <a:gd name="T49" fmla="*/ 166 h 268"/>
                <a:gd name="T50" fmla="*/ 248 w 248"/>
                <a:gd name="T51" fmla="*/ 134 h 268"/>
                <a:gd name="T52" fmla="*/ 248 w 248"/>
                <a:gd name="T53" fmla="*/ 117 h 268"/>
                <a:gd name="T54" fmla="*/ 242 w 248"/>
                <a:gd name="T55" fmla="*/ 88 h 268"/>
                <a:gd name="T56" fmla="*/ 231 w 248"/>
                <a:gd name="T57" fmla="*/ 62 h 268"/>
                <a:gd name="T58" fmla="*/ 217 w 248"/>
                <a:gd name="T59" fmla="*/ 41 h 268"/>
                <a:gd name="T60" fmla="*/ 200 w 248"/>
                <a:gd name="T61" fmla="*/ 24 h 268"/>
                <a:gd name="T62" fmla="*/ 179 w 248"/>
                <a:gd name="T63" fmla="*/ 13 h 268"/>
                <a:gd name="T64" fmla="*/ 158 w 248"/>
                <a:gd name="T65" fmla="*/ 5 h 268"/>
                <a:gd name="T66" fmla="*/ 136 w 248"/>
                <a:gd name="T67" fmla="*/ 1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8" h="268">
                  <a:moveTo>
                    <a:pt x="125" y="0"/>
                  </a:moveTo>
                  <a:lnTo>
                    <a:pt x="125" y="0"/>
                  </a:lnTo>
                  <a:lnTo>
                    <a:pt x="113" y="1"/>
                  </a:lnTo>
                  <a:lnTo>
                    <a:pt x="102" y="3"/>
                  </a:lnTo>
                  <a:lnTo>
                    <a:pt x="90" y="5"/>
                  </a:lnTo>
                  <a:lnTo>
                    <a:pt x="79" y="8"/>
                  </a:lnTo>
                  <a:lnTo>
                    <a:pt x="69" y="13"/>
                  </a:lnTo>
                  <a:lnTo>
                    <a:pt x="59" y="18"/>
                  </a:lnTo>
                  <a:lnTo>
                    <a:pt x="49" y="24"/>
                  </a:lnTo>
                  <a:lnTo>
                    <a:pt x="40" y="32"/>
                  </a:lnTo>
                  <a:lnTo>
                    <a:pt x="31" y="41"/>
                  </a:lnTo>
                  <a:lnTo>
                    <a:pt x="23" y="51"/>
                  </a:lnTo>
                  <a:lnTo>
                    <a:pt x="17" y="62"/>
                  </a:lnTo>
                  <a:lnTo>
                    <a:pt x="10" y="74"/>
                  </a:lnTo>
                  <a:lnTo>
                    <a:pt x="7" y="88"/>
                  </a:lnTo>
                  <a:lnTo>
                    <a:pt x="3" y="101"/>
                  </a:lnTo>
                  <a:lnTo>
                    <a:pt x="0" y="117"/>
                  </a:lnTo>
                  <a:lnTo>
                    <a:pt x="0" y="134"/>
                  </a:lnTo>
                  <a:lnTo>
                    <a:pt x="0" y="134"/>
                  </a:lnTo>
                  <a:lnTo>
                    <a:pt x="0" y="151"/>
                  </a:lnTo>
                  <a:lnTo>
                    <a:pt x="3" y="166"/>
                  </a:lnTo>
                  <a:lnTo>
                    <a:pt x="7" y="181"/>
                  </a:lnTo>
                  <a:lnTo>
                    <a:pt x="10" y="194"/>
                  </a:lnTo>
                  <a:lnTo>
                    <a:pt x="17" y="207"/>
                  </a:lnTo>
                  <a:lnTo>
                    <a:pt x="23" y="217"/>
                  </a:lnTo>
                  <a:lnTo>
                    <a:pt x="31" y="227"/>
                  </a:lnTo>
                  <a:lnTo>
                    <a:pt x="40" y="236"/>
                  </a:lnTo>
                  <a:lnTo>
                    <a:pt x="49" y="244"/>
                  </a:lnTo>
                  <a:lnTo>
                    <a:pt x="59" y="250"/>
                  </a:lnTo>
                  <a:lnTo>
                    <a:pt x="69" y="255"/>
                  </a:lnTo>
                  <a:lnTo>
                    <a:pt x="79" y="260"/>
                  </a:lnTo>
                  <a:lnTo>
                    <a:pt x="90" y="264"/>
                  </a:lnTo>
                  <a:lnTo>
                    <a:pt x="102" y="265"/>
                  </a:lnTo>
                  <a:lnTo>
                    <a:pt x="113" y="268"/>
                  </a:lnTo>
                  <a:lnTo>
                    <a:pt x="125" y="268"/>
                  </a:lnTo>
                  <a:lnTo>
                    <a:pt x="125" y="268"/>
                  </a:lnTo>
                  <a:lnTo>
                    <a:pt x="136" y="268"/>
                  </a:lnTo>
                  <a:lnTo>
                    <a:pt x="146" y="265"/>
                  </a:lnTo>
                  <a:lnTo>
                    <a:pt x="158" y="264"/>
                  </a:lnTo>
                  <a:lnTo>
                    <a:pt x="169" y="260"/>
                  </a:lnTo>
                  <a:lnTo>
                    <a:pt x="179" y="255"/>
                  </a:lnTo>
                  <a:lnTo>
                    <a:pt x="189" y="250"/>
                  </a:lnTo>
                  <a:lnTo>
                    <a:pt x="200" y="244"/>
                  </a:lnTo>
                  <a:lnTo>
                    <a:pt x="209" y="236"/>
                  </a:lnTo>
                  <a:lnTo>
                    <a:pt x="217" y="227"/>
                  </a:lnTo>
                  <a:lnTo>
                    <a:pt x="225" y="217"/>
                  </a:lnTo>
                  <a:lnTo>
                    <a:pt x="231" y="207"/>
                  </a:lnTo>
                  <a:lnTo>
                    <a:pt x="238" y="194"/>
                  </a:lnTo>
                  <a:lnTo>
                    <a:pt x="242" y="181"/>
                  </a:lnTo>
                  <a:lnTo>
                    <a:pt x="245" y="166"/>
                  </a:lnTo>
                  <a:lnTo>
                    <a:pt x="248" y="151"/>
                  </a:lnTo>
                  <a:lnTo>
                    <a:pt x="248" y="134"/>
                  </a:lnTo>
                  <a:lnTo>
                    <a:pt x="248" y="134"/>
                  </a:lnTo>
                  <a:lnTo>
                    <a:pt x="248" y="117"/>
                  </a:lnTo>
                  <a:lnTo>
                    <a:pt x="245" y="101"/>
                  </a:lnTo>
                  <a:lnTo>
                    <a:pt x="242" y="88"/>
                  </a:lnTo>
                  <a:lnTo>
                    <a:pt x="238" y="74"/>
                  </a:lnTo>
                  <a:lnTo>
                    <a:pt x="231" y="62"/>
                  </a:lnTo>
                  <a:lnTo>
                    <a:pt x="225" y="51"/>
                  </a:lnTo>
                  <a:lnTo>
                    <a:pt x="217" y="41"/>
                  </a:lnTo>
                  <a:lnTo>
                    <a:pt x="209" y="32"/>
                  </a:lnTo>
                  <a:lnTo>
                    <a:pt x="200" y="24"/>
                  </a:lnTo>
                  <a:lnTo>
                    <a:pt x="189" y="18"/>
                  </a:lnTo>
                  <a:lnTo>
                    <a:pt x="179" y="13"/>
                  </a:lnTo>
                  <a:lnTo>
                    <a:pt x="169" y="8"/>
                  </a:lnTo>
                  <a:lnTo>
                    <a:pt x="158" y="5"/>
                  </a:lnTo>
                  <a:lnTo>
                    <a:pt x="146" y="3"/>
                  </a:lnTo>
                  <a:lnTo>
                    <a:pt x="136" y="1"/>
                  </a:lnTo>
                  <a:lnTo>
                    <a:pt x="12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8"/>
            <p:cNvSpPr>
              <a:spLocks/>
            </p:cNvSpPr>
            <p:nvPr userDrawn="1"/>
          </p:nvSpPr>
          <p:spPr bwMode="auto">
            <a:xfrm>
              <a:off x="2208" y="2125"/>
              <a:ext cx="77" cy="95"/>
            </a:xfrm>
            <a:custGeom>
              <a:avLst/>
              <a:gdLst>
                <a:gd name="T0" fmla="*/ 0 w 155"/>
                <a:gd name="T1" fmla="*/ 96 h 192"/>
                <a:gd name="T2" fmla="*/ 0 w 155"/>
                <a:gd name="T3" fmla="*/ 96 h 192"/>
                <a:gd name="T4" fmla="*/ 0 w 155"/>
                <a:gd name="T5" fmla="*/ 84 h 192"/>
                <a:gd name="T6" fmla="*/ 2 w 155"/>
                <a:gd name="T7" fmla="*/ 71 h 192"/>
                <a:gd name="T8" fmla="*/ 3 w 155"/>
                <a:gd name="T9" fmla="*/ 61 h 192"/>
                <a:gd name="T10" fmla="*/ 7 w 155"/>
                <a:gd name="T11" fmla="*/ 51 h 192"/>
                <a:gd name="T12" fmla="*/ 9 w 155"/>
                <a:gd name="T13" fmla="*/ 43 h 192"/>
                <a:gd name="T14" fmla="*/ 14 w 155"/>
                <a:gd name="T15" fmla="*/ 34 h 192"/>
                <a:gd name="T16" fmla="*/ 18 w 155"/>
                <a:gd name="T17" fmla="*/ 28 h 192"/>
                <a:gd name="T18" fmla="*/ 23 w 155"/>
                <a:gd name="T19" fmla="*/ 22 h 192"/>
                <a:gd name="T20" fmla="*/ 29 w 155"/>
                <a:gd name="T21" fmla="*/ 17 h 192"/>
                <a:gd name="T22" fmla="*/ 35 w 155"/>
                <a:gd name="T23" fmla="*/ 11 h 192"/>
                <a:gd name="T24" fmla="*/ 41 w 155"/>
                <a:gd name="T25" fmla="*/ 9 h 192"/>
                <a:gd name="T26" fmla="*/ 49 w 155"/>
                <a:gd name="T27" fmla="*/ 5 h 192"/>
                <a:gd name="T28" fmla="*/ 62 w 155"/>
                <a:gd name="T29" fmla="*/ 1 h 192"/>
                <a:gd name="T30" fmla="*/ 78 w 155"/>
                <a:gd name="T31" fmla="*/ 0 h 192"/>
                <a:gd name="T32" fmla="*/ 78 w 155"/>
                <a:gd name="T33" fmla="*/ 0 h 192"/>
                <a:gd name="T34" fmla="*/ 92 w 155"/>
                <a:gd name="T35" fmla="*/ 1 h 192"/>
                <a:gd name="T36" fmla="*/ 106 w 155"/>
                <a:gd name="T37" fmla="*/ 5 h 192"/>
                <a:gd name="T38" fmla="*/ 113 w 155"/>
                <a:gd name="T39" fmla="*/ 9 h 192"/>
                <a:gd name="T40" fmla="*/ 120 w 155"/>
                <a:gd name="T41" fmla="*/ 13 h 192"/>
                <a:gd name="T42" fmla="*/ 126 w 155"/>
                <a:gd name="T43" fmla="*/ 17 h 192"/>
                <a:gd name="T44" fmla="*/ 131 w 155"/>
                <a:gd name="T45" fmla="*/ 23 h 192"/>
                <a:gd name="T46" fmla="*/ 136 w 155"/>
                <a:gd name="T47" fmla="*/ 28 h 192"/>
                <a:gd name="T48" fmla="*/ 141 w 155"/>
                <a:gd name="T49" fmla="*/ 36 h 192"/>
                <a:gd name="T50" fmla="*/ 145 w 155"/>
                <a:gd name="T51" fmla="*/ 43 h 192"/>
                <a:gd name="T52" fmla="*/ 149 w 155"/>
                <a:gd name="T53" fmla="*/ 52 h 192"/>
                <a:gd name="T54" fmla="*/ 151 w 155"/>
                <a:gd name="T55" fmla="*/ 61 h 192"/>
                <a:gd name="T56" fmla="*/ 153 w 155"/>
                <a:gd name="T57" fmla="*/ 72 h 192"/>
                <a:gd name="T58" fmla="*/ 154 w 155"/>
                <a:gd name="T59" fmla="*/ 84 h 192"/>
                <a:gd name="T60" fmla="*/ 155 w 155"/>
                <a:gd name="T61" fmla="*/ 96 h 192"/>
                <a:gd name="T62" fmla="*/ 155 w 155"/>
                <a:gd name="T63" fmla="*/ 96 h 192"/>
                <a:gd name="T64" fmla="*/ 154 w 155"/>
                <a:gd name="T65" fmla="*/ 108 h 192"/>
                <a:gd name="T66" fmla="*/ 153 w 155"/>
                <a:gd name="T67" fmla="*/ 119 h 192"/>
                <a:gd name="T68" fmla="*/ 151 w 155"/>
                <a:gd name="T69" fmla="*/ 129 h 192"/>
                <a:gd name="T70" fmla="*/ 149 w 155"/>
                <a:gd name="T71" fmla="*/ 138 h 192"/>
                <a:gd name="T72" fmla="*/ 145 w 155"/>
                <a:gd name="T73" fmla="*/ 147 h 192"/>
                <a:gd name="T74" fmla="*/ 141 w 155"/>
                <a:gd name="T75" fmla="*/ 155 h 192"/>
                <a:gd name="T76" fmla="*/ 136 w 155"/>
                <a:gd name="T77" fmla="*/ 162 h 192"/>
                <a:gd name="T78" fmla="*/ 131 w 155"/>
                <a:gd name="T79" fmla="*/ 169 h 192"/>
                <a:gd name="T80" fmla="*/ 126 w 155"/>
                <a:gd name="T81" fmla="*/ 174 h 192"/>
                <a:gd name="T82" fmla="*/ 120 w 155"/>
                <a:gd name="T83" fmla="*/ 179 h 192"/>
                <a:gd name="T84" fmla="*/ 113 w 155"/>
                <a:gd name="T85" fmla="*/ 183 h 192"/>
                <a:gd name="T86" fmla="*/ 106 w 155"/>
                <a:gd name="T87" fmla="*/ 185 h 192"/>
                <a:gd name="T88" fmla="*/ 99 w 155"/>
                <a:gd name="T89" fmla="*/ 188 h 192"/>
                <a:gd name="T90" fmla="*/ 92 w 155"/>
                <a:gd name="T91" fmla="*/ 190 h 192"/>
                <a:gd name="T92" fmla="*/ 78 w 155"/>
                <a:gd name="T93" fmla="*/ 192 h 192"/>
                <a:gd name="T94" fmla="*/ 78 w 155"/>
                <a:gd name="T95" fmla="*/ 192 h 192"/>
                <a:gd name="T96" fmla="*/ 62 w 155"/>
                <a:gd name="T97" fmla="*/ 190 h 192"/>
                <a:gd name="T98" fmla="*/ 49 w 155"/>
                <a:gd name="T99" fmla="*/ 186 h 192"/>
                <a:gd name="T100" fmla="*/ 41 w 155"/>
                <a:gd name="T101" fmla="*/ 183 h 192"/>
                <a:gd name="T102" fmla="*/ 35 w 155"/>
                <a:gd name="T103" fmla="*/ 179 h 192"/>
                <a:gd name="T104" fmla="*/ 29 w 155"/>
                <a:gd name="T105" fmla="*/ 175 h 192"/>
                <a:gd name="T106" fmla="*/ 23 w 155"/>
                <a:gd name="T107" fmla="*/ 170 h 192"/>
                <a:gd name="T108" fmla="*/ 18 w 155"/>
                <a:gd name="T109" fmla="*/ 164 h 192"/>
                <a:gd name="T110" fmla="*/ 14 w 155"/>
                <a:gd name="T111" fmla="*/ 156 h 192"/>
                <a:gd name="T112" fmla="*/ 9 w 155"/>
                <a:gd name="T113" fmla="*/ 148 h 192"/>
                <a:gd name="T114" fmla="*/ 7 w 155"/>
                <a:gd name="T115" fmla="*/ 140 h 192"/>
                <a:gd name="T116" fmla="*/ 3 w 155"/>
                <a:gd name="T117" fmla="*/ 131 h 192"/>
                <a:gd name="T118" fmla="*/ 2 w 155"/>
                <a:gd name="T119" fmla="*/ 119 h 192"/>
                <a:gd name="T120" fmla="*/ 0 w 155"/>
                <a:gd name="T121" fmla="*/ 108 h 192"/>
                <a:gd name="T122" fmla="*/ 0 w 155"/>
                <a:gd name="T123" fmla="*/ 9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5" h="192">
                  <a:moveTo>
                    <a:pt x="0" y="96"/>
                  </a:moveTo>
                  <a:lnTo>
                    <a:pt x="0" y="96"/>
                  </a:lnTo>
                  <a:lnTo>
                    <a:pt x="0" y="84"/>
                  </a:lnTo>
                  <a:lnTo>
                    <a:pt x="2" y="71"/>
                  </a:lnTo>
                  <a:lnTo>
                    <a:pt x="3" y="61"/>
                  </a:lnTo>
                  <a:lnTo>
                    <a:pt x="7" y="51"/>
                  </a:lnTo>
                  <a:lnTo>
                    <a:pt x="9" y="43"/>
                  </a:lnTo>
                  <a:lnTo>
                    <a:pt x="14" y="34"/>
                  </a:lnTo>
                  <a:lnTo>
                    <a:pt x="18" y="28"/>
                  </a:lnTo>
                  <a:lnTo>
                    <a:pt x="23" y="22"/>
                  </a:lnTo>
                  <a:lnTo>
                    <a:pt x="29" y="17"/>
                  </a:lnTo>
                  <a:lnTo>
                    <a:pt x="35" y="11"/>
                  </a:lnTo>
                  <a:lnTo>
                    <a:pt x="41" y="9"/>
                  </a:lnTo>
                  <a:lnTo>
                    <a:pt x="49" y="5"/>
                  </a:lnTo>
                  <a:lnTo>
                    <a:pt x="62" y="1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92" y="1"/>
                  </a:lnTo>
                  <a:lnTo>
                    <a:pt x="106" y="5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6" y="17"/>
                  </a:lnTo>
                  <a:lnTo>
                    <a:pt x="131" y="23"/>
                  </a:lnTo>
                  <a:lnTo>
                    <a:pt x="136" y="28"/>
                  </a:lnTo>
                  <a:lnTo>
                    <a:pt x="141" y="36"/>
                  </a:lnTo>
                  <a:lnTo>
                    <a:pt x="145" y="43"/>
                  </a:lnTo>
                  <a:lnTo>
                    <a:pt x="149" y="52"/>
                  </a:lnTo>
                  <a:lnTo>
                    <a:pt x="151" y="61"/>
                  </a:lnTo>
                  <a:lnTo>
                    <a:pt x="153" y="72"/>
                  </a:lnTo>
                  <a:lnTo>
                    <a:pt x="154" y="84"/>
                  </a:lnTo>
                  <a:lnTo>
                    <a:pt x="155" y="96"/>
                  </a:lnTo>
                  <a:lnTo>
                    <a:pt x="155" y="96"/>
                  </a:lnTo>
                  <a:lnTo>
                    <a:pt x="154" y="108"/>
                  </a:lnTo>
                  <a:lnTo>
                    <a:pt x="153" y="119"/>
                  </a:lnTo>
                  <a:lnTo>
                    <a:pt x="151" y="129"/>
                  </a:lnTo>
                  <a:lnTo>
                    <a:pt x="149" y="138"/>
                  </a:lnTo>
                  <a:lnTo>
                    <a:pt x="145" y="147"/>
                  </a:lnTo>
                  <a:lnTo>
                    <a:pt x="141" y="155"/>
                  </a:lnTo>
                  <a:lnTo>
                    <a:pt x="136" y="162"/>
                  </a:lnTo>
                  <a:lnTo>
                    <a:pt x="131" y="169"/>
                  </a:lnTo>
                  <a:lnTo>
                    <a:pt x="126" y="174"/>
                  </a:lnTo>
                  <a:lnTo>
                    <a:pt x="120" y="179"/>
                  </a:lnTo>
                  <a:lnTo>
                    <a:pt x="113" y="183"/>
                  </a:lnTo>
                  <a:lnTo>
                    <a:pt x="106" y="185"/>
                  </a:lnTo>
                  <a:lnTo>
                    <a:pt x="99" y="188"/>
                  </a:lnTo>
                  <a:lnTo>
                    <a:pt x="92" y="190"/>
                  </a:lnTo>
                  <a:lnTo>
                    <a:pt x="78" y="192"/>
                  </a:lnTo>
                  <a:lnTo>
                    <a:pt x="78" y="192"/>
                  </a:lnTo>
                  <a:lnTo>
                    <a:pt x="62" y="190"/>
                  </a:lnTo>
                  <a:lnTo>
                    <a:pt x="49" y="186"/>
                  </a:lnTo>
                  <a:lnTo>
                    <a:pt x="41" y="183"/>
                  </a:lnTo>
                  <a:lnTo>
                    <a:pt x="35" y="179"/>
                  </a:lnTo>
                  <a:lnTo>
                    <a:pt x="29" y="175"/>
                  </a:lnTo>
                  <a:lnTo>
                    <a:pt x="23" y="170"/>
                  </a:lnTo>
                  <a:lnTo>
                    <a:pt x="18" y="164"/>
                  </a:lnTo>
                  <a:lnTo>
                    <a:pt x="14" y="156"/>
                  </a:lnTo>
                  <a:lnTo>
                    <a:pt x="9" y="148"/>
                  </a:lnTo>
                  <a:lnTo>
                    <a:pt x="7" y="140"/>
                  </a:lnTo>
                  <a:lnTo>
                    <a:pt x="3" y="131"/>
                  </a:lnTo>
                  <a:lnTo>
                    <a:pt x="2" y="119"/>
                  </a:lnTo>
                  <a:lnTo>
                    <a:pt x="0" y="108"/>
                  </a:lnTo>
                  <a:lnTo>
                    <a:pt x="0" y="9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9"/>
            <p:cNvSpPr>
              <a:spLocks/>
            </p:cNvSpPr>
            <p:nvPr userDrawn="1"/>
          </p:nvSpPr>
          <p:spPr bwMode="auto">
            <a:xfrm>
              <a:off x="2069" y="2124"/>
              <a:ext cx="74" cy="97"/>
            </a:xfrm>
            <a:custGeom>
              <a:avLst/>
              <a:gdLst>
                <a:gd name="T0" fmla="*/ 0 w 150"/>
                <a:gd name="T1" fmla="*/ 97 h 194"/>
                <a:gd name="T2" fmla="*/ 0 w 150"/>
                <a:gd name="T3" fmla="*/ 97 h 194"/>
                <a:gd name="T4" fmla="*/ 0 w 150"/>
                <a:gd name="T5" fmla="*/ 85 h 194"/>
                <a:gd name="T6" fmla="*/ 1 w 150"/>
                <a:gd name="T7" fmla="*/ 73 h 194"/>
                <a:gd name="T8" fmla="*/ 4 w 150"/>
                <a:gd name="T9" fmla="*/ 63 h 194"/>
                <a:gd name="T10" fmla="*/ 6 w 150"/>
                <a:gd name="T11" fmla="*/ 53 h 194"/>
                <a:gd name="T12" fmla="*/ 9 w 150"/>
                <a:gd name="T13" fmla="*/ 44 h 194"/>
                <a:gd name="T14" fmla="*/ 14 w 150"/>
                <a:gd name="T15" fmla="*/ 37 h 194"/>
                <a:gd name="T16" fmla="*/ 18 w 150"/>
                <a:gd name="T17" fmla="*/ 29 h 194"/>
                <a:gd name="T18" fmla="*/ 23 w 150"/>
                <a:gd name="T19" fmla="*/ 23 h 194"/>
                <a:gd name="T20" fmla="*/ 28 w 150"/>
                <a:gd name="T21" fmla="*/ 18 h 194"/>
                <a:gd name="T22" fmla="*/ 34 w 150"/>
                <a:gd name="T23" fmla="*/ 12 h 194"/>
                <a:gd name="T24" fmla="*/ 41 w 150"/>
                <a:gd name="T25" fmla="*/ 9 h 194"/>
                <a:gd name="T26" fmla="*/ 47 w 150"/>
                <a:gd name="T27" fmla="*/ 6 h 194"/>
                <a:gd name="T28" fmla="*/ 61 w 150"/>
                <a:gd name="T29" fmla="*/ 2 h 194"/>
                <a:gd name="T30" fmla="*/ 75 w 150"/>
                <a:gd name="T31" fmla="*/ 0 h 194"/>
                <a:gd name="T32" fmla="*/ 75 w 150"/>
                <a:gd name="T33" fmla="*/ 0 h 194"/>
                <a:gd name="T34" fmla="*/ 84 w 150"/>
                <a:gd name="T35" fmla="*/ 1 h 194"/>
                <a:gd name="T36" fmla="*/ 92 w 150"/>
                <a:gd name="T37" fmla="*/ 2 h 194"/>
                <a:gd name="T38" fmla="*/ 99 w 150"/>
                <a:gd name="T39" fmla="*/ 4 h 194"/>
                <a:gd name="T40" fmla="*/ 106 w 150"/>
                <a:gd name="T41" fmla="*/ 6 h 194"/>
                <a:gd name="T42" fmla="*/ 113 w 150"/>
                <a:gd name="T43" fmla="*/ 10 h 194"/>
                <a:gd name="T44" fmla="*/ 118 w 150"/>
                <a:gd name="T45" fmla="*/ 15 h 194"/>
                <a:gd name="T46" fmla="*/ 125 w 150"/>
                <a:gd name="T47" fmla="*/ 19 h 194"/>
                <a:gd name="T48" fmla="*/ 130 w 150"/>
                <a:gd name="T49" fmla="*/ 25 h 194"/>
                <a:gd name="T50" fmla="*/ 133 w 150"/>
                <a:gd name="T51" fmla="*/ 31 h 194"/>
                <a:gd name="T52" fmla="*/ 139 w 150"/>
                <a:gd name="T53" fmla="*/ 39 h 194"/>
                <a:gd name="T54" fmla="*/ 141 w 150"/>
                <a:gd name="T55" fmla="*/ 47 h 194"/>
                <a:gd name="T56" fmla="*/ 145 w 150"/>
                <a:gd name="T57" fmla="*/ 56 h 194"/>
                <a:gd name="T58" fmla="*/ 149 w 150"/>
                <a:gd name="T59" fmla="*/ 75 h 194"/>
                <a:gd name="T60" fmla="*/ 150 w 150"/>
                <a:gd name="T61" fmla="*/ 97 h 194"/>
                <a:gd name="T62" fmla="*/ 150 w 150"/>
                <a:gd name="T63" fmla="*/ 97 h 194"/>
                <a:gd name="T64" fmla="*/ 149 w 150"/>
                <a:gd name="T65" fmla="*/ 119 h 194"/>
                <a:gd name="T66" fmla="*/ 145 w 150"/>
                <a:gd name="T67" fmla="*/ 138 h 194"/>
                <a:gd name="T68" fmla="*/ 141 w 150"/>
                <a:gd name="T69" fmla="*/ 147 h 194"/>
                <a:gd name="T70" fmla="*/ 139 w 150"/>
                <a:gd name="T71" fmla="*/ 155 h 194"/>
                <a:gd name="T72" fmla="*/ 133 w 150"/>
                <a:gd name="T73" fmla="*/ 162 h 194"/>
                <a:gd name="T74" fmla="*/ 130 w 150"/>
                <a:gd name="T75" fmla="*/ 168 h 194"/>
                <a:gd name="T76" fmla="*/ 125 w 150"/>
                <a:gd name="T77" fmla="*/ 175 h 194"/>
                <a:gd name="T78" fmla="*/ 118 w 150"/>
                <a:gd name="T79" fmla="*/ 180 h 194"/>
                <a:gd name="T80" fmla="*/ 113 w 150"/>
                <a:gd name="T81" fmla="*/ 184 h 194"/>
                <a:gd name="T82" fmla="*/ 106 w 150"/>
                <a:gd name="T83" fmla="*/ 187 h 194"/>
                <a:gd name="T84" fmla="*/ 99 w 150"/>
                <a:gd name="T85" fmla="*/ 190 h 194"/>
                <a:gd name="T86" fmla="*/ 92 w 150"/>
                <a:gd name="T87" fmla="*/ 191 h 194"/>
                <a:gd name="T88" fmla="*/ 84 w 150"/>
                <a:gd name="T89" fmla="*/ 193 h 194"/>
                <a:gd name="T90" fmla="*/ 75 w 150"/>
                <a:gd name="T91" fmla="*/ 194 h 194"/>
                <a:gd name="T92" fmla="*/ 75 w 150"/>
                <a:gd name="T93" fmla="*/ 194 h 194"/>
                <a:gd name="T94" fmla="*/ 61 w 150"/>
                <a:gd name="T95" fmla="*/ 193 h 194"/>
                <a:gd name="T96" fmla="*/ 47 w 150"/>
                <a:gd name="T97" fmla="*/ 187 h 194"/>
                <a:gd name="T98" fmla="*/ 41 w 150"/>
                <a:gd name="T99" fmla="*/ 185 h 194"/>
                <a:gd name="T100" fmla="*/ 34 w 150"/>
                <a:gd name="T101" fmla="*/ 181 h 194"/>
                <a:gd name="T102" fmla="*/ 28 w 150"/>
                <a:gd name="T103" fmla="*/ 176 h 194"/>
                <a:gd name="T104" fmla="*/ 23 w 150"/>
                <a:gd name="T105" fmla="*/ 171 h 194"/>
                <a:gd name="T106" fmla="*/ 18 w 150"/>
                <a:gd name="T107" fmla="*/ 165 h 194"/>
                <a:gd name="T108" fmla="*/ 14 w 150"/>
                <a:gd name="T109" fmla="*/ 157 h 194"/>
                <a:gd name="T110" fmla="*/ 9 w 150"/>
                <a:gd name="T111" fmla="*/ 149 h 194"/>
                <a:gd name="T112" fmla="*/ 6 w 150"/>
                <a:gd name="T113" fmla="*/ 141 h 194"/>
                <a:gd name="T114" fmla="*/ 4 w 150"/>
                <a:gd name="T115" fmla="*/ 130 h 194"/>
                <a:gd name="T116" fmla="*/ 1 w 150"/>
                <a:gd name="T117" fmla="*/ 120 h 194"/>
                <a:gd name="T118" fmla="*/ 0 w 150"/>
                <a:gd name="T119" fmla="*/ 109 h 194"/>
                <a:gd name="T120" fmla="*/ 0 w 150"/>
                <a:gd name="T121" fmla="*/ 9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0" h="194">
                  <a:moveTo>
                    <a:pt x="0" y="97"/>
                  </a:moveTo>
                  <a:lnTo>
                    <a:pt x="0" y="97"/>
                  </a:lnTo>
                  <a:lnTo>
                    <a:pt x="0" y="85"/>
                  </a:lnTo>
                  <a:lnTo>
                    <a:pt x="1" y="73"/>
                  </a:lnTo>
                  <a:lnTo>
                    <a:pt x="4" y="63"/>
                  </a:lnTo>
                  <a:lnTo>
                    <a:pt x="6" y="53"/>
                  </a:lnTo>
                  <a:lnTo>
                    <a:pt x="9" y="44"/>
                  </a:lnTo>
                  <a:lnTo>
                    <a:pt x="14" y="37"/>
                  </a:lnTo>
                  <a:lnTo>
                    <a:pt x="18" y="29"/>
                  </a:lnTo>
                  <a:lnTo>
                    <a:pt x="23" y="23"/>
                  </a:lnTo>
                  <a:lnTo>
                    <a:pt x="28" y="18"/>
                  </a:lnTo>
                  <a:lnTo>
                    <a:pt x="34" y="12"/>
                  </a:lnTo>
                  <a:lnTo>
                    <a:pt x="41" y="9"/>
                  </a:lnTo>
                  <a:lnTo>
                    <a:pt x="47" y="6"/>
                  </a:lnTo>
                  <a:lnTo>
                    <a:pt x="61" y="2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84" y="1"/>
                  </a:lnTo>
                  <a:lnTo>
                    <a:pt x="92" y="2"/>
                  </a:lnTo>
                  <a:lnTo>
                    <a:pt x="99" y="4"/>
                  </a:lnTo>
                  <a:lnTo>
                    <a:pt x="106" y="6"/>
                  </a:lnTo>
                  <a:lnTo>
                    <a:pt x="113" y="10"/>
                  </a:lnTo>
                  <a:lnTo>
                    <a:pt x="118" y="15"/>
                  </a:lnTo>
                  <a:lnTo>
                    <a:pt x="125" y="19"/>
                  </a:lnTo>
                  <a:lnTo>
                    <a:pt x="130" y="25"/>
                  </a:lnTo>
                  <a:lnTo>
                    <a:pt x="133" y="31"/>
                  </a:lnTo>
                  <a:lnTo>
                    <a:pt x="139" y="39"/>
                  </a:lnTo>
                  <a:lnTo>
                    <a:pt x="141" y="47"/>
                  </a:lnTo>
                  <a:lnTo>
                    <a:pt x="145" y="56"/>
                  </a:lnTo>
                  <a:lnTo>
                    <a:pt x="149" y="75"/>
                  </a:lnTo>
                  <a:lnTo>
                    <a:pt x="150" y="97"/>
                  </a:lnTo>
                  <a:lnTo>
                    <a:pt x="150" y="97"/>
                  </a:lnTo>
                  <a:lnTo>
                    <a:pt x="149" y="119"/>
                  </a:lnTo>
                  <a:lnTo>
                    <a:pt x="145" y="138"/>
                  </a:lnTo>
                  <a:lnTo>
                    <a:pt x="141" y="147"/>
                  </a:lnTo>
                  <a:lnTo>
                    <a:pt x="139" y="155"/>
                  </a:lnTo>
                  <a:lnTo>
                    <a:pt x="133" y="162"/>
                  </a:lnTo>
                  <a:lnTo>
                    <a:pt x="130" y="168"/>
                  </a:lnTo>
                  <a:lnTo>
                    <a:pt x="125" y="175"/>
                  </a:lnTo>
                  <a:lnTo>
                    <a:pt x="118" y="180"/>
                  </a:lnTo>
                  <a:lnTo>
                    <a:pt x="113" y="184"/>
                  </a:lnTo>
                  <a:lnTo>
                    <a:pt x="106" y="187"/>
                  </a:lnTo>
                  <a:lnTo>
                    <a:pt x="99" y="190"/>
                  </a:lnTo>
                  <a:lnTo>
                    <a:pt x="92" y="191"/>
                  </a:lnTo>
                  <a:lnTo>
                    <a:pt x="84" y="193"/>
                  </a:lnTo>
                  <a:lnTo>
                    <a:pt x="75" y="194"/>
                  </a:lnTo>
                  <a:lnTo>
                    <a:pt x="75" y="194"/>
                  </a:lnTo>
                  <a:lnTo>
                    <a:pt x="61" y="193"/>
                  </a:lnTo>
                  <a:lnTo>
                    <a:pt x="47" y="187"/>
                  </a:lnTo>
                  <a:lnTo>
                    <a:pt x="41" y="185"/>
                  </a:lnTo>
                  <a:lnTo>
                    <a:pt x="34" y="181"/>
                  </a:lnTo>
                  <a:lnTo>
                    <a:pt x="28" y="176"/>
                  </a:lnTo>
                  <a:lnTo>
                    <a:pt x="23" y="171"/>
                  </a:lnTo>
                  <a:lnTo>
                    <a:pt x="18" y="165"/>
                  </a:lnTo>
                  <a:lnTo>
                    <a:pt x="14" y="157"/>
                  </a:lnTo>
                  <a:lnTo>
                    <a:pt x="9" y="149"/>
                  </a:lnTo>
                  <a:lnTo>
                    <a:pt x="6" y="141"/>
                  </a:lnTo>
                  <a:lnTo>
                    <a:pt x="4" y="130"/>
                  </a:lnTo>
                  <a:lnTo>
                    <a:pt x="1" y="120"/>
                  </a:lnTo>
                  <a:lnTo>
                    <a:pt x="0" y="109"/>
                  </a:lnTo>
                  <a:lnTo>
                    <a:pt x="0" y="9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0"/>
            <p:cNvSpPr>
              <a:spLocks/>
            </p:cNvSpPr>
            <p:nvPr userDrawn="1"/>
          </p:nvSpPr>
          <p:spPr bwMode="auto">
            <a:xfrm>
              <a:off x="2048" y="2105"/>
              <a:ext cx="119" cy="173"/>
            </a:xfrm>
            <a:custGeom>
              <a:avLst/>
              <a:gdLst>
                <a:gd name="T0" fmla="*/ 0 w 239"/>
                <a:gd name="T1" fmla="*/ 5 h 345"/>
                <a:gd name="T2" fmla="*/ 0 w 239"/>
                <a:gd name="T3" fmla="*/ 345 h 345"/>
                <a:gd name="T4" fmla="*/ 43 w 239"/>
                <a:gd name="T5" fmla="*/ 345 h 345"/>
                <a:gd name="T6" fmla="*/ 43 w 239"/>
                <a:gd name="T7" fmla="*/ 223 h 345"/>
                <a:gd name="T8" fmla="*/ 43 w 239"/>
                <a:gd name="T9" fmla="*/ 223 h 345"/>
                <a:gd name="T10" fmla="*/ 50 w 239"/>
                <a:gd name="T11" fmla="*/ 232 h 345"/>
                <a:gd name="T12" fmla="*/ 57 w 239"/>
                <a:gd name="T13" fmla="*/ 241 h 345"/>
                <a:gd name="T14" fmla="*/ 66 w 239"/>
                <a:gd name="T15" fmla="*/ 249 h 345"/>
                <a:gd name="T16" fmla="*/ 76 w 239"/>
                <a:gd name="T17" fmla="*/ 255 h 345"/>
                <a:gd name="T18" fmla="*/ 88 w 239"/>
                <a:gd name="T19" fmla="*/ 260 h 345"/>
                <a:gd name="T20" fmla="*/ 99 w 239"/>
                <a:gd name="T21" fmla="*/ 264 h 345"/>
                <a:gd name="T22" fmla="*/ 113 w 239"/>
                <a:gd name="T23" fmla="*/ 266 h 345"/>
                <a:gd name="T24" fmla="*/ 128 w 239"/>
                <a:gd name="T25" fmla="*/ 268 h 345"/>
                <a:gd name="T26" fmla="*/ 128 w 239"/>
                <a:gd name="T27" fmla="*/ 268 h 345"/>
                <a:gd name="T28" fmla="*/ 140 w 239"/>
                <a:gd name="T29" fmla="*/ 268 h 345"/>
                <a:gd name="T30" fmla="*/ 150 w 239"/>
                <a:gd name="T31" fmla="*/ 265 h 345"/>
                <a:gd name="T32" fmla="*/ 162 w 239"/>
                <a:gd name="T33" fmla="*/ 263 h 345"/>
                <a:gd name="T34" fmla="*/ 172 w 239"/>
                <a:gd name="T35" fmla="*/ 259 h 345"/>
                <a:gd name="T36" fmla="*/ 181 w 239"/>
                <a:gd name="T37" fmla="*/ 254 h 345"/>
                <a:gd name="T38" fmla="*/ 189 w 239"/>
                <a:gd name="T39" fmla="*/ 247 h 345"/>
                <a:gd name="T40" fmla="*/ 198 w 239"/>
                <a:gd name="T41" fmla="*/ 241 h 345"/>
                <a:gd name="T42" fmla="*/ 206 w 239"/>
                <a:gd name="T43" fmla="*/ 233 h 345"/>
                <a:gd name="T44" fmla="*/ 214 w 239"/>
                <a:gd name="T45" fmla="*/ 223 h 345"/>
                <a:gd name="T46" fmla="*/ 220 w 239"/>
                <a:gd name="T47" fmla="*/ 214 h 345"/>
                <a:gd name="T48" fmla="*/ 226 w 239"/>
                <a:gd name="T49" fmla="*/ 203 h 345"/>
                <a:gd name="T50" fmla="*/ 230 w 239"/>
                <a:gd name="T51" fmla="*/ 192 h 345"/>
                <a:gd name="T52" fmla="*/ 234 w 239"/>
                <a:gd name="T53" fmla="*/ 178 h 345"/>
                <a:gd name="T54" fmla="*/ 236 w 239"/>
                <a:gd name="T55" fmla="*/ 164 h 345"/>
                <a:gd name="T56" fmla="*/ 239 w 239"/>
                <a:gd name="T57" fmla="*/ 150 h 345"/>
                <a:gd name="T58" fmla="*/ 239 w 239"/>
                <a:gd name="T59" fmla="*/ 134 h 345"/>
                <a:gd name="T60" fmla="*/ 239 w 239"/>
                <a:gd name="T61" fmla="*/ 134 h 345"/>
                <a:gd name="T62" fmla="*/ 239 w 239"/>
                <a:gd name="T63" fmla="*/ 118 h 345"/>
                <a:gd name="T64" fmla="*/ 236 w 239"/>
                <a:gd name="T65" fmla="*/ 104 h 345"/>
                <a:gd name="T66" fmla="*/ 234 w 239"/>
                <a:gd name="T67" fmla="*/ 90 h 345"/>
                <a:gd name="T68" fmla="*/ 230 w 239"/>
                <a:gd name="T69" fmla="*/ 77 h 345"/>
                <a:gd name="T70" fmla="*/ 226 w 239"/>
                <a:gd name="T71" fmla="*/ 66 h 345"/>
                <a:gd name="T72" fmla="*/ 220 w 239"/>
                <a:gd name="T73" fmla="*/ 55 h 345"/>
                <a:gd name="T74" fmla="*/ 214 w 239"/>
                <a:gd name="T75" fmla="*/ 44 h 345"/>
                <a:gd name="T76" fmla="*/ 206 w 239"/>
                <a:gd name="T77" fmla="*/ 36 h 345"/>
                <a:gd name="T78" fmla="*/ 198 w 239"/>
                <a:gd name="T79" fmla="*/ 28 h 345"/>
                <a:gd name="T80" fmla="*/ 189 w 239"/>
                <a:gd name="T81" fmla="*/ 20 h 345"/>
                <a:gd name="T82" fmla="*/ 181 w 239"/>
                <a:gd name="T83" fmla="*/ 14 h 345"/>
                <a:gd name="T84" fmla="*/ 172 w 239"/>
                <a:gd name="T85" fmla="*/ 9 h 345"/>
                <a:gd name="T86" fmla="*/ 162 w 239"/>
                <a:gd name="T87" fmla="*/ 5 h 345"/>
                <a:gd name="T88" fmla="*/ 150 w 239"/>
                <a:gd name="T89" fmla="*/ 3 h 345"/>
                <a:gd name="T90" fmla="*/ 140 w 239"/>
                <a:gd name="T91" fmla="*/ 1 h 345"/>
                <a:gd name="T92" fmla="*/ 128 w 239"/>
                <a:gd name="T93" fmla="*/ 0 h 345"/>
                <a:gd name="T94" fmla="*/ 128 w 239"/>
                <a:gd name="T95" fmla="*/ 0 h 345"/>
                <a:gd name="T96" fmla="*/ 113 w 239"/>
                <a:gd name="T97" fmla="*/ 1 h 345"/>
                <a:gd name="T98" fmla="*/ 99 w 239"/>
                <a:gd name="T99" fmla="*/ 4 h 345"/>
                <a:gd name="T100" fmla="*/ 88 w 239"/>
                <a:gd name="T101" fmla="*/ 8 h 345"/>
                <a:gd name="T102" fmla="*/ 76 w 239"/>
                <a:gd name="T103" fmla="*/ 13 h 345"/>
                <a:gd name="T104" fmla="*/ 66 w 239"/>
                <a:gd name="T105" fmla="*/ 19 h 345"/>
                <a:gd name="T106" fmla="*/ 57 w 239"/>
                <a:gd name="T107" fmla="*/ 27 h 345"/>
                <a:gd name="T108" fmla="*/ 50 w 239"/>
                <a:gd name="T109" fmla="*/ 36 h 345"/>
                <a:gd name="T110" fmla="*/ 43 w 239"/>
                <a:gd name="T111" fmla="*/ 46 h 345"/>
                <a:gd name="T112" fmla="*/ 43 w 239"/>
                <a:gd name="T113" fmla="*/ 5 h 345"/>
                <a:gd name="T114" fmla="*/ 0 w 239"/>
                <a:gd name="T115" fmla="*/ 5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39" h="345">
                  <a:moveTo>
                    <a:pt x="0" y="5"/>
                  </a:moveTo>
                  <a:lnTo>
                    <a:pt x="0" y="345"/>
                  </a:lnTo>
                  <a:lnTo>
                    <a:pt x="43" y="345"/>
                  </a:lnTo>
                  <a:lnTo>
                    <a:pt x="43" y="223"/>
                  </a:lnTo>
                  <a:lnTo>
                    <a:pt x="43" y="223"/>
                  </a:lnTo>
                  <a:lnTo>
                    <a:pt x="50" y="232"/>
                  </a:lnTo>
                  <a:lnTo>
                    <a:pt x="57" y="241"/>
                  </a:lnTo>
                  <a:lnTo>
                    <a:pt x="66" y="249"/>
                  </a:lnTo>
                  <a:lnTo>
                    <a:pt x="76" y="255"/>
                  </a:lnTo>
                  <a:lnTo>
                    <a:pt x="88" y="260"/>
                  </a:lnTo>
                  <a:lnTo>
                    <a:pt x="99" y="264"/>
                  </a:lnTo>
                  <a:lnTo>
                    <a:pt x="113" y="266"/>
                  </a:lnTo>
                  <a:lnTo>
                    <a:pt x="128" y="268"/>
                  </a:lnTo>
                  <a:lnTo>
                    <a:pt x="128" y="268"/>
                  </a:lnTo>
                  <a:lnTo>
                    <a:pt x="140" y="268"/>
                  </a:lnTo>
                  <a:lnTo>
                    <a:pt x="150" y="265"/>
                  </a:lnTo>
                  <a:lnTo>
                    <a:pt x="162" y="263"/>
                  </a:lnTo>
                  <a:lnTo>
                    <a:pt x="172" y="259"/>
                  </a:lnTo>
                  <a:lnTo>
                    <a:pt x="181" y="254"/>
                  </a:lnTo>
                  <a:lnTo>
                    <a:pt x="189" y="247"/>
                  </a:lnTo>
                  <a:lnTo>
                    <a:pt x="198" y="241"/>
                  </a:lnTo>
                  <a:lnTo>
                    <a:pt x="206" y="233"/>
                  </a:lnTo>
                  <a:lnTo>
                    <a:pt x="214" y="223"/>
                  </a:lnTo>
                  <a:lnTo>
                    <a:pt x="220" y="214"/>
                  </a:lnTo>
                  <a:lnTo>
                    <a:pt x="226" y="203"/>
                  </a:lnTo>
                  <a:lnTo>
                    <a:pt x="230" y="192"/>
                  </a:lnTo>
                  <a:lnTo>
                    <a:pt x="234" y="178"/>
                  </a:lnTo>
                  <a:lnTo>
                    <a:pt x="236" y="164"/>
                  </a:lnTo>
                  <a:lnTo>
                    <a:pt x="239" y="150"/>
                  </a:lnTo>
                  <a:lnTo>
                    <a:pt x="239" y="134"/>
                  </a:lnTo>
                  <a:lnTo>
                    <a:pt x="239" y="134"/>
                  </a:lnTo>
                  <a:lnTo>
                    <a:pt x="239" y="118"/>
                  </a:lnTo>
                  <a:lnTo>
                    <a:pt x="236" y="104"/>
                  </a:lnTo>
                  <a:lnTo>
                    <a:pt x="234" y="90"/>
                  </a:lnTo>
                  <a:lnTo>
                    <a:pt x="230" y="77"/>
                  </a:lnTo>
                  <a:lnTo>
                    <a:pt x="226" y="66"/>
                  </a:lnTo>
                  <a:lnTo>
                    <a:pt x="220" y="55"/>
                  </a:lnTo>
                  <a:lnTo>
                    <a:pt x="214" y="44"/>
                  </a:lnTo>
                  <a:lnTo>
                    <a:pt x="206" y="36"/>
                  </a:lnTo>
                  <a:lnTo>
                    <a:pt x="198" y="28"/>
                  </a:lnTo>
                  <a:lnTo>
                    <a:pt x="189" y="20"/>
                  </a:lnTo>
                  <a:lnTo>
                    <a:pt x="181" y="14"/>
                  </a:lnTo>
                  <a:lnTo>
                    <a:pt x="172" y="9"/>
                  </a:lnTo>
                  <a:lnTo>
                    <a:pt x="162" y="5"/>
                  </a:lnTo>
                  <a:lnTo>
                    <a:pt x="150" y="3"/>
                  </a:lnTo>
                  <a:lnTo>
                    <a:pt x="140" y="1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13" y="1"/>
                  </a:lnTo>
                  <a:lnTo>
                    <a:pt x="99" y="4"/>
                  </a:lnTo>
                  <a:lnTo>
                    <a:pt x="88" y="8"/>
                  </a:lnTo>
                  <a:lnTo>
                    <a:pt x="76" y="13"/>
                  </a:lnTo>
                  <a:lnTo>
                    <a:pt x="66" y="19"/>
                  </a:lnTo>
                  <a:lnTo>
                    <a:pt x="57" y="27"/>
                  </a:lnTo>
                  <a:lnTo>
                    <a:pt x="50" y="36"/>
                  </a:lnTo>
                  <a:lnTo>
                    <a:pt x="43" y="46"/>
                  </a:lnTo>
                  <a:lnTo>
                    <a:pt x="43" y="5"/>
                  </a:lnTo>
                  <a:lnTo>
                    <a:pt x="0" y="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1"/>
            <p:cNvSpPr>
              <a:spLocks/>
            </p:cNvSpPr>
            <p:nvPr userDrawn="1"/>
          </p:nvSpPr>
          <p:spPr bwMode="auto">
            <a:xfrm>
              <a:off x="1834" y="2105"/>
              <a:ext cx="183" cy="131"/>
            </a:xfrm>
            <a:custGeom>
              <a:avLst/>
              <a:gdLst>
                <a:gd name="T0" fmla="*/ 43 w 367"/>
                <a:gd name="T1" fmla="*/ 122 h 261"/>
                <a:gd name="T2" fmla="*/ 49 w 367"/>
                <a:gd name="T3" fmla="*/ 85 h 261"/>
                <a:gd name="T4" fmla="*/ 61 w 367"/>
                <a:gd name="T5" fmla="*/ 58 h 261"/>
                <a:gd name="T6" fmla="*/ 70 w 367"/>
                <a:gd name="T7" fmla="*/ 49 h 261"/>
                <a:gd name="T8" fmla="*/ 80 w 367"/>
                <a:gd name="T9" fmla="*/ 43 h 261"/>
                <a:gd name="T10" fmla="*/ 107 w 367"/>
                <a:gd name="T11" fmla="*/ 38 h 261"/>
                <a:gd name="T12" fmla="*/ 115 w 367"/>
                <a:gd name="T13" fmla="*/ 38 h 261"/>
                <a:gd name="T14" fmla="*/ 130 w 367"/>
                <a:gd name="T15" fmla="*/ 42 h 261"/>
                <a:gd name="T16" fmla="*/ 140 w 367"/>
                <a:gd name="T17" fmla="*/ 47 h 261"/>
                <a:gd name="T18" fmla="*/ 149 w 367"/>
                <a:gd name="T19" fmla="*/ 55 h 261"/>
                <a:gd name="T20" fmla="*/ 156 w 367"/>
                <a:gd name="T21" fmla="*/ 71 h 261"/>
                <a:gd name="T22" fmla="*/ 162 w 367"/>
                <a:gd name="T23" fmla="*/ 98 h 261"/>
                <a:gd name="T24" fmla="*/ 162 w 367"/>
                <a:gd name="T25" fmla="*/ 261 h 261"/>
                <a:gd name="T26" fmla="*/ 206 w 367"/>
                <a:gd name="T27" fmla="*/ 122 h 261"/>
                <a:gd name="T28" fmla="*/ 207 w 367"/>
                <a:gd name="T29" fmla="*/ 103 h 261"/>
                <a:gd name="T30" fmla="*/ 215 w 367"/>
                <a:gd name="T31" fmla="*/ 71 h 261"/>
                <a:gd name="T32" fmla="*/ 228 w 367"/>
                <a:gd name="T33" fmla="*/ 55 h 261"/>
                <a:gd name="T34" fmla="*/ 236 w 367"/>
                <a:gd name="T35" fmla="*/ 46 h 261"/>
                <a:gd name="T36" fmla="*/ 254 w 367"/>
                <a:gd name="T37" fmla="*/ 39 h 261"/>
                <a:gd name="T38" fmla="*/ 268 w 367"/>
                <a:gd name="T39" fmla="*/ 38 h 261"/>
                <a:gd name="T40" fmla="*/ 285 w 367"/>
                <a:gd name="T41" fmla="*/ 39 h 261"/>
                <a:gd name="T42" fmla="*/ 297 w 367"/>
                <a:gd name="T43" fmla="*/ 44 h 261"/>
                <a:gd name="T44" fmla="*/ 306 w 367"/>
                <a:gd name="T45" fmla="*/ 51 h 261"/>
                <a:gd name="T46" fmla="*/ 314 w 367"/>
                <a:gd name="T47" fmla="*/ 60 h 261"/>
                <a:gd name="T48" fmla="*/ 322 w 367"/>
                <a:gd name="T49" fmla="*/ 84 h 261"/>
                <a:gd name="T50" fmla="*/ 324 w 367"/>
                <a:gd name="T51" fmla="*/ 112 h 261"/>
                <a:gd name="T52" fmla="*/ 367 w 367"/>
                <a:gd name="T53" fmla="*/ 261 h 261"/>
                <a:gd name="T54" fmla="*/ 367 w 367"/>
                <a:gd name="T55" fmla="*/ 99 h 261"/>
                <a:gd name="T56" fmla="*/ 362 w 367"/>
                <a:gd name="T57" fmla="*/ 58 h 261"/>
                <a:gd name="T58" fmla="*/ 357 w 367"/>
                <a:gd name="T59" fmla="*/ 42 h 261"/>
                <a:gd name="T60" fmla="*/ 348 w 367"/>
                <a:gd name="T61" fmla="*/ 28 h 261"/>
                <a:gd name="T62" fmla="*/ 337 w 367"/>
                <a:gd name="T63" fmla="*/ 16 h 261"/>
                <a:gd name="T64" fmla="*/ 322 w 367"/>
                <a:gd name="T65" fmla="*/ 8 h 261"/>
                <a:gd name="T66" fmla="*/ 305 w 367"/>
                <a:gd name="T67" fmla="*/ 3 h 261"/>
                <a:gd name="T68" fmla="*/ 283 w 367"/>
                <a:gd name="T69" fmla="*/ 0 h 261"/>
                <a:gd name="T70" fmla="*/ 271 w 367"/>
                <a:gd name="T71" fmla="*/ 1 h 261"/>
                <a:gd name="T72" fmla="*/ 245 w 367"/>
                <a:gd name="T73" fmla="*/ 6 h 261"/>
                <a:gd name="T74" fmla="*/ 224 w 367"/>
                <a:gd name="T75" fmla="*/ 18 h 261"/>
                <a:gd name="T76" fmla="*/ 205 w 367"/>
                <a:gd name="T77" fmla="*/ 34 h 261"/>
                <a:gd name="T78" fmla="*/ 197 w 367"/>
                <a:gd name="T79" fmla="*/ 46 h 261"/>
                <a:gd name="T80" fmla="*/ 186 w 367"/>
                <a:gd name="T81" fmla="*/ 27 h 261"/>
                <a:gd name="T82" fmla="*/ 170 w 367"/>
                <a:gd name="T83" fmla="*/ 13 h 261"/>
                <a:gd name="T84" fmla="*/ 149 w 367"/>
                <a:gd name="T85" fmla="*/ 4 h 261"/>
                <a:gd name="T86" fmla="*/ 122 w 367"/>
                <a:gd name="T87" fmla="*/ 0 h 261"/>
                <a:gd name="T88" fmla="*/ 108 w 367"/>
                <a:gd name="T89" fmla="*/ 1 h 261"/>
                <a:gd name="T90" fmla="*/ 84 w 367"/>
                <a:gd name="T91" fmla="*/ 8 h 261"/>
                <a:gd name="T92" fmla="*/ 65 w 367"/>
                <a:gd name="T93" fmla="*/ 19 h 261"/>
                <a:gd name="T94" fmla="*/ 50 w 367"/>
                <a:gd name="T95" fmla="*/ 34 h 261"/>
                <a:gd name="T96" fmla="*/ 43 w 367"/>
                <a:gd name="T97" fmla="*/ 5 h 261"/>
                <a:gd name="T98" fmla="*/ 0 w 367"/>
                <a:gd name="T99" fmla="*/ 261 h 261"/>
                <a:gd name="T100" fmla="*/ 43 w 367"/>
                <a:gd name="T101" fmla="*/ 122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7" h="261">
                  <a:moveTo>
                    <a:pt x="43" y="122"/>
                  </a:moveTo>
                  <a:lnTo>
                    <a:pt x="43" y="122"/>
                  </a:lnTo>
                  <a:lnTo>
                    <a:pt x="45" y="103"/>
                  </a:lnTo>
                  <a:lnTo>
                    <a:pt x="49" y="85"/>
                  </a:lnTo>
                  <a:lnTo>
                    <a:pt x="54" y="71"/>
                  </a:lnTo>
                  <a:lnTo>
                    <a:pt x="61" y="58"/>
                  </a:lnTo>
                  <a:lnTo>
                    <a:pt x="65" y="55"/>
                  </a:lnTo>
                  <a:lnTo>
                    <a:pt x="70" y="49"/>
                  </a:lnTo>
                  <a:lnTo>
                    <a:pt x="75" y="46"/>
                  </a:lnTo>
                  <a:lnTo>
                    <a:pt x="80" y="43"/>
                  </a:lnTo>
                  <a:lnTo>
                    <a:pt x="93" y="39"/>
                  </a:lnTo>
                  <a:lnTo>
                    <a:pt x="107" y="38"/>
                  </a:lnTo>
                  <a:lnTo>
                    <a:pt x="107" y="38"/>
                  </a:lnTo>
                  <a:lnTo>
                    <a:pt x="115" y="38"/>
                  </a:lnTo>
                  <a:lnTo>
                    <a:pt x="122" y="39"/>
                  </a:lnTo>
                  <a:lnTo>
                    <a:pt x="130" y="42"/>
                  </a:lnTo>
                  <a:lnTo>
                    <a:pt x="135" y="44"/>
                  </a:lnTo>
                  <a:lnTo>
                    <a:pt x="140" y="47"/>
                  </a:lnTo>
                  <a:lnTo>
                    <a:pt x="145" y="51"/>
                  </a:lnTo>
                  <a:lnTo>
                    <a:pt x="149" y="55"/>
                  </a:lnTo>
                  <a:lnTo>
                    <a:pt x="153" y="60"/>
                  </a:lnTo>
                  <a:lnTo>
                    <a:pt x="156" y="71"/>
                  </a:lnTo>
                  <a:lnTo>
                    <a:pt x="160" y="84"/>
                  </a:lnTo>
                  <a:lnTo>
                    <a:pt x="162" y="98"/>
                  </a:lnTo>
                  <a:lnTo>
                    <a:pt x="162" y="112"/>
                  </a:lnTo>
                  <a:lnTo>
                    <a:pt x="162" y="261"/>
                  </a:lnTo>
                  <a:lnTo>
                    <a:pt x="206" y="261"/>
                  </a:lnTo>
                  <a:lnTo>
                    <a:pt x="206" y="122"/>
                  </a:lnTo>
                  <a:lnTo>
                    <a:pt x="206" y="122"/>
                  </a:lnTo>
                  <a:lnTo>
                    <a:pt x="207" y="103"/>
                  </a:lnTo>
                  <a:lnTo>
                    <a:pt x="210" y="85"/>
                  </a:lnTo>
                  <a:lnTo>
                    <a:pt x="215" y="71"/>
                  </a:lnTo>
                  <a:lnTo>
                    <a:pt x="223" y="58"/>
                  </a:lnTo>
                  <a:lnTo>
                    <a:pt x="228" y="55"/>
                  </a:lnTo>
                  <a:lnTo>
                    <a:pt x="231" y="49"/>
                  </a:lnTo>
                  <a:lnTo>
                    <a:pt x="236" y="46"/>
                  </a:lnTo>
                  <a:lnTo>
                    <a:pt x="243" y="43"/>
                  </a:lnTo>
                  <a:lnTo>
                    <a:pt x="254" y="39"/>
                  </a:lnTo>
                  <a:lnTo>
                    <a:pt x="268" y="38"/>
                  </a:lnTo>
                  <a:lnTo>
                    <a:pt x="268" y="38"/>
                  </a:lnTo>
                  <a:lnTo>
                    <a:pt x="277" y="38"/>
                  </a:lnTo>
                  <a:lnTo>
                    <a:pt x="285" y="39"/>
                  </a:lnTo>
                  <a:lnTo>
                    <a:pt x="291" y="42"/>
                  </a:lnTo>
                  <a:lnTo>
                    <a:pt x="297" y="44"/>
                  </a:lnTo>
                  <a:lnTo>
                    <a:pt x="303" y="47"/>
                  </a:lnTo>
                  <a:lnTo>
                    <a:pt x="306" y="51"/>
                  </a:lnTo>
                  <a:lnTo>
                    <a:pt x="310" y="55"/>
                  </a:lnTo>
                  <a:lnTo>
                    <a:pt x="314" y="60"/>
                  </a:lnTo>
                  <a:lnTo>
                    <a:pt x="319" y="71"/>
                  </a:lnTo>
                  <a:lnTo>
                    <a:pt x="322" y="84"/>
                  </a:lnTo>
                  <a:lnTo>
                    <a:pt x="323" y="98"/>
                  </a:lnTo>
                  <a:lnTo>
                    <a:pt x="324" y="112"/>
                  </a:lnTo>
                  <a:lnTo>
                    <a:pt x="324" y="261"/>
                  </a:lnTo>
                  <a:lnTo>
                    <a:pt x="367" y="261"/>
                  </a:lnTo>
                  <a:lnTo>
                    <a:pt x="367" y="99"/>
                  </a:lnTo>
                  <a:lnTo>
                    <a:pt x="367" y="99"/>
                  </a:lnTo>
                  <a:lnTo>
                    <a:pt x="366" y="77"/>
                  </a:lnTo>
                  <a:lnTo>
                    <a:pt x="362" y="58"/>
                  </a:lnTo>
                  <a:lnTo>
                    <a:pt x="360" y="49"/>
                  </a:lnTo>
                  <a:lnTo>
                    <a:pt x="357" y="42"/>
                  </a:lnTo>
                  <a:lnTo>
                    <a:pt x="353" y="34"/>
                  </a:lnTo>
                  <a:lnTo>
                    <a:pt x="348" y="28"/>
                  </a:lnTo>
                  <a:lnTo>
                    <a:pt x="343" y="22"/>
                  </a:lnTo>
                  <a:lnTo>
                    <a:pt x="337" y="16"/>
                  </a:lnTo>
                  <a:lnTo>
                    <a:pt x="329" y="11"/>
                  </a:lnTo>
                  <a:lnTo>
                    <a:pt x="322" y="8"/>
                  </a:lnTo>
                  <a:lnTo>
                    <a:pt x="314" y="4"/>
                  </a:lnTo>
                  <a:lnTo>
                    <a:pt x="305" y="3"/>
                  </a:lnTo>
                  <a:lnTo>
                    <a:pt x="295" y="1"/>
                  </a:lnTo>
                  <a:lnTo>
                    <a:pt x="283" y="0"/>
                  </a:lnTo>
                  <a:lnTo>
                    <a:pt x="283" y="0"/>
                  </a:lnTo>
                  <a:lnTo>
                    <a:pt x="271" y="1"/>
                  </a:lnTo>
                  <a:lnTo>
                    <a:pt x="258" y="3"/>
                  </a:lnTo>
                  <a:lnTo>
                    <a:pt x="245" y="6"/>
                  </a:lnTo>
                  <a:lnTo>
                    <a:pt x="234" y="11"/>
                  </a:lnTo>
                  <a:lnTo>
                    <a:pt x="224" y="18"/>
                  </a:lnTo>
                  <a:lnTo>
                    <a:pt x="214" y="25"/>
                  </a:lnTo>
                  <a:lnTo>
                    <a:pt x="205" y="34"/>
                  </a:lnTo>
                  <a:lnTo>
                    <a:pt x="197" y="46"/>
                  </a:lnTo>
                  <a:lnTo>
                    <a:pt x="197" y="46"/>
                  </a:lnTo>
                  <a:lnTo>
                    <a:pt x="192" y="36"/>
                  </a:lnTo>
                  <a:lnTo>
                    <a:pt x="186" y="27"/>
                  </a:lnTo>
                  <a:lnTo>
                    <a:pt x="178" y="19"/>
                  </a:lnTo>
                  <a:lnTo>
                    <a:pt x="170" y="13"/>
                  </a:lnTo>
                  <a:lnTo>
                    <a:pt x="160" y="8"/>
                  </a:lnTo>
                  <a:lnTo>
                    <a:pt x="149" y="4"/>
                  </a:lnTo>
                  <a:lnTo>
                    <a:pt x="136" y="1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08" y="1"/>
                  </a:lnTo>
                  <a:lnTo>
                    <a:pt x="96" y="4"/>
                  </a:lnTo>
                  <a:lnTo>
                    <a:pt x="84" y="8"/>
                  </a:lnTo>
                  <a:lnTo>
                    <a:pt x="74" y="13"/>
                  </a:lnTo>
                  <a:lnTo>
                    <a:pt x="65" y="19"/>
                  </a:lnTo>
                  <a:lnTo>
                    <a:pt x="57" y="27"/>
                  </a:lnTo>
                  <a:lnTo>
                    <a:pt x="50" y="34"/>
                  </a:lnTo>
                  <a:lnTo>
                    <a:pt x="43" y="43"/>
                  </a:lnTo>
                  <a:lnTo>
                    <a:pt x="43" y="5"/>
                  </a:lnTo>
                  <a:lnTo>
                    <a:pt x="0" y="5"/>
                  </a:lnTo>
                  <a:lnTo>
                    <a:pt x="0" y="261"/>
                  </a:lnTo>
                  <a:lnTo>
                    <a:pt x="43" y="261"/>
                  </a:lnTo>
                  <a:lnTo>
                    <a:pt x="43" y="12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2"/>
            <p:cNvSpPr>
              <a:spLocks/>
            </p:cNvSpPr>
            <p:nvPr userDrawn="1"/>
          </p:nvSpPr>
          <p:spPr bwMode="auto">
            <a:xfrm>
              <a:off x="1692" y="2063"/>
              <a:ext cx="118" cy="173"/>
            </a:xfrm>
            <a:custGeom>
              <a:avLst/>
              <a:gdLst>
                <a:gd name="T0" fmla="*/ 0 w 236"/>
                <a:gd name="T1" fmla="*/ 346 h 346"/>
                <a:gd name="T2" fmla="*/ 236 w 236"/>
                <a:gd name="T3" fmla="*/ 346 h 346"/>
                <a:gd name="T4" fmla="*/ 236 w 236"/>
                <a:gd name="T5" fmla="*/ 304 h 346"/>
                <a:gd name="T6" fmla="*/ 48 w 236"/>
                <a:gd name="T7" fmla="*/ 304 h 346"/>
                <a:gd name="T8" fmla="*/ 48 w 236"/>
                <a:gd name="T9" fmla="*/ 189 h 346"/>
                <a:gd name="T10" fmla="*/ 225 w 236"/>
                <a:gd name="T11" fmla="*/ 189 h 346"/>
                <a:gd name="T12" fmla="*/ 225 w 236"/>
                <a:gd name="T13" fmla="*/ 147 h 346"/>
                <a:gd name="T14" fmla="*/ 48 w 236"/>
                <a:gd name="T15" fmla="*/ 147 h 346"/>
                <a:gd name="T16" fmla="*/ 48 w 236"/>
                <a:gd name="T17" fmla="*/ 42 h 346"/>
                <a:gd name="T18" fmla="*/ 236 w 236"/>
                <a:gd name="T19" fmla="*/ 42 h 346"/>
                <a:gd name="T20" fmla="*/ 236 w 236"/>
                <a:gd name="T21" fmla="*/ 0 h 346"/>
                <a:gd name="T22" fmla="*/ 0 w 236"/>
                <a:gd name="T23" fmla="*/ 0 h 346"/>
                <a:gd name="T24" fmla="*/ 0 w 236"/>
                <a:gd name="T25" fmla="*/ 346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6" h="346">
                  <a:moveTo>
                    <a:pt x="0" y="346"/>
                  </a:moveTo>
                  <a:lnTo>
                    <a:pt x="236" y="346"/>
                  </a:lnTo>
                  <a:lnTo>
                    <a:pt x="236" y="304"/>
                  </a:lnTo>
                  <a:lnTo>
                    <a:pt x="48" y="304"/>
                  </a:lnTo>
                  <a:lnTo>
                    <a:pt x="48" y="189"/>
                  </a:lnTo>
                  <a:lnTo>
                    <a:pt x="225" y="189"/>
                  </a:lnTo>
                  <a:lnTo>
                    <a:pt x="225" y="147"/>
                  </a:lnTo>
                  <a:lnTo>
                    <a:pt x="48" y="147"/>
                  </a:lnTo>
                  <a:lnTo>
                    <a:pt x="48" y="42"/>
                  </a:lnTo>
                  <a:lnTo>
                    <a:pt x="236" y="42"/>
                  </a:lnTo>
                  <a:lnTo>
                    <a:pt x="236" y="0"/>
                  </a:lnTo>
                  <a:lnTo>
                    <a:pt x="0" y="0"/>
                  </a:lnTo>
                  <a:lnTo>
                    <a:pt x="0" y="34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33"/>
            <p:cNvSpPr>
              <a:spLocks noChangeArrowheads="1"/>
            </p:cNvSpPr>
            <p:nvPr userDrawn="1"/>
          </p:nvSpPr>
          <p:spPr bwMode="auto">
            <a:xfrm>
              <a:off x="1575" y="2209"/>
              <a:ext cx="28" cy="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4"/>
            <p:cNvSpPr>
              <a:spLocks/>
            </p:cNvSpPr>
            <p:nvPr userDrawn="1"/>
          </p:nvSpPr>
          <p:spPr bwMode="auto">
            <a:xfrm>
              <a:off x="1458" y="2124"/>
              <a:ext cx="77" cy="37"/>
            </a:xfrm>
            <a:custGeom>
              <a:avLst/>
              <a:gdLst>
                <a:gd name="T0" fmla="*/ 77 w 152"/>
                <a:gd name="T1" fmla="*/ 0 h 73"/>
                <a:gd name="T2" fmla="*/ 77 w 152"/>
                <a:gd name="T3" fmla="*/ 0 h 73"/>
                <a:gd name="T4" fmla="*/ 86 w 152"/>
                <a:gd name="T5" fmla="*/ 1 h 73"/>
                <a:gd name="T6" fmla="*/ 94 w 152"/>
                <a:gd name="T7" fmla="*/ 2 h 73"/>
                <a:gd name="T8" fmla="*/ 101 w 152"/>
                <a:gd name="T9" fmla="*/ 4 h 73"/>
                <a:gd name="T10" fmla="*/ 109 w 152"/>
                <a:gd name="T11" fmla="*/ 6 h 73"/>
                <a:gd name="T12" fmla="*/ 115 w 152"/>
                <a:gd name="T13" fmla="*/ 10 h 73"/>
                <a:gd name="T14" fmla="*/ 122 w 152"/>
                <a:gd name="T15" fmla="*/ 14 h 73"/>
                <a:gd name="T16" fmla="*/ 132 w 152"/>
                <a:gd name="T17" fmla="*/ 23 h 73"/>
                <a:gd name="T18" fmla="*/ 141 w 152"/>
                <a:gd name="T19" fmla="*/ 34 h 73"/>
                <a:gd name="T20" fmla="*/ 147 w 152"/>
                <a:gd name="T21" fmla="*/ 47 h 73"/>
                <a:gd name="T22" fmla="*/ 151 w 152"/>
                <a:gd name="T23" fmla="*/ 59 h 73"/>
                <a:gd name="T24" fmla="*/ 152 w 152"/>
                <a:gd name="T25" fmla="*/ 73 h 73"/>
                <a:gd name="T26" fmla="*/ 0 w 152"/>
                <a:gd name="T27" fmla="*/ 73 h 73"/>
                <a:gd name="T28" fmla="*/ 0 w 152"/>
                <a:gd name="T29" fmla="*/ 73 h 73"/>
                <a:gd name="T30" fmla="*/ 1 w 152"/>
                <a:gd name="T31" fmla="*/ 63 h 73"/>
                <a:gd name="T32" fmla="*/ 2 w 152"/>
                <a:gd name="T33" fmla="*/ 56 h 73"/>
                <a:gd name="T34" fmla="*/ 5 w 152"/>
                <a:gd name="T35" fmla="*/ 47 h 73"/>
                <a:gd name="T36" fmla="*/ 7 w 152"/>
                <a:gd name="T37" fmla="*/ 40 h 73"/>
                <a:gd name="T38" fmla="*/ 11 w 152"/>
                <a:gd name="T39" fmla="*/ 33 h 73"/>
                <a:gd name="T40" fmla="*/ 16 w 152"/>
                <a:gd name="T41" fmla="*/ 28 h 73"/>
                <a:gd name="T42" fmla="*/ 20 w 152"/>
                <a:gd name="T43" fmla="*/ 23 h 73"/>
                <a:gd name="T44" fmla="*/ 25 w 152"/>
                <a:gd name="T45" fmla="*/ 18 h 73"/>
                <a:gd name="T46" fmla="*/ 37 w 152"/>
                <a:gd name="T47" fmla="*/ 10 h 73"/>
                <a:gd name="T48" fmla="*/ 49 w 152"/>
                <a:gd name="T49" fmla="*/ 5 h 73"/>
                <a:gd name="T50" fmla="*/ 63 w 152"/>
                <a:gd name="T51" fmla="*/ 1 h 73"/>
                <a:gd name="T52" fmla="*/ 77 w 152"/>
                <a:gd name="T5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2" h="73">
                  <a:moveTo>
                    <a:pt x="77" y="0"/>
                  </a:moveTo>
                  <a:lnTo>
                    <a:pt x="77" y="0"/>
                  </a:lnTo>
                  <a:lnTo>
                    <a:pt x="86" y="1"/>
                  </a:lnTo>
                  <a:lnTo>
                    <a:pt x="94" y="2"/>
                  </a:lnTo>
                  <a:lnTo>
                    <a:pt x="101" y="4"/>
                  </a:lnTo>
                  <a:lnTo>
                    <a:pt x="109" y="6"/>
                  </a:lnTo>
                  <a:lnTo>
                    <a:pt x="115" y="10"/>
                  </a:lnTo>
                  <a:lnTo>
                    <a:pt x="122" y="14"/>
                  </a:lnTo>
                  <a:lnTo>
                    <a:pt x="132" y="23"/>
                  </a:lnTo>
                  <a:lnTo>
                    <a:pt x="141" y="34"/>
                  </a:lnTo>
                  <a:lnTo>
                    <a:pt x="147" y="47"/>
                  </a:lnTo>
                  <a:lnTo>
                    <a:pt x="151" y="59"/>
                  </a:lnTo>
                  <a:lnTo>
                    <a:pt x="152" y="73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1" y="63"/>
                  </a:lnTo>
                  <a:lnTo>
                    <a:pt x="2" y="56"/>
                  </a:lnTo>
                  <a:lnTo>
                    <a:pt x="5" y="47"/>
                  </a:lnTo>
                  <a:lnTo>
                    <a:pt x="7" y="40"/>
                  </a:lnTo>
                  <a:lnTo>
                    <a:pt x="11" y="33"/>
                  </a:lnTo>
                  <a:lnTo>
                    <a:pt x="16" y="28"/>
                  </a:lnTo>
                  <a:lnTo>
                    <a:pt x="20" y="23"/>
                  </a:lnTo>
                  <a:lnTo>
                    <a:pt x="25" y="18"/>
                  </a:lnTo>
                  <a:lnTo>
                    <a:pt x="37" y="10"/>
                  </a:lnTo>
                  <a:lnTo>
                    <a:pt x="49" y="5"/>
                  </a:lnTo>
                  <a:lnTo>
                    <a:pt x="63" y="1"/>
                  </a:lnTo>
                  <a:lnTo>
                    <a:pt x="7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5"/>
            <p:cNvSpPr>
              <a:spLocks/>
            </p:cNvSpPr>
            <p:nvPr userDrawn="1"/>
          </p:nvSpPr>
          <p:spPr bwMode="auto">
            <a:xfrm>
              <a:off x="1434" y="2105"/>
              <a:ext cx="124" cy="134"/>
            </a:xfrm>
            <a:custGeom>
              <a:avLst/>
              <a:gdLst>
                <a:gd name="T0" fmla="*/ 247 w 248"/>
                <a:gd name="T1" fmla="*/ 147 h 268"/>
                <a:gd name="T2" fmla="*/ 247 w 248"/>
                <a:gd name="T3" fmla="*/ 118 h 268"/>
                <a:gd name="T4" fmla="*/ 242 w 248"/>
                <a:gd name="T5" fmla="*/ 90 h 268"/>
                <a:gd name="T6" fmla="*/ 233 w 248"/>
                <a:gd name="T7" fmla="*/ 65 h 268"/>
                <a:gd name="T8" fmla="*/ 219 w 248"/>
                <a:gd name="T9" fmla="*/ 43 h 268"/>
                <a:gd name="T10" fmla="*/ 201 w 248"/>
                <a:gd name="T11" fmla="*/ 25 h 268"/>
                <a:gd name="T12" fmla="*/ 180 w 248"/>
                <a:gd name="T13" fmla="*/ 11 h 268"/>
                <a:gd name="T14" fmla="*/ 154 w 248"/>
                <a:gd name="T15" fmla="*/ 3 h 268"/>
                <a:gd name="T16" fmla="*/ 126 w 248"/>
                <a:gd name="T17" fmla="*/ 0 h 268"/>
                <a:gd name="T18" fmla="*/ 114 w 248"/>
                <a:gd name="T19" fmla="*/ 1 h 268"/>
                <a:gd name="T20" fmla="*/ 88 w 248"/>
                <a:gd name="T21" fmla="*/ 5 h 268"/>
                <a:gd name="T22" fmla="*/ 67 w 248"/>
                <a:gd name="T23" fmla="*/ 15 h 268"/>
                <a:gd name="T24" fmla="*/ 46 w 248"/>
                <a:gd name="T25" fmla="*/ 28 h 268"/>
                <a:gd name="T26" fmla="*/ 30 w 248"/>
                <a:gd name="T27" fmla="*/ 46 h 268"/>
                <a:gd name="T28" fmla="*/ 16 w 248"/>
                <a:gd name="T29" fmla="*/ 66 h 268"/>
                <a:gd name="T30" fmla="*/ 7 w 248"/>
                <a:gd name="T31" fmla="*/ 91 h 268"/>
                <a:gd name="T32" fmla="*/ 2 w 248"/>
                <a:gd name="T33" fmla="*/ 118 h 268"/>
                <a:gd name="T34" fmla="*/ 0 w 248"/>
                <a:gd name="T35" fmla="*/ 133 h 268"/>
                <a:gd name="T36" fmla="*/ 3 w 248"/>
                <a:gd name="T37" fmla="*/ 161 h 268"/>
                <a:gd name="T38" fmla="*/ 9 w 248"/>
                <a:gd name="T39" fmla="*/ 186 h 268"/>
                <a:gd name="T40" fmla="*/ 20 w 248"/>
                <a:gd name="T41" fmla="*/ 209 h 268"/>
                <a:gd name="T42" fmla="*/ 34 w 248"/>
                <a:gd name="T43" fmla="*/ 230 h 268"/>
                <a:gd name="T44" fmla="*/ 51 w 248"/>
                <a:gd name="T45" fmla="*/ 245 h 268"/>
                <a:gd name="T46" fmla="*/ 74 w 248"/>
                <a:gd name="T47" fmla="*/ 257 h 268"/>
                <a:gd name="T48" fmla="*/ 100 w 248"/>
                <a:gd name="T49" fmla="*/ 265 h 268"/>
                <a:gd name="T50" fmla="*/ 127 w 248"/>
                <a:gd name="T51" fmla="*/ 268 h 268"/>
                <a:gd name="T52" fmla="*/ 140 w 248"/>
                <a:gd name="T53" fmla="*/ 268 h 268"/>
                <a:gd name="T54" fmla="*/ 160 w 248"/>
                <a:gd name="T55" fmla="*/ 264 h 268"/>
                <a:gd name="T56" fmla="*/ 181 w 248"/>
                <a:gd name="T57" fmla="*/ 257 h 268"/>
                <a:gd name="T58" fmla="*/ 197 w 248"/>
                <a:gd name="T59" fmla="*/ 249 h 268"/>
                <a:gd name="T60" fmla="*/ 213 w 248"/>
                <a:gd name="T61" fmla="*/ 238 h 268"/>
                <a:gd name="T62" fmla="*/ 230 w 248"/>
                <a:gd name="T63" fmla="*/ 218 h 268"/>
                <a:gd name="T64" fmla="*/ 244 w 248"/>
                <a:gd name="T65" fmla="*/ 186 h 268"/>
                <a:gd name="T66" fmla="*/ 199 w 248"/>
                <a:gd name="T67" fmla="*/ 186 h 268"/>
                <a:gd name="T68" fmla="*/ 188 w 248"/>
                <a:gd name="T69" fmla="*/ 204 h 268"/>
                <a:gd name="T70" fmla="*/ 173 w 248"/>
                <a:gd name="T71" fmla="*/ 218 h 268"/>
                <a:gd name="T72" fmla="*/ 154 w 248"/>
                <a:gd name="T73" fmla="*/ 226 h 268"/>
                <a:gd name="T74" fmla="*/ 127 w 248"/>
                <a:gd name="T75" fmla="*/ 230 h 268"/>
                <a:gd name="T76" fmla="*/ 114 w 248"/>
                <a:gd name="T77" fmla="*/ 228 h 268"/>
                <a:gd name="T78" fmla="*/ 87 w 248"/>
                <a:gd name="T79" fmla="*/ 218 h 268"/>
                <a:gd name="T80" fmla="*/ 69 w 248"/>
                <a:gd name="T81" fmla="*/ 204 h 268"/>
                <a:gd name="T82" fmla="*/ 60 w 248"/>
                <a:gd name="T83" fmla="*/ 192 h 268"/>
                <a:gd name="T84" fmla="*/ 53 w 248"/>
                <a:gd name="T85" fmla="*/ 175 h 268"/>
                <a:gd name="T86" fmla="*/ 49 w 248"/>
                <a:gd name="T87" fmla="*/ 157 h 268"/>
                <a:gd name="T88" fmla="*/ 247 w 248"/>
                <a:gd name="T89" fmla="*/ 147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48" h="268">
                  <a:moveTo>
                    <a:pt x="247" y="147"/>
                  </a:moveTo>
                  <a:lnTo>
                    <a:pt x="247" y="147"/>
                  </a:lnTo>
                  <a:lnTo>
                    <a:pt x="248" y="132"/>
                  </a:lnTo>
                  <a:lnTo>
                    <a:pt x="247" y="118"/>
                  </a:lnTo>
                  <a:lnTo>
                    <a:pt x="246" y="103"/>
                  </a:lnTo>
                  <a:lnTo>
                    <a:pt x="242" y="90"/>
                  </a:lnTo>
                  <a:lnTo>
                    <a:pt x="238" y="77"/>
                  </a:lnTo>
                  <a:lnTo>
                    <a:pt x="233" y="65"/>
                  </a:lnTo>
                  <a:lnTo>
                    <a:pt x="227" y="53"/>
                  </a:lnTo>
                  <a:lnTo>
                    <a:pt x="219" y="43"/>
                  </a:lnTo>
                  <a:lnTo>
                    <a:pt x="210" y="34"/>
                  </a:lnTo>
                  <a:lnTo>
                    <a:pt x="201" y="25"/>
                  </a:lnTo>
                  <a:lnTo>
                    <a:pt x="191" y="18"/>
                  </a:lnTo>
                  <a:lnTo>
                    <a:pt x="180" y="11"/>
                  </a:lnTo>
                  <a:lnTo>
                    <a:pt x="168" y="6"/>
                  </a:lnTo>
                  <a:lnTo>
                    <a:pt x="154" y="3"/>
                  </a:lnTo>
                  <a:lnTo>
                    <a:pt x="141" y="1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1"/>
                  </a:lnTo>
                  <a:lnTo>
                    <a:pt x="101" y="3"/>
                  </a:lnTo>
                  <a:lnTo>
                    <a:pt x="88" y="5"/>
                  </a:lnTo>
                  <a:lnTo>
                    <a:pt x="77" y="10"/>
                  </a:lnTo>
                  <a:lnTo>
                    <a:pt x="67" y="15"/>
                  </a:lnTo>
                  <a:lnTo>
                    <a:pt x="55" y="20"/>
                  </a:lnTo>
                  <a:lnTo>
                    <a:pt x="46" y="28"/>
                  </a:lnTo>
                  <a:lnTo>
                    <a:pt x="37" y="37"/>
                  </a:lnTo>
                  <a:lnTo>
                    <a:pt x="30" y="46"/>
                  </a:lnTo>
                  <a:lnTo>
                    <a:pt x="22" y="56"/>
                  </a:lnTo>
                  <a:lnTo>
                    <a:pt x="16" y="66"/>
                  </a:lnTo>
                  <a:lnTo>
                    <a:pt x="11" y="79"/>
                  </a:lnTo>
                  <a:lnTo>
                    <a:pt x="7" y="91"/>
                  </a:lnTo>
                  <a:lnTo>
                    <a:pt x="3" y="104"/>
                  </a:lnTo>
                  <a:lnTo>
                    <a:pt x="2" y="118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2" y="147"/>
                  </a:lnTo>
                  <a:lnTo>
                    <a:pt x="3" y="161"/>
                  </a:lnTo>
                  <a:lnTo>
                    <a:pt x="6" y="174"/>
                  </a:lnTo>
                  <a:lnTo>
                    <a:pt x="9" y="186"/>
                  </a:lnTo>
                  <a:lnTo>
                    <a:pt x="14" y="198"/>
                  </a:lnTo>
                  <a:lnTo>
                    <a:pt x="20" y="209"/>
                  </a:lnTo>
                  <a:lnTo>
                    <a:pt x="26" y="219"/>
                  </a:lnTo>
                  <a:lnTo>
                    <a:pt x="34" y="230"/>
                  </a:lnTo>
                  <a:lnTo>
                    <a:pt x="42" y="237"/>
                  </a:lnTo>
                  <a:lnTo>
                    <a:pt x="51" y="245"/>
                  </a:lnTo>
                  <a:lnTo>
                    <a:pt x="63" y="252"/>
                  </a:lnTo>
                  <a:lnTo>
                    <a:pt x="74" y="257"/>
                  </a:lnTo>
                  <a:lnTo>
                    <a:pt x="86" y="261"/>
                  </a:lnTo>
                  <a:lnTo>
                    <a:pt x="100" y="265"/>
                  </a:lnTo>
                  <a:lnTo>
                    <a:pt x="114" y="266"/>
                  </a:lnTo>
                  <a:lnTo>
                    <a:pt x="127" y="268"/>
                  </a:lnTo>
                  <a:lnTo>
                    <a:pt x="127" y="268"/>
                  </a:lnTo>
                  <a:lnTo>
                    <a:pt x="140" y="268"/>
                  </a:lnTo>
                  <a:lnTo>
                    <a:pt x="150" y="266"/>
                  </a:lnTo>
                  <a:lnTo>
                    <a:pt x="160" y="264"/>
                  </a:lnTo>
                  <a:lnTo>
                    <a:pt x="171" y="261"/>
                  </a:lnTo>
                  <a:lnTo>
                    <a:pt x="181" y="257"/>
                  </a:lnTo>
                  <a:lnTo>
                    <a:pt x="190" y="254"/>
                  </a:lnTo>
                  <a:lnTo>
                    <a:pt x="197" y="249"/>
                  </a:lnTo>
                  <a:lnTo>
                    <a:pt x="205" y="244"/>
                  </a:lnTo>
                  <a:lnTo>
                    <a:pt x="213" y="238"/>
                  </a:lnTo>
                  <a:lnTo>
                    <a:pt x="219" y="232"/>
                  </a:lnTo>
                  <a:lnTo>
                    <a:pt x="230" y="218"/>
                  </a:lnTo>
                  <a:lnTo>
                    <a:pt x="238" y="203"/>
                  </a:lnTo>
                  <a:lnTo>
                    <a:pt x="244" y="186"/>
                  </a:lnTo>
                  <a:lnTo>
                    <a:pt x="199" y="186"/>
                  </a:lnTo>
                  <a:lnTo>
                    <a:pt x="199" y="186"/>
                  </a:lnTo>
                  <a:lnTo>
                    <a:pt x="194" y="197"/>
                  </a:lnTo>
                  <a:lnTo>
                    <a:pt x="188" y="204"/>
                  </a:lnTo>
                  <a:lnTo>
                    <a:pt x="182" y="212"/>
                  </a:lnTo>
                  <a:lnTo>
                    <a:pt x="173" y="218"/>
                  </a:lnTo>
                  <a:lnTo>
                    <a:pt x="164" y="223"/>
                  </a:lnTo>
                  <a:lnTo>
                    <a:pt x="154" y="226"/>
                  </a:lnTo>
                  <a:lnTo>
                    <a:pt x="141" y="228"/>
                  </a:lnTo>
                  <a:lnTo>
                    <a:pt x="127" y="230"/>
                  </a:lnTo>
                  <a:lnTo>
                    <a:pt x="127" y="230"/>
                  </a:lnTo>
                  <a:lnTo>
                    <a:pt x="114" y="228"/>
                  </a:lnTo>
                  <a:lnTo>
                    <a:pt x="100" y="224"/>
                  </a:lnTo>
                  <a:lnTo>
                    <a:pt x="87" y="218"/>
                  </a:lnTo>
                  <a:lnTo>
                    <a:pt x="74" y="209"/>
                  </a:lnTo>
                  <a:lnTo>
                    <a:pt x="69" y="204"/>
                  </a:lnTo>
                  <a:lnTo>
                    <a:pt x="64" y="198"/>
                  </a:lnTo>
                  <a:lnTo>
                    <a:pt x="60" y="192"/>
                  </a:lnTo>
                  <a:lnTo>
                    <a:pt x="56" y="184"/>
                  </a:lnTo>
                  <a:lnTo>
                    <a:pt x="53" y="175"/>
                  </a:lnTo>
                  <a:lnTo>
                    <a:pt x="50" y="166"/>
                  </a:lnTo>
                  <a:lnTo>
                    <a:pt x="49" y="157"/>
                  </a:lnTo>
                  <a:lnTo>
                    <a:pt x="47" y="147"/>
                  </a:lnTo>
                  <a:lnTo>
                    <a:pt x="247" y="1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6"/>
            <p:cNvSpPr>
              <a:spLocks/>
            </p:cNvSpPr>
            <p:nvPr userDrawn="1"/>
          </p:nvSpPr>
          <p:spPr bwMode="auto">
            <a:xfrm>
              <a:off x="1362" y="2107"/>
              <a:ext cx="65" cy="129"/>
            </a:xfrm>
            <a:custGeom>
              <a:avLst/>
              <a:gdLst>
                <a:gd name="T0" fmla="*/ 130 w 130"/>
                <a:gd name="T1" fmla="*/ 1 h 258"/>
                <a:gd name="T2" fmla="*/ 130 w 130"/>
                <a:gd name="T3" fmla="*/ 1 h 258"/>
                <a:gd name="T4" fmla="*/ 117 w 130"/>
                <a:gd name="T5" fmla="*/ 0 h 258"/>
                <a:gd name="T6" fmla="*/ 117 w 130"/>
                <a:gd name="T7" fmla="*/ 0 h 258"/>
                <a:gd name="T8" fmla="*/ 104 w 130"/>
                <a:gd name="T9" fmla="*/ 1 h 258"/>
                <a:gd name="T10" fmla="*/ 93 w 130"/>
                <a:gd name="T11" fmla="*/ 3 h 258"/>
                <a:gd name="T12" fmla="*/ 81 w 130"/>
                <a:gd name="T13" fmla="*/ 7 h 258"/>
                <a:gd name="T14" fmla="*/ 72 w 130"/>
                <a:gd name="T15" fmla="*/ 12 h 258"/>
                <a:gd name="T16" fmla="*/ 63 w 130"/>
                <a:gd name="T17" fmla="*/ 20 h 258"/>
                <a:gd name="T18" fmla="*/ 56 w 130"/>
                <a:gd name="T19" fmla="*/ 27 h 258"/>
                <a:gd name="T20" fmla="*/ 48 w 130"/>
                <a:gd name="T21" fmla="*/ 36 h 258"/>
                <a:gd name="T22" fmla="*/ 43 w 130"/>
                <a:gd name="T23" fmla="*/ 46 h 258"/>
                <a:gd name="T24" fmla="*/ 43 w 130"/>
                <a:gd name="T25" fmla="*/ 2 h 258"/>
                <a:gd name="T26" fmla="*/ 0 w 130"/>
                <a:gd name="T27" fmla="*/ 2 h 258"/>
                <a:gd name="T28" fmla="*/ 0 w 130"/>
                <a:gd name="T29" fmla="*/ 258 h 258"/>
                <a:gd name="T30" fmla="*/ 44 w 130"/>
                <a:gd name="T31" fmla="*/ 258 h 258"/>
                <a:gd name="T32" fmla="*/ 44 w 130"/>
                <a:gd name="T33" fmla="*/ 124 h 258"/>
                <a:gd name="T34" fmla="*/ 44 w 130"/>
                <a:gd name="T35" fmla="*/ 124 h 258"/>
                <a:gd name="T36" fmla="*/ 46 w 130"/>
                <a:gd name="T37" fmla="*/ 104 h 258"/>
                <a:gd name="T38" fmla="*/ 48 w 130"/>
                <a:gd name="T39" fmla="*/ 87 h 258"/>
                <a:gd name="T40" fmla="*/ 53 w 130"/>
                <a:gd name="T41" fmla="*/ 73 h 258"/>
                <a:gd name="T42" fmla="*/ 56 w 130"/>
                <a:gd name="T43" fmla="*/ 68 h 258"/>
                <a:gd name="T44" fmla="*/ 60 w 130"/>
                <a:gd name="T45" fmla="*/ 63 h 258"/>
                <a:gd name="T46" fmla="*/ 63 w 130"/>
                <a:gd name="T47" fmla="*/ 58 h 258"/>
                <a:gd name="T48" fmla="*/ 67 w 130"/>
                <a:gd name="T49" fmla="*/ 55 h 258"/>
                <a:gd name="T50" fmla="*/ 72 w 130"/>
                <a:gd name="T51" fmla="*/ 52 h 258"/>
                <a:gd name="T52" fmla="*/ 79 w 130"/>
                <a:gd name="T53" fmla="*/ 49 h 258"/>
                <a:gd name="T54" fmla="*/ 90 w 130"/>
                <a:gd name="T55" fmla="*/ 46 h 258"/>
                <a:gd name="T56" fmla="*/ 105 w 130"/>
                <a:gd name="T57" fmla="*/ 45 h 258"/>
                <a:gd name="T58" fmla="*/ 105 w 130"/>
                <a:gd name="T59" fmla="*/ 45 h 258"/>
                <a:gd name="T60" fmla="*/ 117 w 130"/>
                <a:gd name="T61" fmla="*/ 45 h 258"/>
                <a:gd name="T62" fmla="*/ 130 w 130"/>
                <a:gd name="T63" fmla="*/ 46 h 258"/>
                <a:gd name="T64" fmla="*/ 130 w 130"/>
                <a:gd name="T65" fmla="*/ 1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0" h="258">
                  <a:moveTo>
                    <a:pt x="130" y="1"/>
                  </a:moveTo>
                  <a:lnTo>
                    <a:pt x="130" y="1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04" y="1"/>
                  </a:lnTo>
                  <a:lnTo>
                    <a:pt x="93" y="3"/>
                  </a:lnTo>
                  <a:lnTo>
                    <a:pt x="81" y="7"/>
                  </a:lnTo>
                  <a:lnTo>
                    <a:pt x="72" y="12"/>
                  </a:lnTo>
                  <a:lnTo>
                    <a:pt x="63" y="20"/>
                  </a:lnTo>
                  <a:lnTo>
                    <a:pt x="56" y="27"/>
                  </a:lnTo>
                  <a:lnTo>
                    <a:pt x="48" y="36"/>
                  </a:lnTo>
                  <a:lnTo>
                    <a:pt x="43" y="46"/>
                  </a:lnTo>
                  <a:lnTo>
                    <a:pt x="43" y="2"/>
                  </a:lnTo>
                  <a:lnTo>
                    <a:pt x="0" y="2"/>
                  </a:lnTo>
                  <a:lnTo>
                    <a:pt x="0" y="258"/>
                  </a:lnTo>
                  <a:lnTo>
                    <a:pt x="44" y="258"/>
                  </a:lnTo>
                  <a:lnTo>
                    <a:pt x="44" y="124"/>
                  </a:lnTo>
                  <a:lnTo>
                    <a:pt x="44" y="124"/>
                  </a:lnTo>
                  <a:lnTo>
                    <a:pt x="46" y="104"/>
                  </a:lnTo>
                  <a:lnTo>
                    <a:pt x="48" y="87"/>
                  </a:lnTo>
                  <a:lnTo>
                    <a:pt x="53" y="73"/>
                  </a:lnTo>
                  <a:lnTo>
                    <a:pt x="56" y="68"/>
                  </a:lnTo>
                  <a:lnTo>
                    <a:pt x="60" y="63"/>
                  </a:lnTo>
                  <a:lnTo>
                    <a:pt x="63" y="58"/>
                  </a:lnTo>
                  <a:lnTo>
                    <a:pt x="67" y="55"/>
                  </a:lnTo>
                  <a:lnTo>
                    <a:pt x="72" y="52"/>
                  </a:lnTo>
                  <a:lnTo>
                    <a:pt x="79" y="49"/>
                  </a:lnTo>
                  <a:lnTo>
                    <a:pt x="90" y="46"/>
                  </a:lnTo>
                  <a:lnTo>
                    <a:pt x="105" y="45"/>
                  </a:lnTo>
                  <a:lnTo>
                    <a:pt x="105" y="45"/>
                  </a:lnTo>
                  <a:lnTo>
                    <a:pt x="117" y="45"/>
                  </a:lnTo>
                  <a:lnTo>
                    <a:pt x="130" y="46"/>
                  </a:lnTo>
                  <a:lnTo>
                    <a:pt x="130" y="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37"/>
            <p:cNvSpPr>
              <a:spLocks noChangeArrowheads="1"/>
            </p:cNvSpPr>
            <p:nvPr userDrawn="1"/>
          </p:nvSpPr>
          <p:spPr bwMode="auto">
            <a:xfrm>
              <a:off x="1309" y="2063"/>
              <a:ext cx="22" cy="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38"/>
            <p:cNvSpPr>
              <a:spLocks noChangeArrowheads="1"/>
            </p:cNvSpPr>
            <p:nvPr userDrawn="1"/>
          </p:nvSpPr>
          <p:spPr bwMode="auto">
            <a:xfrm>
              <a:off x="1309" y="2108"/>
              <a:ext cx="22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9"/>
            <p:cNvSpPr>
              <a:spLocks/>
            </p:cNvSpPr>
            <p:nvPr userDrawn="1"/>
          </p:nvSpPr>
          <p:spPr bwMode="auto">
            <a:xfrm>
              <a:off x="1187" y="2124"/>
              <a:ext cx="75" cy="97"/>
            </a:xfrm>
            <a:custGeom>
              <a:avLst/>
              <a:gdLst>
                <a:gd name="T0" fmla="*/ 0 w 150"/>
                <a:gd name="T1" fmla="*/ 97 h 194"/>
                <a:gd name="T2" fmla="*/ 0 w 150"/>
                <a:gd name="T3" fmla="*/ 97 h 194"/>
                <a:gd name="T4" fmla="*/ 0 w 150"/>
                <a:gd name="T5" fmla="*/ 85 h 194"/>
                <a:gd name="T6" fmla="*/ 1 w 150"/>
                <a:gd name="T7" fmla="*/ 73 h 194"/>
                <a:gd name="T8" fmla="*/ 4 w 150"/>
                <a:gd name="T9" fmla="*/ 63 h 194"/>
                <a:gd name="T10" fmla="*/ 7 w 150"/>
                <a:gd name="T11" fmla="*/ 53 h 194"/>
                <a:gd name="T12" fmla="*/ 9 w 150"/>
                <a:gd name="T13" fmla="*/ 44 h 194"/>
                <a:gd name="T14" fmla="*/ 14 w 150"/>
                <a:gd name="T15" fmla="*/ 37 h 194"/>
                <a:gd name="T16" fmla="*/ 18 w 150"/>
                <a:gd name="T17" fmla="*/ 29 h 194"/>
                <a:gd name="T18" fmla="*/ 23 w 150"/>
                <a:gd name="T19" fmla="*/ 23 h 194"/>
                <a:gd name="T20" fmla="*/ 28 w 150"/>
                <a:gd name="T21" fmla="*/ 18 h 194"/>
                <a:gd name="T22" fmla="*/ 35 w 150"/>
                <a:gd name="T23" fmla="*/ 12 h 194"/>
                <a:gd name="T24" fmla="*/ 41 w 150"/>
                <a:gd name="T25" fmla="*/ 9 h 194"/>
                <a:gd name="T26" fmla="*/ 47 w 150"/>
                <a:gd name="T27" fmla="*/ 6 h 194"/>
                <a:gd name="T28" fmla="*/ 61 w 150"/>
                <a:gd name="T29" fmla="*/ 2 h 194"/>
                <a:gd name="T30" fmla="*/ 75 w 150"/>
                <a:gd name="T31" fmla="*/ 0 h 194"/>
                <a:gd name="T32" fmla="*/ 75 w 150"/>
                <a:gd name="T33" fmla="*/ 0 h 194"/>
                <a:gd name="T34" fmla="*/ 84 w 150"/>
                <a:gd name="T35" fmla="*/ 1 h 194"/>
                <a:gd name="T36" fmla="*/ 92 w 150"/>
                <a:gd name="T37" fmla="*/ 2 h 194"/>
                <a:gd name="T38" fmla="*/ 99 w 150"/>
                <a:gd name="T39" fmla="*/ 4 h 194"/>
                <a:gd name="T40" fmla="*/ 106 w 150"/>
                <a:gd name="T41" fmla="*/ 6 h 194"/>
                <a:gd name="T42" fmla="*/ 113 w 150"/>
                <a:gd name="T43" fmla="*/ 10 h 194"/>
                <a:gd name="T44" fmla="*/ 118 w 150"/>
                <a:gd name="T45" fmla="*/ 15 h 194"/>
                <a:gd name="T46" fmla="*/ 125 w 150"/>
                <a:gd name="T47" fmla="*/ 19 h 194"/>
                <a:gd name="T48" fmla="*/ 130 w 150"/>
                <a:gd name="T49" fmla="*/ 25 h 194"/>
                <a:gd name="T50" fmla="*/ 134 w 150"/>
                <a:gd name="T51" fmla="*/ 31 h 194"/>
                <a:gd name="T52" fmla="*/ 139 w 150"/>
                <a:gd name="T53" fmla="*/ 39 h 194"/>
                <a:gd name="T54" fmla="*/ 141 w 150"/>
                <a:gd name="T55" fmla="*/ 47 h 194"/>
                <a:gd name="T56" fmla="*/ 145 w 150"/>
                <a:gd name="T57" fmla="*/ 56 h 194"/>
                <a:gd name="T58" fmla="*/ 149 w 150"/>
                <a:gd name="T59" fmla="*/ 75 h 194"/>
                <a:gd name="T60" fmla="*/ 150 w 150"/>
                <a:gd name="T61" fmla="*/ 97 h 194"/>
                <a:gd name="T62" fmla="*/ 150 w 150"/>
                <a:gd name="T63" fmla="*/ 97 h 194"/>
                <a:gd name="T64" fmla="*/ 149 w 150"/>
                <a:gd name="T65" fmla="*/ 119 h 194"/>
                <a:gd name="T66" fmla="*/ 145 w 150"/>
                <a:gd name="T67" fmla="*/ 138 h 194"/>
                <a:gd name="T68" fmla="*/ 141 w 150"/>
                <a:gd name="T69" fmla="*/ 147 h 194"/>
                <a:gd name="T70" fmla="*/ 139 w 150"/>
                <a:gd name="T71" fmla="*/ 155 h 194"/>
                <a:gd name="T72" fmla="*/ 134 w 150"/>
                <a:gd name="T73" fmla="*/ 162 h 194"/>
                <a:gd name="T74" fmla="*/ 130 w 150"/>
                <a:gd name="T75" fmla="*/ 168 h 194"/>
                <a:gd name="T76" fmla="*/ 125 w 150"/>
                <a:gd name="T77" fmla="*/ 175 h 194"/>
                <a:gd name="T78" fmla="*/ 118 w 150"/>
                <a:gd name="T79" fmla="*/ 180 h 194"/>
                <a:gd name="T80" fmla="*/ 113 w 150"/>
                <a:gd name="T81" fmla="*/ 184 h 194"/>
                <a:gd name="T82" fmla="*/ 106 w 150"/>
                <a:gd name="T83" fmla="*/ 187 h 194"/>
                <a:gd name="T84" fmla="*/ 99 w 150"/>
                <a:gd name="T85" fmla="*/ 190 h 194"/>
                <a:gd name="T86" fmla="*/ 92 w 150"/>
                <a:gd name="T87" fmla="*/ 191 h 194"/>
                <a:gd name="T88" fmla="*/ 84 w 150"/>
                <a:gd name="T89" fmla="*/ 193 h 194"/>
                <a:gd name="T90" fmla="*/ 75 w 150"/>
                <a:gd name="T91" fmla="*/ 194 h 194"/>
                <a:gd name="T92" fmla="*/ 75 w 150"/>
                <a:gd name="T93" fmla="*/ 194 h 194"/>
                <a:gd name="T94" fmla="*/ 61 w 150"/>
                <a:gd name="T95" fmla="*/ 193 h 194"/>
                <a:gd name="T96" fmla="*/ 47 w 150"/>
                <a:gd name="T97" fmla="*/ 187 h 194"/>
                <a:gd name="T98" fmla="*/ 41 w 150"/>
                <a:gd name="T99" fmla="*/ 185 h 194"/>
                <a:gd name="T100" fmla="*/ 35 w 150"/>
                <a:gd name="T101" fmla="*/ 181 h 194"/>
                <a:gd name="T102" fmla="*/ 28 w 150"/>
                <a:gd name="T103" fmla="*/ 176 h 194"/>
                <a:gd name="T104" fmla="*/ 23 w 150"/>
                <a:gd name="T105" fmla="*/ 171 h 194"/>
                <a:gd name="T106" fmla="*/ 18 w 150"/>
                <a:gd name="T107" fmla="*/ 165 h 194"/>
                <a:gd name="T108" fmla="*/ 14 w 150"/>
                <a:gd name="T109" fmla="*/ 157 h 194"/>
                <a:gd name="T110" fmla="*/ 9 w 150"/>
                <a:gd name="T111" fmla="*/ 149 h 194"/>
                <a:gd name="T112" fmla="*/ 7 w 150"/>
                <a:gd name="T113" fmla="*/ 141 h 194"/>
                <a:gd name="T114" fmla="*/ 4 w 150"/>
                <a:gd name="T115" fmla="*/ 130 h 194"/>
                <a:gd name="T116" fmla="*/ 1 w 150"/>
                <a:gd name="T117" fmla="*/ 120 h 194"/>
                <a:gd name="T118" fmla="*/ 0 w 150"/>
                <a:gd name="T119" fmla="*/ 109 h 194"/>
                <a:gd name="T120" fmla="*/ 0 w 150"/>
                <a:gd name="T121" fmla="*/ 9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0" h="194">
                  <a:moveTo>
                    <a:pt x="0" y="97"/>
                  </a:moveTo>
                  <a:lnTo>
                    <a:pt x="0" y="97"/>
                  </a:lnTo>
                  <a:lnTo>
                    <a:pt x="0" y="85"/>
                  </a:lnTo>
                  <a:lnTo>
                    <a:pt x="1" y="73"/>
                  </a:lnTo>
                  <a:lnTo>
                    <a:pt x="4" y="63"/>
                  </a:lnTo>
                  <a:lnTo>
                    <a:pt x="7" y="53"/>
                  </a:lnTo>
                  <a:lnTo>
                    <a:pt x="9" y="44"/>
                  </a:lnTo>
                  <a:lnTo>
                    <a:pt x="14" y="37"/>
                  </a:lnTo>
                  <a:lnTo>
                    <a:pt x="18" y="29"/>
                  </a:lnTo>
                  <a:lnTo>
                    <a:pt x="23" y="23"/>
                  </a:lnTo>
                  <a:lnTo>
                    <a:pt x="28" y="18"/>
                  </a:lnTo>
                  <a:lnTo>
                    <a:pt x="35" y="12"/>
                  </a:lnTo>
                  <a:lnTo>
                    <a:pt x="41" y="9"/>
                  </a:lnTo>
                  <a:lnTo>
                    <a:pt x="47" y="6"/>
                  </a:lnTo>
                  <a:lnTo>
                    <a:pt x="61" y="2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84" y="1"/>
                  </a:lnTo>
                  <a:lnTo>
                    <a:pt x="92" y="2"/>
                  </a:lnTo>
                  <a:lnTo>
                    <a:pt x="99" y="4"/>
                  </a:lnTo>
                  <a:lnTo>
                    <a:pt x="106" y="6"/>
                  </a:lnTo>
                  <a:lnTo>
                    <a:pt x="113" y="10"/>
                  </a:lnTo>
                  <a:lnTo>
                    <a:pt x="118" y="15"/>
                  </a:lnTo>
                  <a:lnTo>
                    <a:pt x="125" y="19"/>
                  </a:lnTo>
                  <a:lnTo>
                    <a:pt x="130" y="25"/>
                  </a:lnTo>
                  <a:lnTo>
                    <a:pt x="134" y="31"/>
                  </a:lnTo>
                  <a:lnTo>
                    <a:pt x="139" y="39"/>
                  </a:lnTo>
                  <a:lnTo>
                    <a:pt x="141" y="47"/>
                  </a:lnTo>
                  <a:lnTo>
                    <a:pt x="145" y="56"/>
                  </a:lnTo>
                  <a:lnTo>
                    <a:pt x="149" y="75"/>
                  </a:lnTo>
                  <a:lnTo>
                    <a:pt x="150" y="97"/>
                  </a:lnTo>
                  <a:lnTo>
                    <a:pt x="150" y="97"/>
                  </a:lnTo>
                  <a:lnTo>
                    <a:pt x="149" y="119"/>
                  </a:lnTo>
                  <a:lnTo>
                    <a:pt x="145" y="138"/>
                  </a:lnTo>
                  <a:lnTo>
                    <a:pt x="141" y="147"/>
                  </a:lnTo>
                  <a:lnTo>
                    <a:pt x="139" y="155"/>
                  </a:lnTo>
                  <a:lnTo>
                    <a:pt x="134" y="162"/>
                  </a:lnTo>
                  <a:lnTo>
                    <a:pt x="130" y="168"/>
                  </a:lnTo>
                  <a:lnTo>
                    <a:pt x="125" y="175"/>
                  </a:lnTo>
                  <a:lnTo>
                    <a:pt x="118" y="180"/>
                  </a:lnTo>
                  <a:lnTo>
                    <a:pt x="113" y="184"/>
                  </a:lnTo>
                  <a:lnTo>
                    <a:pt x="106" y="187"/>
                  </a:lnTo>
                  <a:lnTo>
                    <a:pt x="99" y="190"/>
                  </a:lnTo>
                  <a:lnTo>
                    <a:pt x="92" y="191"/>
                  </a:lnTo>
                  <a:lnTo>
                    <a:pt x="84" y="193"/>
                  </a:lnTo>
                  <a:lnTo>
                    <a:pt x="75" y="194"/>
                  </a:lnTo>
                  <a:lnTo>
                    <a:pt x="75" y="194"/>
                  </a:lnTo>
                  <a:lnTo>
                    <a:pt x="61" y="193"/>
                  </a:lnTo>
                  <a:lnTo>
                    <a:pt x="47" y="187"/>
                  </a:lnTo>
                  <a:lnTo>
                    <a:pt x="41" y="185"/>
                  </a:lnTo>
                  <a:lnTo>
                    <a:pt x="35" y="181"/>
                  </a:lnTo>
                  <a:lnTo>
                    <a:pt x="28" y="176"/>
                  </a:lnTo>
                  <a:lnTo>
                    <a:pt x="23" y="171"/>
                  </a:lnTo>
                  <a:lnTo>
                    <a:pt x="18" y="165"/>
                  </a:lnTo>
                  <a:lnTo>
                    <a:pt x="14" y="157"/>
                  </a:lnTo>
                  <a:lnTo>
                    <a:pt x="9" y="149"/>
                  </a:lnTo>
                  <a:lnTo>
                    <a:pt x="7" y="141"/>
                  </a:lnTo>
                  <a:lnTo>
                    <a:pt x="4" y="130"/>
                  </a:lnTo>
                  <a:lnTo>
                    <a:pt x="1" y="120"/>
                  </a:lnTo>
                  <a:lnTo>
                    <a:pt x="0" y="109"/>
                  </a:lnTo>
                  <a:lnTo>
                    <a:pt x="0" y="9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0"/>
            <p:cNvSpPr>
              <a:spLocks/>
            </p:cNvSpPr>
            <p:nvPr userDrawn="1"/>
          </p:nvSpPr>
          <p:spPr bwMode="auto">
            <a:xfrm>
              <a:off x="1166" y="2105"/>
              <a:ext cx="119" cy="173"/>
            </a:xfrm>
            <a:custGeom>
              <a:avLst/>
              <a:gdLst>
                <a:gd name="T0" fmla="*/ 0 w 239"/>
                <a:gd name="T1" fmla="*/ 5 h 345"/>
                <a:gd name="T2" fmla="*/ 0 w 239"/>
                <a:gd name="T3" fmla="*/ 345 h 345"/>
                <a:gd name="T4" fmla="*/ 43 w 239"/>
                <a:gd name="T5" fmla="*/ 345 h 345"/>
                <a:gd name="T6" fmla="*/ 43 w 239"/>
                <a:gd name="T7" fmla="*/ 223 h 345"/>
                <a:gd name="T8" fmla="*/ 43 w 239"/>
                <a:gd name="T9" fmla="*/ 223 h 345"/>
                <a:gd name="T10" fmla="*/ 50 w 239"/>
                <a:gd name="T11" fmla="*/ 232 h 345"/>
                <a:gd name="T12" fmla="*/ 57 w 239"/>
                <a:gd name="T13" fmla="*/ 241 h 345"/>
                <a:gd name="T14" fmla="*/ 66 w 239"/>
                <a:gd name="T15" fmla="*/ 249 h 345"/>
                <a:gd name="T16" fmla="*/ 77 w 239"/>
                <a:gd name="T17" fmla="*/ 255 h 345"/>
                <a:gd name="T18" fmla="*/ 88 w 239"/>
                <a:gd name="T19" fmla="*/ 260 h 345"/>
                <a:gd name="T20" fmla="*/ 101 w 239"/>
                <a:gd name="T21" fmla="*/ 264 h 345"/>
                <a:gd name="T22" fmla="*/ 113 w 239"/>
                <a:gd name="T23" fmla="*/ 266 h 345"/>
                <a:gd name="T24" fmla="*/ 129 w 239"/>
                <a:gd name="T25" fmla="*/ 268 h 345"/>
                <a:gd name="T26" fmla="*/ 129 w 239"/>
                <a:gd name="T27" fmla="*/ 268 h 345"/>
                <a:gd name="T28" fmla="*/ 140 w 239"/>
                <a:gd name="T29" fmla="*/ 268 h 345"/>
                <a:gd name="T30" fmla="*/ 150 w 239"/>
                <a:gd name="T31" fmla="*/ 265 h 345"/>
                <a:gd name="T32" fmla="*/ 162 w 239"/>
                <a:gd name="T33" fmla="*/ 263 h 345"/>
                <a:gd name="T34" fmla="*/ 172 w 239"/>
                <a:gd name="T35" fmla="*/ 259 h 345"/>
                <a:gd name="T36" fmla="*/ 181 w 239"/>
                <a:gd name="T37" fmla="*/ 254 h 345"/>
                <a:gd name="T38" fmla="*/ 190 w 239"/>
                <a:gd name="T39" fmla="*/ 247 h 345"/>
                <a:gd name="T40" fmla="*/ 198 w 239"/>
                <a:gd name="T41" fmla="*/ 241 h 345"/>
                <a:gd name="T42" fmla="*/ 206 w 239"/>
                <a:gd name="T43" fmla="*/ 233 h 345"/>
                <a:gd name="T44" fmla="*/ 214 w 239"/>
                <a:gd name="T45" fmla="*/ 223 h 345"/>
                <a:gd name="T46" fmla="*/ 220 w 239"/>
                <a:gd name="T47" fmla="*/ 214 h 345"/>
                <a:gd name="T48" fmla="*/ 226 w 239"/>
                <a:gd name="T49" fmla="*/ 203 h 345"/>
                <a:gd name="T50" fmla="*/ 230 w 239"/>
                <a:gd name="T51" fmla="*/ 192 h 345"/>
                <a:gd name="T52" fmla="*/ 234 w 239"/>
                <a:gd name="T53" fmla="*/ 178 h 345"/>
                <a:gd name="T54" fmla="*/ 237 w 239"/>
                <a:gd name="T55" fmla="*/ 164 h 345"/>
                <a:gd name="T56" fmla="*/ 239 w 239"/>
                <a:gd name="T57" fmla="*/ 150 h 345"/>
                <a:gd name="T58" fmla="*/ 239 w 239"/>
                <a:gd name="T59" fmla="*/ 134 h 345"/>
                <a:gd name="T60" fmla="*/ 239 w 239"/>
                <a:gd name="T61" fmla="*/ 134 h 345"/>
                <a:gd name="T62" fmla="*/ 239 w 239"/>
                <a:gd name="T63" fmla="*/ 118 h 345"/>
                <a:gd name="T64" fmla="*/ 237 w 239"/>
                <a:gd name="T65" fmla="*/ 104 h 345"/>
                <a:gd name="T66" fmla="*/ 234 w 239"/>
                <a:gd name="T67" fmla="*/ 90 h 345"/>
                <a:gd name="T68" fmla="*/ 230 w 239"/>
                <a:gd name="T69" fmla="*/ 77 h 345"/>
                <a:gd name="T70" fmla="*/ 226 w 239"/>
                <a:gd name="T71" fmla="*/ 66 h 345"/>
                <a:gd name="T72" fmla="*/ 220 w 239"/>
                <a:gd name="T73" fmla="*/ 55 h 345"/>
                <a:gd name="T74" fmla="*/ 214 w 239"/>
                <a:gd name="T75" fmla="*/ 44 h 345"/>
                <a:gd name="T76" fmla="*/ 206 w 239"/>
                <a:gd name="T77" fmla="*/ 36 h 345"/>
                <a:gd name="T78" fmla="*/ 198 w 239"/>
                <a:gd name="T79" fmla="*/ 28 h 345"/>
                <a:gd name="T80" fmla="*/ 190 w 239"/>
                <a:gd name="T81" fmla="*/ 20 h 345"/>
                <a:gd name="T82" fmla="*/ 181 w 239"/>
                <a:gd name="T83" fmla="*/ 14 h 345"/>
                <a:gd name="T84" fmla="*/ 172 w 239"/>
                <a:gd name="T85" fmla="*/ 9 h 345"/>
                <a:gd name="T86" fmla="*/ 162 w 239"/>
                <a:gd name="T87" fmla="*/ 5 h 345"/>
                <a:gd name="T88" fmla="*/ 150 w 239"/>
                <a:gd name="T89" fmla="*/ 3 h 345"/>
                <a:gd name="T90" fmla="*/ 140 w 239"/>
                <a:gd name="T91" fmla="*/ 1 h 345"/>
                <a:gd name="T92" fmla="*/ 129 w 239"/>
                <a:gd name="T93" fmla="*/ 0 h 345"/>
                <a:gd name="T94" fmla="*/ 129 w 239"/>
                <a:gd name="T95" fmla="*/ 0 h 345"/>
                <a:gd name="T96" fmla="*/ 113 w 239"/>
                <a:gd name="T97" fmla="*/ 1 h 345"/>
                <a:gd name="T98" fmla="*/ 101 w 239"/>
                <a:gd name="T99" fmla="*/ 4 h 345"/>
                <a:gd name="T100" fmla="*/ 88 w 239"/>
                <a:gd name="T101" fmla="*/ 8 h 345"/>
                <a:gd name="T102" fmla="*/ 77 w 239"/>
                <a:gd name="T103" fmla="*/ 13 h 345"/>
                <a:gd name="T104" fmla="*/ 66 w 239"/>
                <a:gd name="T105" fmla="*/ 19 h 345"/>
                <a:gd name="T106" fmla="*/ 57 w 239"/>
                <a:gd name="T107" fmla="*/ 27 h 345"/>
                <a:gd name="T108" fmla="*/ 50 w 239"/>
                <a:gd name="T109" fmla="*/ 36 h 345"/>
                <a:gd name="T110" fmla="*/ 43 w 239"/>
                <a:gd name="T111" fmla="*/ 46 h 345"/>
                <a:gd name="T112" fmla="*/ 43 w 239"/>
                <a:gd name="T113" fmla="*/ 5 h 345"/>
                <a:gd name="T114" fmla="*/ 0 w 239"/>
                <a:gd name="T115" fmla="*/ 5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39" h="345">
                  <a:moveTo>
                    <a:pt x="0" y="5"/>
                  </a:moveTo>
                  <a:lnTo>
                    <a:pt x="0" y="345"/>
                  </a:lnTo>
                  <a:lnTo>
                    <a:pt x="43" y="345"/>
                  </a:lnTo>
                  <a:lnTo>
                    <a:pt x="43" y="223"/>
                  </a:lnTo>
                  <a:lnTo>
                    <a:pt x="43" y="223"/>
                  </a:lnTo>
                  <a:lnTo>
                    <a:pt x="50" y="232"/>
                  </a:lnTo>
                  <a:lnTo>
                    <a:pt x="57" y="241"/>
                  </a:lnTo>
                  <a:lnTo>
                    <a:pt x="66" y="249"/>
                  </a:lnTo>
                  <a:lnTo>
                    <a:pt x="77" y="255"/>
                  </a:lnTo>
                  <a:lnTo>
                    <a:pt x="88" y="260"/>
                  </a:lnTo>
                  <a:lnTo>
                    <a:pt x="101" y="264"/>
                  </a:lnTo>
                  <a:lnTo>
                    <a:pt x="113" y="266"/>
                  </a:lnTo>
                  <a:lnTo>
                    <a:pt x="129" y="268"/>
                  </a:lnTo>
                  <a:lnTo>
                    <a:pt x="129" y="268"/>
                  </a:lnTo>
                  <a:lnTo>
                    <a:pt x="140" y="268"/>
                  </a:lnTo>
                  <a:lnTo>
                    <a:pt x="150" y="265"/>
                  </a:lnTo>
                  <a:lnTo>
                    <a:pt x="162" y="263"/>
                  </a:lnTo>
                  <a:lnTo>
                    <a:pt x="172" y="259"/>
                  </a:lnTo>
                  <a:lnTo>
                    <a:pt x="181" y="254"/>
                  </a:lnTo>
                  <a:lnTo>
                    <a:pt x="190" y="247"/>
                  </a:lnTo>
                  <a:lnTo>
                    <a:pt x="198" y="241"/>
                  </a:lnTo>
                  <a:lnTo>
                    <a:pt x="206" y="233"/>
                  </a:lnTo>
                  <a:lnTo>
                    <a:pt x="214" y="223"/>
                  </a:lnTo>
                  <a:lnTo>
                    <a:pt x="220" y="214"/>
                  </a:lnTo>
                  <a:lnTo>
                    <a:pt x="226" y="203"/>
                  </a:lnTo>
                  <a:lnTo>
                    <a:pt x="230" y="192"/>
                  </a:lnTo>
                  <a:lnTo>
                    <a:pt x="234" y="178"/>
                  </a:lnTo>
                  <a:lnTo>
                    <a:pt x="237" y="164"/>
                  </a:lnTo>
                  <a:lnTo>
                    <a:pt x="239" y="150"/>
                  </a:lnTo>
                  <a:lnTo>
                    <a:pt x="239" y="134"/>
                  </a:lnTo>
                  <a:lnTo>
                    <a:pt x="239" y="134"/>
                  </a:lnTo>
                  <a:lnTo>
                    <a:pt x="239" y="118"/>
                  </a:lnTo>
                  <a:lnTo>
                    <a:pt x="237" y="104"/>
                  </a:lnTo>
                  <a:lnTo>
                    <a:pt x="234" y="90"/>
                  </a:lnTo>
                  <a:lnTo>
                    <a:pt x="230" y="77"/>
                  </a:lnTo>
                  <a:lnTo>
                    <a:pt x="226" y="66"/>
                  </a:lnTo>
                  <a:lnTo>
                    <a:pt x="220" y="55"/>
                  </a:lnTo>
                  <a:lnTo>
                    <a:pt x="214" y="44"/>
                  </a:lnTo>
                  <a:lnTo>
                    <a:pt x="206" y="36"/>
                  </a:lnTo>
                  <a:lnTo>
                    <a:pt x="198" y="28"/>
                  </a:lnTo>
                  <a:lnTo>
                    <a:pt x="190" y="20"/>
                  </a:lnTo>
                  <a:lnTo>
                    <a:pt x="181" y="14"/>
                  </a:lnTo>
                  <a:lnTo>
                    <a:pt x="172" y="9"/>
                  </a:lnTo>
                  <a:lnTo>
                    <a:pt x="162" y="5"/>
                  </a:lnTo>
                  <a:lnTo>
                    <a:pt x="150" y="3"/>
                  </a:lnTo>
                  <a:lnTo>
                    <a:pt x="140" y="1"/>
                  </a:lnTo>
                  <a:lnTo>
                    <a:pt x="129" y="0"/>
                  </a:lnTo>
                  <a:lnTo>
                    <a:pt x="129" y="0"/>
                  </a:lnTo>
                  <a:lnTo>
                    <a:pt x="113" y="1"/>
                  </a:lnTo>
                  <a:lnTo>
                    <a:pt x="101" y="4"/>
                  </a:lnTo>
                  <a:lnTo>
                    <a:pt x="88" y="8"/>
                  </a:lnTo>
                  <a:lnTo>
                    <a:pt x="77" y="13"/>
                  </a:lnTo>
                  <a:lnTo>
                    <a:pt x="66" y="19"/>
                  </a:lnTo>
                  <a:lnTo>
                    <a:pt x="57" y="27"/>
                  </a:lnTo>
                  <a:lnTo>
                    <a:pt x="50" y="36"/>
                  </a:lnTo>
                  <a:lnTo>
                    <a:pt x="43" y="46"/>
                  </a:lnTo>
                  <a:lnTo>
                    <a:pt x="43" y="5"/>
                  </a:lnTo>
                  <a:lnTo>
                    <a:pt x="0" y="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1"/>
            <p:cNvSpPr>
              <a:spLocks/>
            </p:cNvSpPr>
            <p:nvPr userDrawn="1"/>
          </p:nvSpPr>
          <p:spPr bwMode="auto">
            <a:xfrm>
              <a:off x="1032" y="2105"/>
              <a:ext cx="108" cy="134"/>
            </a:xfrm>
            <a:custGeom>
              <a:avLst/>
              <a:gdLst>
                <a:gd name="T0" fmla="*/ 208 w 216"/>
                <a:gd name="T1" fmla="*/ 62 h 268"/>
                <a:gd name="T2" fmla="*/ 196 w 216"/>
                <a:gd name="T3" fmla="*/ 39 h 268"/>
                <a:gd name="T4" fmla="*/ 180 w 216"/>
                <a:gd name="T5" fmla="*/ 22 h 268"/>
                <a:gd name="T6" fmla="*/ 157 w 216"/>
                <a:gd name="T7" fmla="*/ 9 h 268"/>
                <a:gd name="T8" fmla="*/ 130 w 216"/>
                <a:gd name="T9" fmla="*/ 1 h 268"/>
                <a:gd name="T10" fmla="*/ 90 w 216"/>
                <a:gd name="T11" fmla="*/ 1 h 268"/>
                <a:gd name="T12" fmla="*/ 44 w 216"/>
                <a:gd name="T13" fmla="*/ 14 h 268"/>
                <a:gd name="T14" fmla="*/ 24 w 216"/>
                <a:gd name="T15" fmla="*/ 29 h 268"/>
                <a:gd name="T16" fmla="*/ 11 w 216"/>
                <a:gd name="T17" fmla="*/ 48 h 268"/>
                <a:gd name="T18" fmla="*/ 7 w 216"/>
                <a:gd name="T19" fmla="*/ 71 h 268"/>
                <a:gd name="T20" fmla="*/ 9 w 216"/>
                <a:gd name="T21" fmla="*/ 88 h 268"/>
                <a:gd name="T22" fmla="*/ 16 w 216"/>
                <a:gd name="T23" fmla="*/ 108 h 268"/>
                <a:gd name="T24" fmla="*/ 42 w 216"/>
                <a:gd name="T25" fmla="*/ 129 h 268"/>
                <a:gd name="T26" fmla="*/ 81 w 216"/>
                <a:gd name="T27" fmla="*/ 142 h 268"/>
                <a:gd name="T28" fmla="*/ 139 w 216"/>
                <a:gd name="T29" fmla="*/ 156 h 268"/>
                <a:gd name="T30" fmla="*/ 162 w 216"/>
                <a:gd name="T31" fmla="*/ 169 h 268"/>
                <a:gd name="T32" fmla="*/ 171 w 216"/>
                <a:gd name="T33" fmla="*/ 193 h 268"/>
                <a:gd name="T34" fmla="*/ 166 w 216"/>
                <a:gd name="T35" fmla="*/ 209 h 268"/>
                <a:gd name="T36" fmla="*/ 144 w 216"/>
                <a:gd name="T37" fmla="*/ 226 h 268"/>
                <a:gd name="T38" fmla="*/ 111 w 216"/>
                <a:gd name="T39" fmla="*/ 231 h 268"/>
                <a:gd name="T40" fmla="*/ 86 w 216"/>
                <a:gd name="T41" fmla="*/ 227 h 268"/>
                <a:gd name="T42" fmla="*/ 59 w 216"/>
                <a:gd name="T43" fmla="*/ 209 h 268"/>
                <a:gd name="T44" fmla="*/ 45 w 216"/>
                <a:gd name="T45" fmla="*/ 179 h 268"/>
                <a:gd name="T46" fmla="*/ 1 w 216"/>
                <a:gd name="T47" fmla="*/ 186 h 268"/>
                <a:gd name="T48" fmla="*/ 9 w 216"/>
                <a:gd name="T49" fmla="*/ 212 h 268"/>
                <a:gd name="T50" fmla="*/ 25 w 216"/>
                <a:gd name="T51" fmla="*/ 233 h 268"/>
                <a:gd name="T52" fmla="*/ 47 w 216"/>
                <a:gd name="T53" fmla="*/ 251 h 268"/>
                <a:gd name="T54" fmla="*/ 76 w 216"/>
                <a:gd name="T55" fmla="*/ 264 h 268"/>
                <a:gd name="T56" fmla="*/ 110 w 216"/>
                <a:gd name="T57" fmla="*/ 268 h 268"/>
                <a:gd name="T58" fmla="*/ 152 w 216"/>
                <a:gd name="T59" fmla="*/ 263 h 268"/>
                <a:gd name="T60" fmla="*/ 177 w 216"/>
                <a:gd name="T61" fmla="*/ 251 h 268"/>
                <a:gd name="T62" fmla="*/ 198 w 216"/>
                <a:gd name="T63" fmla="*/ 236 h 268"/>
                <a:gd name="T64" fmla="*/ 210 w 216"/>
                <a:gd name="T65" fmla="*/ 214 h 268"/>
                <a:gd name="T66" fmla="*/ 216 w 216"/>
                <a:gd name="T67" fmla="*/ 188 h 268"/>
                <a:gd name="T68" fmla="*/ 214 w 216"/>
                <a:gd name="T69" fmla="*/ 171 h 268"/>
                <a:gd name="T70" fmla="*/ 204 w 216"/>
                <a:gd name="T71" fmla="*/ 150 h 268"/>
                <a:gd name="T72" fmla="*/ 189 w 216"/>
                <a:gd name="T73" fmla="*/ 134 h 268"/>
                <a:gd name="T74" fmla="*/ 144 w 216"/>
                <a:gd name="T75" fmla="*/ 115 h 268"/>
                <a:gd name="T76" fmla="*/ 90 w 216"/>
                <a:gd name="T77" fmla="*/ 104 h 268"/>
                <a:gd name="T78" fmla="*/ 62 w 216"/>
                <a:gd name="T79" fmla="*/ 93 h 268"/>
                <a:gd name="T80" fmla="*/ 52 w 216"/>
                <a:gd name="T81" fmla="*/ 76 h 268"/>
                <a:gd name="T82" fmla="*/ 52 w 216"/>
                <a:gd name="T83" fmla="*/ 61 h 268"/>
                <a:gd name="T84" fmla="*/ 68 w 216"/>
                <a:gd name="T85" fmla="*/ 44 h 268"/>
                <a:gd name="T86" fmla="*/ 96 w 216"/>
                <a:gd name="T87" fmla="*/ 37 h 268"/>
                <a:gd name="T88" fmla="*/ 116 w 216"/>
                <a:gd name="T89" fmla="*/ 38 h 268"/>
                <a:gd name="T90" fmla="*/ 144 w 216"/>
                <a:gd name="T91" fmla="*/ 47 h 268"/>
                <a:gd name="T92" fmla="*/ 163 w 216"/>
                <a:gd name="T93" fmla="*/ 68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6" h="268">
                  <a:moveTo>
                    <a:pt x="212" y="80"/>
                  </a:moveTo>
                  <a:lnTo>
                    <a:pt x="212" y="80"/>
                  </a:lnTo>
                  <a:lnTo>
                    <a:pt x="208" y="62"/>
                  </a:lnTo>
                  <a:lnTo>
                    <a:pt x="204" y="53"/>
                  </a:lnTo>
                  <a:lnTo>
                    <a:pt x="200" y="46"/>
                  </a:lnTo>
                  <a:lnTo>
                    <a:pt x="196" y="39"/>
                  </a:lnTo>
                  <a:lnTo>
                    <a:pt x="191" y="33"/>
                  </a:lnTo>
                  <a:lnTo>
                    <a:pt x="186" y="27"/>
                  </a:lnTo>
                  <a:lnTo>
                    <a:pt x="180" y="22"/>
                  </a:lnTo>
                  <a:lnTo>
                    <a:pt x="172" y="16"/>
                  </a:lnTo>
                  <a:lnTo>
                    <a:pt x="166" y="11"/>
                  </a:lnTo>
                  <a:lnTo>
                    <a:pt x="157" y="9"/>
                  </a:lnTo>
                  <a:lnTo>
                    <a:pt x="149" y="5"/>
                  </a:lnTo>
                  <a:lnTo>
                    <a:pt x="141" y="3"/>
                  </a:lnTo>
                  <a:lnTo>
                    <a:pt x="130" y="1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90" y="1"/>
                  </a:lnTo>
                  <a:lnTo>
                    <a:pt x="69" y="5"/>
                  </a:lnTo>
                  <a:lnTo>
                    <a:pt x="52" y="10"/>
                  </a:lnTo>
                  <a:lnTo>
                    <a:pt x="44" y="14"/>
                  </a:lnTo>
                  <a:lnTo>
                    <a:pt x="36" y="19"/>
                  </a:lnTo>
                  <a:lnTo>
                    <a:pt x="30" y="23"/>
                  </a:lnTo>
                  <a:lnTo>
                    <a:pt x="24" y="29"/>
                  </a:lnTo>
                  <a:lnTo>
                    <a:pt x="19" y="34"/>
                  </a:lnTo>
                  <a:lnTo>
                    <a:pt x="15" y="41"/>
                  </a:lnTo>
                  <a:lnTo>
                    <a:pt x="11" y="48"/>
                  </a:lnTo>
                  <a:lnTo>
                    <a:pt x="9" y="56"/>
                  </a:lnTo>
                  <a:lnTo>
                    <a:pt x="7" y="63"/>
                  </a:lnTo>
                  <a:lnTo>
                    <a:pt x="7" y="71"/>
                  </a:lnTo>
                  <a:lnTo>
                    <a:pt x="7" y="71"/>
                  </a:lnTo>
                  <a:lnTo>
                    <a:pt x="7" y="80"/>
                  </a:lnTo>
                  <a:lnTo>
                    <a:pt x="9" y="88"/>
                  </a:lnTo>
                  <a:lnTo>
                    <a:pt x="11" y="95"/>
                  </a:lnTo>
                  <a:lnTo>
                    <a:pt x="14" y="101"/>
                  </a:lnTo>
                  <a:lnTo>
                    <a:pt x="16" y="108"/>
                  </a:lnTo>
                  <a:lnTo>
                    <a:pt x="21" y="113"/>
                  </a:lnTo>
                  <a:lnTo>
                    <a:pt x="30" y="122"/>
                  </a:lnTo>
                  <a:lnTo>
                    <a:pt x="42" y="129"/>
                  </a:lnTo>
                  <a:lnTo>
                    <a:pt x="54" y="134"/>
                  </a:lnTo>
                  <a:lnTo>
                    <a:pt x="67" y="140"/>
                  </a:lnTo>
                  <a:lnTo>
                    <a:pt x="81" y="142"/>
                  </a:lnTo>
                  <a:lnTo>
                    <a:pt x="119" y="150"/>
                  </a:lnTo>
                  <a:lnTo>
                    <a:pt x="119" y="150"/>
                  </a:lnTo>
                  <a:lnTo>
                    <a:pt x="139" y="156"/>
                  </a:lnTo>
                  <a:lnTo>
                    <a:pt x="148" y="160"/>
                  </a:lnTo>
                  <a:lnTo>
                    <a:pt x="156" y="164"/>
                  </a:lnTo>
                  <a:lnTo>
                    <a:pt x="162" y="169"/>
                  </a:lnTo>
                  <a:lnTo>
                    <a:pt x="167" y="175"/>
                  </a:lnTo>
                  <a:lnTo>
                    <a:pt x="170" y="184"/>
                  </a:lnTo>
                  <a:lnTo>
                    <a:pt x="171" y="193"/>
                  </a:lnTo>
                  <a:lnTo>
                    <a:pt x="171" y="193"/>
                  </a:lnTo>
                  <a:lnTo>
                    <a:pt x="170" y="202"/>
                  </a:lnTo>
                  <a:lnTo>
                    <a:pt x="166" y="209"/>
                  </a:lnTo>
                  <a:lnTo>
                    <a:pt x="161" y="216"/>
                  </a:lnTo>
                  <a:lnTo>
                    <a:pt x="153" y="221"/>
                  </a:lnTo>
                  <a:lnTo>
                    <a:pt x="144" y="226"/>
                  </a:lnTo>
                  <a:lnTo>
                    <a:pt x="134" y="228"/>
                  </a:lnTo>
                  <a:lnTo>
                    <a:pt x="123" y="231"/>
                  </a:lnTo>
                  <a:lnTo>
                    <a:pt x="111" y="231"/>
                  </a:lnTo>
                  <a:lnTo>
                    <a:pt x="111" y="231"/>
                  </a:lnTo>
                  <a:lnTo>
                    <a:pt x="97" y="230"/>
                  </a:lnTo>
                  <a:lnTo>
                    <a:pt x="86" y="227"/>
                  </a:lnTo>
                  <a:lnTo>
                    <a:pt x="76" y="223"/>
                  </a:lnTo>
                  <a:lnTo>
                    <a:pt x="67" y="217"/>
                  </a:lnTo>
                  <a:lnTo>
                    <a:pt x="59" y="209"/>
                  </a:lnTo>
                  <a:lnTo>
                    <a:pt x="53" y="200"/>
                  </a:lnTo>
                  <a:lnTo>
                    <a:pt x="48" y="190"/>
                  </a:lnTo>
                  <a:lnTo>
                    <a:pt x="45" y="179"/>
                  </a:lnTo>
                  <a:lnTo>
                    <a:pt x="0" y="179"/>
                  </a:lnTo>
                  <a:lnTo>
                    <a:pt x="0" y="179"/>
                  </a:lnTo>
                  <a:lnTo>
                    <a:pt x="1" y="186"/>
                  </a:lnTo>
                  <a:lnTo>
                    <a:pt x="2" y="195"/>
                  </a:lnTo>
                  <a:lnTo>
                    <a:pt x="6" y="203"/>
                  </a:lnTo>
                  <a:lnTo>
                    <a:pt x="9" y="212"/>
                  </a:lnTo>
                  <a:lnTo>
                    <a:pt x="14" y="219"/>
                  </a:lnTo>
                  <a:lnTo>
                    <a:pt x="19" y="226"/>
                  </a:lnTo>
                  <a:lnTo>
                    <a:pt x="25" y="233"/>
                  </a:lnTo>
                  <a:lnTo>
                    <a:pt x="31" y="240"/>
                  </a:lnTo>
                  <a:lnTo>
                    <a:pt x="39" y="246"/>
                  </a:lnTo>
                  <a:lnTo>
                    <a:pt x="47" y="251"/>
                  </a:lnTo>
                  <a:lnTo>
                    <a:pt x="56" y="256"/>
                  </a:lnTo>
                  <a:lnTo>
                    <a:pt x="66" y="260"/>
                  </a:lnTo>
                  <a:lnTo>
                    <a:pt x="76" y="264"/>
                  </a:lnTo>
                  <a:lnTo>
                    <a:pt x="86" y="265"/>
                  </a:lnTo>
                  <a:lnTo>
                    <a:pt x="97" y="268"/>
                  </a:lnTo>
                  <a:lnTo>
                    <a:pt x="110" y="268"/>
                  </a:lnTo>
                  <a:lnTo>
                    <a:pt x="110" y="268"/>
                  </a:lnTo>
                  <a:lnTo>
                    <a:pt x="132" y="266"/>
                  </a:lnTo>
                  <a:lnTo>
                    <a:pt x="152" y="263"/>
                  </a:lnTo>
                  <a:lnTo>
                    <a:pt x="161" y="260"/>
                  </a:lnTo>
                  <a:lnTo>
                    <a:pt x="170" y="256"/>
                  </a:lnTo>
                  <a:lnTo>
                    <a:pt x="177" y="251"/>
                  </a:lnTo>
                  <a:lnTo>
                    <a:pt x="185" y="247"/>
                  </a:lnTo>
                  <a:lnTo>
                    <a:pt x="191" y="241"/>
                  </a:lnTo>
                  <a:lnTo>
                    <a:pt x="198" y="236"/>
                  </a:lnTo>
                  <a:lnTo>
                    <a:pt x="203" y="230"/>
                  </a:lnTo>
                  <a:lnTo>
                    <a:pt x="208" y="222"/>
                  </a:lnTo>
                  <a:lnTo>
                    <a:pt x="210" y="214"/>
                  </a:lnTo>
                  <a:lnTo>
                    <a:pt x="213" y="205"/>
                  </a:lnTo>
                  <a:lnTo>
                    <a:pt x="216" y="197"/>
                  </a:lnTo>
                  <a:lnTo>
                    <a:pt x="216" y="188"/>
                  </a:lnTo>
                  <a:lnTo>
                    <a:pt x="216" y="188"/>
                  </a:lnTo>
                  <a:lnTo>
                    <a:pt x="216" y="179"/>
                  </a:lnTo>
                  <a:lnTo>
                    <a:pt x="214" y="171"/>
                  </a:lnTo>
                  <a:lnTo>
                    <a:pt x="212" y="164"/>
                  </a:lnTo>
                  <a:lnTo>
                    <a:pt x="208" y="156"/>
                  </a:lnTo>
                  <a:lnTo>
                    <a:pt x="204" y="150"/>
                  </a:lnTo>
                  <a:lnTo>
                    <a:pt x="200" y="145"/>
                  </a:lnTo>
                  <a:lnTo>
                    <a:pt x="195" y="140"/>
                  </a:lnTo>
                  <a:lnTo>
                    <a:pt x="189" y="134"/>
                  </a:lnTo>
                  <a:lnTo>
                    <a:pt x="176" y="127"/>
                  </a:lnTo>
                  <a:lnTo>
                    <a:pt x="161" y="120"/>
                  </a:lnTo>
                  <a:lnTo>
                    <a:pt x="144" y="115"/>
                  </a:lnTo>
                  <a:lnTo>
                    <a:pt x="127" y="112"/>
                  </a:lnTo>
                  <a:lnTo>
                    <a:pt x="90" y="104"/>
                  </a:lnTo>
                  <a:lnTo>
                    <a:pt x="90" y="104"/>
                  </a:lnTo>
                  <a:lnTo>
                    <a:pt x="73" y="99"/>
                  </a:lnTo>
                  <a:lnTo>
                    <a:pt x="67" y="96"/>
                  </a:lnTo>
                  <a:lnTo>
                    <a:pt x="62" y="93"/>
                  </a:lnTo>
                  <a:lnTo>
                    <a:pt x="57" y="88"/>
                  </a:lnTo>
                  <a:lnTo>
                    <a:pt x="53" y="82"/>
                  </a:lnTo>
                  <a:lnTo>
                    <a:pt x="52" y="76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52" y="61"/>
                  </a:lnTo>
                  <a:lnTo>
                    <a:pt x="56" y="55"/>
                  </a:lnTo>
                  <a:lnTo>
                    <a:pt x="62" y="49"/>
                  </a:lnTo>
                  <a:lnTo>
                    <a:pt x="68" y="44"/>
                  </a:lnTo>
                  <a:lnTo>
                    <a:pt x="77" y="41"/>
                  </a:lnTo>
                  <a:lnTo>
                    <a:pt x="86" y="39"/>
                  </a:lnTo>
                  <a:lnTo>
                    <a:pt x="96" y="37"/>
                  </a:lnTo>
                  <a:lnTo>
                    <a:pt x="105" y="37"/>
                  </a:lnTo>
                  <a:lnTo>
                    <a:pt x="105" y="37"/>
                  </a:lnTo>
                  <a:lnTo>
                    <a:pt x="116" y="38"/>
                  </a:lnTo>
                  <a:lnTo>
                    <a:pt x="127" y="39"/>
                  </a:lnTo>
                  <a:lnTo>
                    <a:pt x="137" y="42"/>
                  </a:lnTo>
                  <a:lnTo>
                    <a:pt x="144" y="47"/>
                  </a:lnTo>
                  <a:lnTo>
                    <a:pt x="152" y="52"/>
                  </a:lnTo>
                  <a:lnTo>
                    <a:pt x="158" y="60"/>
                  </a:lnTo>
                  <a:lnTo>
                    <a:pt x="163" y="68"/>
                  </a:lnTo>
                  <a:lnTo>
                    <a:pt x="166" y="80"/>
                  </a:lnTo>
                  <a:lnTo>
                    <a:pt x="212" y="8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2"/>
            <p:cNvSpPr>
              <a:spLocks/>
            </p:cNvSpPr>
            <p:nvPr userDrawn="1"/>
          </p:nvSpPr>
          <p:spPr bwMode="auto">
            <a:xfrm>
              <a:off x="905" y="2105"/>
              <a:ext cx="106" cy="131"/>
            </a:xfrm>
            <a:custGeom>
              <a:avLst/>
              <a:gdLst>
                <a:gd name="T0" fmla="*/ 45 w 214"/>
                <a:gd name="T1" fmla="*/ 5 h 261"/>
                <a:gd name="T2" fmla="*/ 0 w 214"/>
                <a:gd name="T3" fmla="*/ 5 h 261"/>
                <a:gd name="T4" fmla="*/ 0 w 214"/>
                <a:gd name="T5" fmla="*/ 261 h 261"/>
                <a:gd name="T6" fmla="*/ 45 w 214"/>
                <a:gd name="T7" fmla="*/ 261 h 261"/>
                <a:gd name="T8" fmla="*/ 45 w 214"/>
                <a:gd name="T9" fmla="*/ 122 h 261"/>
                <a:gd name="T10" fmla="*/ 45 w 214"/>
                <a:gd name="T11" fmla="*/ 122 h 261"/>
                <a:gd name="T12" fmla="*/ 46 w 214"/>
                <a:gd name="T13" fmla="*/ 103 h 261"/>
                <a:gd name="T14" fmla="*/ 50 w 214"/>
                <a:gd name="T15" fmla="*/ 85 h 261"/>
                <a:gd name="T16" fmla="*/ 55 w 214"/>
                <a:gd name="T17" fmla="*/ 71 h 261"/>
                <a:gd name="T18" fmla="*/ 59 w 214"/>
                <a:gd name="T19" fmla="*/ 65 h 261"/>
                <a:gd name="T20" fmla="*/ 63 w 214"/>
                <a:gd name="T21" fmla="*/ 58 h 261"/>
                <a:gd name="T22" fmla="*/ 68 w 214"/>
                <a:gd name="T23" fmla="*/ 55 h 261"/>
                <a:gd name="T24" fmla="*/ 73 w 214"/>
                <a:gd name="T25" fmla="*/ 49 h 261"/>
                <a:gd name="T26" fmla="*/ 78 w 214"/>
                <a:gd name="T27" fmla="*/ 46 h 261"/>
                <a:gd name="T28" fmla="*/ 84 w 214"/>
                <a:gd name="T29" fmla="*/ 43 h 261"/>
                <a:gd name="T30" fmla="*/ 98 w 214"/>
                <a:gd name="T31" fmla="*/ 39 h 261"/>
                <a:gd name="T32" fmla="*/ 113 w 214"/>
                <a:gd name="T33" fmla="*/ 38 h 261"/>
                <a:gd name="T34" fmla="*/ 113 w 214"/>
                <a:gd name="T35" fmla="*/ 38 h 261"/>
                <a:gd name="T36" fmla="*/ 122 w 214"/>
                <a:gd name="T37" fmla="*/ 38 h 261"/>
                <a:gd name="T38" fmla="*/ 130 w 214"/>
                <a:gd name="T39" fmla="*/ 39 h 261"/>
                <a:gd name="T40" fmla="*/ 136 w 214"/>
                <a:gd name="T41" fmla="*/ 42 h 261"/>
                <a:gd name="T42" fmla="*/ 143 w 214"/>
                <a:gd name="T43" fmla="*/ 44 h 261"/>
                <a:gd name="T44" fmla="*/ 149 w 214"/>
                <a:gd name="T45" fmla="*/ 47 h 261"/>
                <a:gd name="T46" fmla="*/ 153 w 214"/>
                <a:gd name="T47" fmla="*/ 51 h 261"/>
                <a:gd name="T48" fmla="*/ 157 w 214"/>
                <a:gd name="T49" fmla="*/ 55 h 261"/>
                <a:gd name="T50" fmla="*/ 160 w 214"/>
                <a:gd name="T51" fmla="*/ 60 h 261"/>
                <a:gd name="T52" fmla="*/ 165 w 214"/>
                <a:gd name="T53" fmla="*/ 71 h 261"/>
                <a:gd name="T54" fmla="*/ 168 w 214"/>
                <a:gd name="T55" fmla="*/ 84 h 261"/>
                <a:gd name="T56" fmla="*/ 169 w 214"/>
                <a:gd name="T57" fmla="*/ 98 h 261"/>
                <a:gd name="T58" fmla="*/ 169 w 214"/>
                <a:gd name="T59" fmla="*/ 112 h 261"/>
                <a:gd name="T60" fmla="*/ 169 w 214"/>
                <a:gd name="T61" fmla="*/ 261 h 261"/>
                <a:gd name="T62" fmla="*/ 214 w 214"/>
                <a:gd name="T63" fmla="*/ 261 h 261"/>
                <a:gd name="T64" fmla="*/ 214 w 214"/>
                <a:gd name="T65" fmla="*/ 99 h 261"/>
                <a:gd name="T66" fmla="*/ 214 w 214"/>
                <a:gd name="T67" fmla="*/ 99 h 261"/>
                <a:gd name="T68" fmla="*/ 212 w 214"/>
                <a:gd name="T69" fmla="*/ 77 h 261"/>
                <a:gd name="T70" fmla="*/ 209 w 214"/>
                <a:gd name="T71" fmla="*/ 58 h 261"/>
                <a:gd name="T72" fmla="*/ 206 w 214"/>
                <a:gd name="T73" fmla="*/ 49 h 261"/>
                <a:gd name="T74" fmla="*/ 204 w 214"/>
                <a:gd name="T75" fmla="*/ 42 h 261"/>
                <a:gd name="T76" fmla="*/ 198 w 214"/>
                <a:gd name="T77" fmla="*/ 34 h 261"/>
                <a:gd name="T78" fmla="*/ 195 w 214"/>
                <a:gd name="T79" fmla="*/ 28 h 261"/>
                <a:gd name="T80" fmla="*/ 190 w 214"/>
                <a:gd name="T81" fmla="*/ 22 h 261"/>
                <a:gd name="T82" fmla="*/ 183 w 214"/>
                <a:gd name="T83" fmla="*/ 16 h 261"/>
                <a:gd name="T84" fmla="*/ 176 w 214"/>
                <a:gd name="T85" fmla="*/ 11 h 261"/>
                <a:gd name="T86" fmla="*/ 168 w 214"/>
                <a:gd name="T87" fmla="*/ 8 h 261"/>
                <a:gd name="T88" fmla="*/ 159 w 214"/>
                <a:gd name="T89" fmla="*/ 4 h 261"/>
                <a:gd name="T90" fmla="*/ 150 w 214"/>
                <a:gd name="T91" fmla="*/ 3 h 261"/>
                <a:gd name="T92" fmla="*/ 140 w 214"/>
                <a:gd name="T93" fmla="*/ 1 h 261"/>
                <a:gd name="T94" fmla="*/ 129 w 214"/>
                <a:gd name="T95" fmla="*/ 0 h 261"/>
                <a:gd name="T96" fmla="*/ 129 w 214"/>
                <a:gd name="T97" fmla="*/ 0 h 261"/>
                <a:gd name="T98" fmla="*/ 113 w 214"/>
                <a:gd name="T99" fmla="*/ 1 h 261"/>
                <a:gd name="T100" fmla="*/ 99 w 214"/>
                <a:gd name="T101" fmla="*/ 4 h 261"/>
                <a:gd name="T102" fmla="*/ 87 w 214"/>
                <a:gd name="T103" fmla="*/ 8 h 261"/>
                <a:gd name="T104" fmla="*/ 75 w 214"/>
                <a:gd name="T105" fmla="*/ 13 h 261"/>
                <a:gd name="T106" fmla="*/ 66 w 214"/>
                <a:gd name="T107" fmla="*/ 19 h 261"/>
                <a:gd name="T108" fmla="*/ 58 w 214"/>
                <a:gd name="T109" fmla="*/ 27 h 261"/>
                <a:gd name="T110" fmla="*/ 51 w 214"/>
                <a:gd name="T111" fmla="*/ 34 h 261"/>
                <a:gd name="T112" fmla="*/ 45 w 214"/>
                <a:gd name="T113" fmla="*/ 43 h 261"/>
                <a:gd name="T114" fmla="*/ 45 w 214"/>
                <a:gd name="T115" fmla="*/ 5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4" h="261">
                  <a:moveTo>
                    <a:pt x="45" y="5"/>
                  </a:moveTo>
                  <a:lnTo>
                    <a:pt x="0" y="5"/>
                  </a:lnTo>
                  <a:lnTo>
                    <a:pt x="0" y="261"/>
                  </a:lnTo>
                  <a:lnTo>
                    <a:pt x="45" y="261"/>
                  </a:lnTo>
                  <a:lnTo>
                    <a:pt x="45" y="122"/>
                  </a:lnTo>
                  <a:lnTo>
                    <a:pt x="45" y="122"/>
                  </a:lnTo>
                  <a:lnTo>
                    <a:pt x="46" y="103"/>
                  </a:lnTo>
                  <a:lnTo>
                    <a:pt x="50" y="85"/>
                  </a:lnTo>
                  <a:lnTo>
                    <a:pt x="55" y="71"/>
                  </a:lnTo>
                  <a:lnTo>
                    <a:pt x="59" y="65"/>
                  </a:lnTo>
                  <a:lnTo>
                    <a:pt x="63" y="58"/>
                  </a:lnTo>
                  <a:lnTo>
                    <a:pt x="68" y="55"/>
                  </a:lnTo>
                  <a:lnTo>
                    <a:pt x="73" y="49"/>
                  </a:lnTo>
                  <a:lnTo>
                    <a:pt x="78" y="46"/>
                  </a:lnTo>
                  <a:lnTo>
                    <a:pt x="84" y="43"/>
                  </a:lnTo>
                  <a:lnTo>
                    <a:pt x="98" y="39"/>
                  </a:lnTo>
                  <a:lnTo>
                    <a:pt x="113" y="38"/>
                  </a:lnTo>
                  <a:lnTo>
                    <a:pt x="113" y="38"/>
                  </a:lnTo>
                  <a:lnTo>
                    <a:pt x="122" y="38"/>
                  </a:lnTo>
                  <a:lnTo>
                    <a:pt x="130" y="39"/>
                  </a:lnTo>
                  <a:lnTo>
                    <a:pt x="136" y="42"/>
                  </a:lnTo>
                  <a:lnTo>
                    <a:pt x="143" y="44"/>
                  </a:lnTo>
                  <a:lnTo>
                    <a:pt x="149" y="47"/>
                  </a:lnTo>
                  <a:lnTo>
                    <a:pt x="153" y="51"/>
                  </a:lnTo>
                  <a:lnTo>
                    <a:pt x="157" y="55"/>
                  </a:lnTo>
                  <a:lnTo>
                    <a:pt x="160" y="60"/>
                  </a:lnTo>
                  <a:lnTo>
                    <a:pt x="165" y="71"/>
                  </a:lnTo>
                  <a:lnTo>
                    <a:pt x="168" y="84"/>
                  </a:lnTo>
                  <a:lnTo>
                    <a:pt x="169" y="98"/>
                  </a:lnTo>
                  <a:lnTo>
                    <a:pt x="169" y="112"/>
                  </a:lnTo>
                  <a:lnTo>
                    <a:pt x="169" y="261"/>
                  </a:lnTo>
                  <a:lnTo>
                    <a:pt x="214" y="261"/>
                  </a:lnTo>
                  <a:lnTo>
                    <a:pt x="214" y="99"/>
                  </a:lnTo>
                  <a:lnTo>
                    <a:pt x="214" y="99"/>
                  </a:lnTo>
                  <a:lnTo>
                    <a:pt x="212" y="77"/>
                  </a:lnTo>
                  <a:lnTo>
                    <a:pt x="209" y="58"/>
                  </a:lnTo>
                  <a:lnTo>
                    <a:pt x="206" y="49"/>
                  </a:lnTo>
                  <a:lnTo>
                    <a:pt x="204" y="42"/>
                  </a:lnTo>
                  <a:lnTo>
                    <a:pt x="198" y="34"/>
                  </a:lnTo>
                  <a:lnTo>
                    <a:pt x="195" y="28"/>
                  </a:lnTo>
                  <a:lnTo>
                    <a:pt x="190" y="22"/>
                  </a:lnTo>
                  <a:lnTo>
                    <a:pt x="183" y="16"/>
                  </a:lnTo>
                  <a:lnTo>
                    <a:pt x="176" y="11"/>
                  </a:lnTo>
                  <a:lnTo>
                    <a:pt x="168" y="8"/>
                  </a:lnTo>
                  <a:lnTo>
                    <a:pt x="159" y="4"/>
                  </a:lnTo>
                  <a:lnTo>
                    <a:pt x="150" y="3"/>
                  </a:lnTo>
                  <a:lnTo>
                    <a:pt x="140" y="1"/>
                  </a:lnTo>
                  <a:lnTo>
                    <a:pt x="129" y="0"/>
                  </a:lnTo>
                  <a:lnTo>
                    <a:pt x="129" y="0"/>
                  </a:lnTo>
                  <a:lnTo>
                    <a:pt x="113" y="1"/>
                  </a:lnTo>
                  <a:lnTo>
                    <a:pt x="99" y="4"/>
                  </a:lnTo>
                  <a:lnTo>
                    <a:pt x="87" y="8"/>
                  </a:lnTo>
                  <a:lnTo>
                    <a:pt x="75" y="13"/>
                  </a:lnTo>
                  <a:lnTo>
                    <a:pt x="66" y="19"/>
                  </a:lnTo>
                  <a:lnTo>
                    <a:pt x="58" y="27"/>
                  </a:lnTo>
                  <a:lnTo>
                    <a:pt x="51" y="34"/>
                  </a:lnTo>
                  <a:lnTo>
                    <a:pt x="45" y="43"/>
                  </a:lnTo>
                  <a:lnTo>
                    <a:pt x="45" y="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43"/>
            <p:cNvSpPr>
              <a:spLocks noChangeArrowheads="1"/>
            </p:cNvSpPr>
            <p:nvPr userDrawn="1"/>
          </p:nvSpPr>
          <p:spPr bwMode="auto">
            <a:xfrm>
              <a:off x="845" y="2063"/>
              <a:ext cx="2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763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3" y="2379216"/>
            <a:ext cx="6931137" cy="248964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section title 60pt</a:t>
            </a:r>
            <a:endParaRPr lang="en-GB" noProof="0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51656" y="1989139"/>
            <a:ext cx="6931137" cy="390078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Section #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7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0728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33.xml"/><Relationship Id="rId39" Type="http://schemas.openxmlformats.org/officeDocument/2006/relationships/slideLayout" Target="../slideLayouts/slideLayout46.xml"/><Relationship Id="rId3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8.xml"/><Relationship Id="rId34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9.xml"/><Relationship Id="rId47" Type="http://schemas.openxmlformats.org/officeDocument/2006/relationships/slideLayout" Target="../slideLayouts/slideLayout54.xml"/><Relationship Id="rId50" Type="http://schemas.openxmlformats.org/officeDocument/2006/relationships/slideLayout" Target="../slideLayouts/slideLayout57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40.xml"/><Relationship Id="rId38" Type="http://schemas.openxmlformats.org/officeDocument/2006/relationships/slideLayout" Target="../slideLayouts/slideLayout45.xml"/><Relationship Id="rId46" Type="http://schemas.openxmlformats.org/officeDocument/2006/relationships/slideLayout" Target="../slideLayouts/slideLayout53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20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36.xml"/><Relationship Id="rId41" Type="http://schemas.openxmlformats.org/officeDocument/2006/relationships/slideLayout" Target="../slideLayouts/slideLayout48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24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9.xml"/><Relationship Id="rId37" Type="http://schemas.openxmlformats.org/officeDocument/2006/relationships/slideLayout" Target="../slideLayouts/slideLayout44.xml"/><Relationship Id="rId40" Type="http://schemas.openxmlformats.org/officeDocument/2006/relationships/slideLayout" Target="../slideLayouts/slideLayout47.xml"/><Relationship Id="rId45" Type="http://schemas.openxmlformats.org/officeDocument/2006/relationships/slideLayout" Target="../slideLayouts/slideLayout52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30.xml"/><Relationship Id="rId28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43.xml"/><Relationship Id="rId4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26.xml"/><Relationship Id="rId31" Type="http://schemas.openxmlformats.org/officeDocument/2006/relationships/slideLayout" Target="../slideLayouts/slideLayout38.xml"/><Relationship Id="rId44" Type="http://schemas.openxmlformats.org/officeDocument/2006/relationships/slideLayout" Target="../slideLayouts/slideLayout51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9.xml"/><Relationship Id="rId27" Type="http://schemas.openxmlformats.org/officeDocument/2006/relationships/slideLayout" Target="../slideLayouts/slideLayout34.xml"/><Relationship Id="rId30" Type="http://schemas.openxmlformats.org/officeDocument/2006/relationships/slideLayout" Target="../slideLayouts/slideLayout37.xml"/><Relationship Id="rId35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50.xml"/><Relationship Id="rId48" Type="http://schemas.openxmlformats.org/officeDocument/2006/relationships/slideLayout" Target="../slideLayouts/slideLayout55.xml"/><Relationship Id="rId8" Type="http://schemas.openxmlformats.org/officeDocument/2006/relationships/slideLayout" Target="../slideLayouts/slideLayout15.xml"/><Relationship Id="rId5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2835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3" r:id="rId2"/>
    <p:sldLayoutId id="2147483680" r:id="rId3"/>
    <p:sldLayoutId id="2147483685" r:id="rId4"/>
    <p:sldLayoutId id="2147483686" r:id="rId5"/>
    <p:sldLayoutId id="2147483687" r:id="rId6"/>
    <p:sldLayoutId id="2147483688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347" userDrawn="1">
          <p15:clr>
            <a:srgbClr val="F26B43"/>
          </p15:clr>
        </p15:guide>
        <p15:guide id="4" orient="horz" pos="1253" userDrawn="1">
          <p15:clr>
            <a:srgbClr val="F26B43"/>
          </p15:clr>
        </p15:guide>
        <p15:guide id="5" orient="horz" pos="3067" userDrawn="1">
          <p15:clr>
            <a:srgbClr val="F26B43"/>
          </p15:clr>
        </p15:guide>
        <p15:guide id="6" orient="horz" pos="3975" userDrawn="1">
          <p15:clr>
            <a:srgbClr val="F26B43"/>
          </p15:clr>
        </p15:guide>
        <p15:guide id="7" pos="347" userDrawn="1">
          <p15:clr>
            <a:srgbClr val="F26B43"/>
          </p15:clr>
        </p15:guide>
        <p15:guide id="8" pos="7333" userDrawn="1">
          <p15:clr>
            <a:srgbClr val="F26B43"/>
          </p15:clr>
        </p15:guide>
        <p15:guide id="9" pos="2094" userDrawn="1">
          <p15:clr>
            <a:srgbClr val="F26B43"/>
          </p15:clr>
        </p15:guide>
        <p15:guide id="10" pos="558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1454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49" r:id="rId2"/>
    <p:sldLayoutId id="2147483679" r:id="rId3"/>
    <p:sldLayoutId id="2147483709" r:id="rId4"/>
    <p:sldLayoutId id="2147483710" r:id="rId5"/>
    <p:sldLayoutId id="2147483706" r:id="rId6"/>
    <p:sldLayoutId id="2147483701" r:id="rId7"/>
    <p:sldLayoutId id="2147483707" r:id="rId8"/>
    <p:sldLayoutId id="2147483708" r:id="rId9"/>
    <p:sldLayoutId id="2147483756" r:id="rId10"/>
    <p:sldLayoutId id="2147483757" r:id="rId11"/>
    <p:sldLayoutId id="2147483758" r:id="rId12"/>
    <p:sldLayoutId id="2147483759" r:id="rId13"/>
    <p:sldLayoutId id="2147483702" r:id="rId14"/>
    <p:sldLayoutId id="2147483703" r:id="rId15"/>
    <p:sldLayoutId id="2147483705" r:id="rId16"/>
    <p:sldLayoutId id="2147483711" r:id="rId17"/>
    <p:sldLayoutId id="2147483725" r:id="rId18"/>
    <p:sldLayoutId id="2147483712" r:id="rId19"/>
    <p:sldLayoutId id="2147483726" r:id="rId20"/>
    <p:sldLayoutId id="2147483713" r:id="rId21"/>
    <p:sldLayoutId id="2147483714" r:id="rId22"/>
    <p:sldLayoutId id="2147483715" r:id="rId23"/>
    <p:sldLayoutId id="2147483700" r:id="rId24"/>
    <p:sldLayoutId id="2147483716" r:id="rId25"/>
    <p:sldLayoutId id="2147483698" r:id="rId26"/>
    <p:sldLayoutId id="2147483699" r:id="rId27"/>
    <p:sldLayoutId id="2147483696" r:id="rId28"/>
    <p:sldLayoutId id="2147483697" r:id="rId29"/>
    <p:sldLayoutId id="2147483693" r:id="rId30"/>
    <p:sldLayoutId id="2147483694" r:id="rId31"/>
    <p:sldLayoutId id="2147483695" r:id="rId32"/>
    <p:sldLayoutId id="2147483691" r:id="rId33"/>
    <p:sldLayoutId id="2147483692" r:id="rId34"/>
    <p:sldLayoutId id="2147483675" r:id="rId35"/>
    <p:sldLayoutId id="2147483722" r:id="rId36"/>
    <p:sldLayoutId id="2147483721" r:id="rId37"/>
    <p:sldLayoutId id="2147483745" r:id="rId38"/>
    <p:sldLayoutId id="2147483720" r:id="rId39"/>
    <p:sldLayoutId id="2147483717" r:id="rId40"/>
    <p:sldLayoutId id="2147483718" r:id="rId41"/>
    <p:sldLayoutId id="2147483676" r:id="rId42"/>
    <p:sldLayoutId id="2147483719" r:id="rId43"/>
    <p:sldLayoutId id="2147483677" r:id="rId44"/>
    <p:sldLayoutId id="2147483744" r:id="rId45"/>
    <p:sldLayoutId id="2147483737" r:id="rId46"/>
    <p:sldLayoutId id="2147483743" r:id="rId47"/>
    <p:sldLayoutId id="2147483750" r:id="rId48"/>
    <p:sldLayoutId id="2147483751" r:id="rId49"/>
    <p:sldLayoutId id="2147483752" r:id="rId5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094" userDrawn="1">
          <p15:clr>
            <a:srgbClr val="F26B43"/>
          </p15:clr>
        </p15:guide>
        <p15:guide id="4" pos="347" userDrawn="1">
          <p15:clr>
            <a:srgbClr val="F26B43"/>
          </p15:clr>
        </p15:guide>
        <p15:guide id="5" pos="5586" userDrawn="1">
          <p15:clr>
            <a:srgbClr val="F26B43"/>
          </p15:clr>
        </p15:guide>
        <p15:guide id="6" pos="7333" userDrawn="1">
          <p15:clr>
            <a:srgbClr val="F26B43"/>
          </p15:clr>
        </p15:guide>
        <p15:guide id="7" orient="horz" pos="3067" userDrawn="1">
          <p15:clr>
            <a:srgbClr val="F26B43"/>
          </p15:clr>
        </p15:guide>
        <p15:guide id="8" orient="horz" pos="3974" userDrawn="1">
          <p15:clr>
            <a:srgbClr val="F26B43"/>
          </p15:clr>
        </p15:guide>
        <p15:guide id="9" orient="horz" pos="1253" userDrawn="1">
          <p15:clr>
            <a:srgbClr val="F26B43"/>
          </p15:clr>
        </p15:guide>
        <p15:guide id="10" orient="horz" pos="346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16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094" userDrawn="1">
          <p15:clr>
            <a:srgbClr val="F26B43"/>
          </p15:clr>
        </p15:guide>
        <p15:guide id="4" pos="347" userDrawn="1">
          <p15:clr>
            <a:srgbClr val="F26B43"/>
          </p15:clr>
        </p15:guide>
        <p15:guide id="5" pos="5586" userDrawn="1">
          <p15:clr>
            <a:srgbClr val="F26B43"/>
          </p15:clr>
        </p15:guide>
        <p15:guide id="6" orient="horz" pos="3067" userDrawn="1">
          <p15:clr>
            <a:srgbClr val="F26B43"/>
          </p15:clr>
        </p15:guide>
        <p15:guide id="7" orient="horz" pos="1253" userDrawn="1">
          <p15:clr>
            <a:srgbClr val="F26B43"/>
          </p15:clr>
        </p15:guide>
        <p15:guide id="8" orient="horz" pos="346" userDrawn="1">
          <p15:clr>
            <a:srgbClr val="F26B43"/>
          </p15:clr>
        </p15:guide>
        <p15:guide id="9" orient="horz" pos="3974" userDrawn="1">
          <p15:clr>
            <a:srgbClr val="F26B43"/>
          </p15:clr>
        </p15:guide>
        <p15:guide id="10" pos="73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4.xml"/><Relationship Id="rId5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4.xml"/><Relationship Id="rId5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4.xml"/><Relationship Id="rId6" Type="http://schemas.openxmlformats.org/officeDocument/2006/relationships/image" Target="../media/image8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4.xml"/><Relationship Id="rId6" Type="http://schemas.openxmlformats.org/officeDocument/2006/relationships/image" Target="../media/image8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4.xml"/><Relationship Id="rId6" Type="http://schemas.openxmlformats.org/officeDocument/2006/relationships/image" Target="../media/image8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4.xml"/><Relationship Id="rId6" Type="http://schemas.openxmlformats.org/officeDocument/2006/relationships/image" Target="../media/image8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10131" y="2357606"/>
            <a:ext cx="10828336" cy="2315995"/>
          </a:xfrm>
        </p:spPr>
        <p:txBody>
          <a:bodyPr/>
          <a:lstStyle/>
          <a:p>
            <a:pPr algn="ctr"/>
            <a:r>
              <a:rPr lang="en-GB" dirty="0" smtClean="0"/>
              <a:t>Kuehne Nagel Information Technology School</a:t>
            </a:r>
          </a:p>
          <a:p>
            <a:pPr algn="ctr"/>
            <a:endParaRPr lang="en-GB" dirty="0"/>
          </a:p>
          <a:p>
            <a:pPr algn="ctr"/>
            <a:r>
              <a:rPr lang="en-GB" dirty="0" smtClean="0"/>
              <a:t>Internship programs 2021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335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560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Internship Programs 2021</a:t>
            </a:r>
            <a:endParaRPr lang="en-GB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dirty="0" smtClean="0"/>
              <a:t>Private</a:t>
            </a:r>
            <a:endParaRPr lang="en-GB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 smtClean="0"/>
              <a:t>Corporate</a:t>
            </a:r>
            <a:endParaRPr lang="en-GB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GB" dirty="0" smtClean="0"/>
              <a:t>Open Source</a:t>
            </a:r>
            <a:endParaRPr lang="en-GB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0"/>
          </p:nvPr>
        </p:nvSpPr>
        <p:spPr>
          <a:xfrm>
            <a:off x="720075" y="3517863"/>
            <a:ext cx="2776623" cy="246474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Not Compensated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Part time </a:t>
            </a:r>
            <a:br>
              <a:rPr lang="en-GB" sz="1600" dirty="0" smtClean="0"/>
            </a:br>
            <a:r>
              <a:rPr lang="en-GB" sz="1600" dirty="0" smtClean="0"/>
              <a:t>160h/3 Months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Remote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Product belongs to trainee/s</a:t>
            </a:r>
          </a:p>
          <a:p>
            <a:endParaRPr lang="en-GB" dirty="0"/>
          </a:p>
        </p:txBody>
      </p:sp>
      <p:sp>
        <p:nvSpPr>
          <p:cNvPr id="17" name="Text Placeholder 23"/>
          <p:cNvSpPr txBox="1">
            <a:spLocks/>
          </p:cNvSpPr>
          <p:nvPr/>
        </p:nvSpPr>
        <p:spPr>
          <a:xfrm>
            <a:off x="9649686" y="9780125"/>
            <a:ext cx="402316" cy="170221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/>
              <a:t>Guild</a:t>
            </a:r>
            <a:endParaRPr lang="en-GB" dirty="0"/>
          </a:p>
        </p:txBody>
      </p:sp>
      <p:sp>
        <p:nvSpPr>
          <p:cNvPr id="46" name="Text Placeholder 26"/>
          <p:cNvSpPr>
            <a:spLocks noGrp="1"/>
          </p:cNvSpPr>
          <p:nvPr>
            <p:ph type="body" sz="quarter" idx="20"/>
          </p:nvPr>
        </p:nvSpPr>
        <p:spPr>
          <a:xfrm>
            <a:off x="4681551" y="3517863"/>
            <a:ext cx="2776623" cy="246474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bg1"/>
                </a:solidFill>
              </a:rPr>
              <a:t>Not Compensated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bg1"/>
                </a:solidFill>
              </a:rPr>
              <a:t>Part time</a:t>
            </a:r>
            <a:br>
              <a:rPr lang="en-GB" sz="1600" dirty="0" smtClean="0">
                <a:solidFill>
                  <a:schemeClr val="bg1"/>
                </a:solidFill>
              </a:rPr>
            </a:br>
            <a:r>
              <a:rPr lang="en-GB" sz="1600" dirty="0">
                <a:solidFill>
                  <a:schemeClr val="bg1"/>
                </a:solidFill>
              </a:rPr>
              <a:t>160h/3 Months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bg1"/>
                </a:solidFill>
              </a:rPr>
              <a:t>Remote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bg1"/>
                </a:solidFill>
              </a:rPr>
              <a:t>Product is open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bg1"/>
                </a:solidFill>
              </a:rPr>
              <a:t>Hybrid teams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7" name="Text Placeholder 26"/>
          <p:cNvSpPr>
            <a:spLocks noGrp="1"/>
          </p:cNvSpPr>
          <p:nvPr>
            <p:ph type="body" sz="quarter" idx="20"/>
          </p:nvPr>
        </p:nvSpPr>
        <p:spPr>
          <a:xfrm>
            <a:off x="8543275" y="3517863"/>
            <a:ext cx="2776623" cy="246474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Compensated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Full time 6 weeks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On KN premises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Product belongs to Kuehne Nagel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90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Internship Programs 2021</a:t>
            </a:r>
            <a:endParaRPr lang="en-GB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dirty="0" smtClean="0"/>
              <a:t>Private</a:t>
            </a:r>
            <a:endParaRPr lang="en-GB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 smtClean="0"/>
              <a:t>Corporate</a:t>
            </a:r>
            <a:endParaRPr lang="en-GB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GB" dirty="0" smtClean="0"/>
              <a:t>Open Source</a:t>
            </a:r>
            <a:endParaRPr lang="en-GB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0"/>
          </p:nvPr>
        </p:nvSpPr>
        <p:spPr>
          <a:xfrm>
            <a:off x="660844" y="3925103"/>
            <a:ext cx="2959178" cy="623118"/>
          </a:xfrm>
        </p:spPr>
        <p:txBody>
          <a:bodyPr/>
          <a:lstStyle/>
          <a:p>
            <a:r>
              <a:rPr lang="en-GB" dirty="0" smtClean="0"/>
              <a:t>One trainee for each project.</a:t>
            </a:r>
            <a:br>
              <a:rPr lang="en-GB" dirty="0" smtClean="0"/>
            </a:br>
            <a:r>
              <a:rPr lang="en-GB" dirty="0" smtClean="0"/>
              <a:t>From idea to release.</a:t>
            </a:r>
            <a:endParaRPr lang="en-GB" dirty="0"/>
          </a:p>
        </p:txBody>
      </p:sp>
      <p:grpSp>
        <p:nvGrpSpPr>
          <p:cNvPr id="9" name="Google Shape;5792;p76"/>
          <p:cNvGrpSpPr>
            <a:grpSpLocks noChangeAspect="1"/>
          </p:cNvGrpSpPr>
          <p:nvPr/>
        </p:nvGrpSpPr>
        <p:grpSpPr>
          <a:xfrm>
            <a:off x="801690" y="3442300"/>
            <a:ext cx="413260" cy="414361"/>
            <a:chOff x="-50154075" y="1948175"/>
            <a:chExt cx="300100" cy="300900"/>
          </a:xfrm>
          <a:solidFill>
            <a:schemeClr val="tx2"/>
          </a:solidFill>
        </p:grpSpPr>
        <p:sp>
          <p:nvSpPr>
            <p:cNvPr id="10" name="Google Shape;5793;p76"/>
            <p:cNvSpPr/>
            <p:nvPr/>
          </p:nvSpPr>
          <p:spPr>
            <a:xfrm>
              <a:off x="-50154075" y="1948175"/>
              <a:ext cx="300100" cy="300900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2805" y="694"/>
                  </a:moveTo>
                  <a:lnTo>
                    <a:pt x="2805" y="2805"/>
                  </a:lnTo>
                  <a:lnTo>
                    <a:pt x="662" y="2805"/>
                  </a:lnTo>
                  <a:lnTo>
                    <a:pt x="662" y="694"/>
                  </a:lnTo>
                  <a:close/>
                  <a:moveTo>
                    <a:pt x="2805" y="3466"/>
                  </a:moveTo>
                  <a:lnTo>
                    <a:pt x="2805" y="5609"/>
                  </a:lnTo>
                  <a:lnTo>
                    <a:pt x="662" y="5609"/>
                  </a:lnTo>
                  <a:lnTo>
                    <a:pt x="662" y="3466"/>
                  </a:lnTo>
                  <a:close/>
                  <a:moveTo>
                    <a:pt x="7908" y="2521"/>
                  </a:moveTo>
                  <a:lnTo>
                    <a:pt x="9421" y="4033"/>
                  </a:lnTo>
                  <a:lnTo>
                    <a:pt x="7782" y="5640"/>
                  </a:lnTo>
                  <a:lnTo>
                    <a:pt x="6302" y="4128"/>
                  </a:lnTo>
                  <a:lnTo>
                    <a:pt x="7908" y="2521"/>
                  </a:lnTo>
                  <a:close/>
                  <a:moveTo>
                    <a:pt x="5798" y="4663"/>
                  </a:moveTo>
                  <a:lnTo>
                    <a:pt x="7278" y="6144"/>
                  </a:lnTo>
                  <a:lnTo>
                    <a:pt x="5766" y="7688"/>
                  </a:lnTo>
                  <a:lnTo>
                    <a:pt x="4254" y="6207"/>
                  </a:lnTo>
                  <a:lnTo>
                    <a:pt x="5798" y="4663"/>
                  </a:lnTo>
                  <a:close/>
                  <a:moveTo>
                    <a:pt x="2805" y="6302"/>
                  </a:moveTo>
                  <a:lnTo>
                    <a:pt x="2805" y="8791"/>
                  </a:lnTo>
                  <a:cubicBezTo>
                    <a:pt x="2521" y="8570"/>
                    <a:pt x="2111" y="8444"/>
                    <a:pt x="1733" y="8444"/>
                  </a:cubicBezTo>
                  <a:cubicBezTo>
                    <a:pt x="1324" y="8444"/>
                    <a:pt x="977" y="8570"/>
                    <a:pt x="662" y="8791"/>
                  </a:cubicBezTo>
                  <a:lnTo>
                    <a:pt x="662" y="6302"/>
                  </a:lnTo>
                  <a:close/>
                  <a:moveTo>
                    <a:pt x="3750" y="6711"/>
                  </a:moveTo>
                  <a:lnTo>
                    <a:pt x="5230" y="8192"/>
                  </a:lnTo>
                  <a:lnTo>
                    <a:pt x="3498" y="9925"/>
                  </a:lnTo>
                  <a:lnTo>
                    <a:pt x="3498" y="6932"/>
                  </a:lnTo>
                  <a:lnTo>
                    <a:pt x="3750" y="6711"/>
                  </a:lnTo>
                  <a:close/>
                  <a:moveTo>
                    <a:pt x="1733" y="9137"/>
                  </a:moveTo>
                  <a:cubicBezTo>
                    <a:pt x="2332" y="9137"/>
                    <a:pt x="2805" y="9610"/>
                    <a:pt x="2805" y="10208"/>
                  </a:cubicBezTo>
                  <a:cubicBezTo>
                    <a:pt x="2805" y="10807"/>
                    <a:pt x="2332" y="11279"/>
                    <a:pt x="1733" y="11279"/>
                  </a:cubicBezTo>
                  <a:cubicBezTo>
                    <a:pt x="1135" y="11279"/>
                    <a:pt x="662" y="10807"/>
                    <a:pt x="662" y="10208"/>
                  </a:cubicBezTo>
                  <a:cubicBezTo>
                    <a:pt x="662" y="9610"/>
                    <a:pt x="1135" y="9137"/>
                    <a:pt x="1733" y="9137"/>
                  </a:cubicBezTo>
                  <a:close/>
                  <a:moveTo>
                    <a:pt x="5640" y="9137"/>
                  </a:moveTo>
                  <a:lnTo>
                    <a:pt x="5640" y="11279"/>
                  </a:lnTo>
                  <a:lnTo>
                    <a:pt x="3183" y="11279"/>
                  </a:lnTo>
                  <a:lnTo>
                    <a:pt x="5262" y="9137"/>
                  </a:lnTo>
                  <a:close/>
                  <a:moveTo>
                    <a:pt x="8412" y="9137"/>
                  </a:moveTo>
                  <a:lnTo>
                    <a:pt x="8412" y="11279"/>
                  </a:lnTo>
                  <a:lnTo>
                    <a:pt x="6333" y="11279"/>
                  </a:lnTo>
                  <a:lnTo>
                    <a:pt x="6333" y="9137"/>
                  </a:lnTo>
                  <a:close/>
                  <a:moveTo>
                    <a:pt x="11248" y="9137"/>
                  </a:moveTo>
                  <a:lnTo>
                    <a:pt x="11248" y="11279"/>
                  </a:lnTo>
                  <a:lnTo>
                    <a:pt x="9106" y="11279"/>
                  </a:lnTo>
                  <a:lnTo>
                    <a:pt x="9106" y="9137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0240"/>
                  </a:lnTo>
                  <a:cubicBezTo>
                    <a:pt x="1" y="11248"/>
                    <a:pt x="788" y="12036"/>
                    <a:pt x="1765" y="12036"/>
                  </a:cubicBezTo>
                  <a:lnTo>
                    <a:pt x="11657" y="12036"/>
                  </a:lnTo>
                  <a:cubicBezTo>
                    <a:pt x="11846" y="12036"/>
                    <a:pt x="12004" y="11878"/>
                    <a:pt x="12004" y="11657"/>
                  </a:cubicBezTo>
                  <a:lnTo>
                    <a:pt x="12004" y="8791"/>
                  </a:lnTo>
                  <a:cubicBezTo>
                    <a:pt x="11973" y="8602"/>
                    <a:pt x="11815" y="8444"/>
                    <a:pt x="11626" y="8444"/>
                  </a:cubicBezTo>
                  <a:lnTo>
                    <a:pt x="5987" y="8444"/>
                  </a:lnTo>
                  <a:lnTo>
                    <a:pt x="10177" y="4254"/>
                  </a:lnTo>
                  <a:cubicBezTo>
                    <a:pt x="10240" y="4191"/>
                    <a:pt x="10271" y="4096"/>
                    <a:pt x="10271" y="4033"/>
                  </a:cubicBezTo>
                  <a:cubicBezTo>
                    <a:pt x="10271" y="3939"/>
                    <a:pt x="10240" y="3844"/>
                    <a:pt x="10177" y="3781"/>
                  </a:cubicBezTo>
                  <a:lnTo>
                    <a:pt x="8192" y="1828"/>
                  </a:lnTo>
                  <a:cubicBezTo>
                    <a:pt x="8129" y="1765"/>
                    <a:pt x="8042" y="1733"/>
                    <a:pt x="7952" y="1733"/>
                  </a:cubicBezTo>
                  <a:cubicBezTo>
                    <a:pt x="7861" y="1733"/>
                    <a:pt x="7767" y="1765"/>
                    <a:pt x="7688" y="1828"/>
                  </a:cubicBezTo>
                  <a:lnTo>
                    <a:pt x="3498" y="5987"/>
                  </a:lnTo>
                  <a:lnTo>
                    <a:pt x="3498" y="379"/>
                  </a:lnTo>
                  <a:cubicBezTo>
                    <a:pt x="3498" y="158"/>
                    <a:pt x="3340" y="1"/>
                    <a:pt x="31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794;p76"/>
            <p:cNvSpPr/>
            <p:nvPr/>
          </p:nvSpPr>
          <p:spPr>
            <a:xfrm>
              <a:off x="-50119425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Text Placeholder 23"/>
          <p:cNvSpPr txBox="1">
            <a:spLocks/>
          </p:cNvSpPr>
          <p:nvPr/>
        </p:nvSpPr>
        <p:spPr>
          <a:xfrm>
            <a:off x="1132653" y="3576558"/>
            <a:ext cx="1496029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/>
              <a:t>Portfolio</a:t>
            </a:r>
            <a:endParaRPr lang="en-GB" sz="2800" dirty="0"/>
          </a:p>
        </p:txBody>
      </p:sp>
      <p:sp>
        <p:nvSpPr>
          <p:cNvPr id="13" name="Text Placeholder 26"/>
          <p:cNvSpPr txBox="1">
            <a:spLocks/>
          </p:cNvSpPr>
          <p:nvPr/>
        </p:nvSpPr>
        <p:spPr>
          <a:xfrm>
            <a:off x="660844" y="5444994"/>
            <a:ext cx="2959178" cy="623118"/>
          </a:xfrm>
        </p:spPr>
        <p:txBody>
          <a:bodyPr lIns="180000" tIns="46800" rIns="180000" bIns="46800"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Team of trainees.</a:t>
            </a:r>
            <a:br>
              <a:rPr lang="en-GB" dirty="0" smtClean="0"/>
            </a:br>
            <a:r>
              <a:rPr lang="en-GB" dirty="0" smtClean="0"/>
              <a:t>From design to release.</a:t>
            </a:r>
            <a:endParaRPr lang="en-GB" dirty="0"/>
          </a:p>
        </p:txBody>
      </p:sp>
      <p:sp>
        <p:nvSpPr>
          <p:cNvPr id="17" name="Text Placeholder 23"/>
          <p:cNvSpPr txBox="1">
            <a:spLocks/>
          </p:cNvSpPr>
          <p:nvPr/>
        </p:nvSpPr>
        <p:spPr>
          <a:xfrm>
            <a:off x="9649686" y="9780125"/>
            <a:ext cx="402316" cy="170221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/>
              <a:t>Guild</a:t>
            </a:r>
            <a:endParaRPr lang="en-GB" dirty="0"/>
          </a:p>
        </p:txBody>
      </p:sp>
      <p:pic>
        <p:nvPicPr>
          <p:cNvPr id="1028" name="Picture 4" descr="https://lh3.googleusercontent.com/ltpYWxNQzFg1yK-LMX56h0wujdYj5nsfBt03AqnfanB9AsE0om-HxFEldMOs5Fo2rTZIMXV93krfy7riet6G_WzPfTmwU_PgKWNaL3Oh_rKEXZ6LEeVpBYH8Ye-BdHt6gV7mwHyc43w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08" y="4968642"/>
            <a:ext cx="407910" cy="40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 Placeholder 26"/>
          <p:cNvSpPr txBox="1">
            <a:spLocks/>
          </p:cNvSpPr>
          <p:nvPr/>
        </p:nvSpPr>
        <p:spPr>
          <a:xfrm>
            <a:off x="4612873" y="3920188"/>
            <a:ext cx="2959178" cy="539795"/>
          </a:xfrm>
        </p:spPr>
        <p:txBody>
          <a:bodyPr lIns="180000" tIns="46800" rIns="180000" bIns="46800"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olidFill>
                  <a:schemeClr val="bg1"/>
                </a:solidFill>
              </a:rPr>
              <a:t>Hybrid team employees/trainees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Supply chain service product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2" name="Text Placeholder 23"/>
          <p:cNvSpPr txBox="1">
            <a:spLocks/>
          </p:cNvSpPr>
          <p:nvPr/>
        </p:nvSpPr>
        <p:spPr>
          <a:xfrm>
            <a:off x="5242545" y="3554052"/>
            <a:ext cx="1852522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solidFill>
                  <a:schemeClr val="bg1"/>
                </a:solidFill>
              </a:rPr>
              <a:t>Educational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33" name="Text Placeholder 26"/>
          <p:cNvSpPr txBox="1">
            <a:spLocks/>
          </p:cNvSpPr>
          <p:nvPr/>
        </p:nvSpPr>
        <p:spPr>
          <a:xfrm>
            <a:off x="4612873" y="5440079"/>
            <a:ext cx="2959178" cy="181788"/>
          </a:xfrm>
        </p:spPr>
        <p:txBody>
          <a:bodyPr lIns="180000" tIns="46800" rIns="180000" bIns="46800"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Hybrid team </a:t>
            </a:r>
            <a:r>
              <a:rPr lang="en-GB" dirty="0" smtClean="0">
                <a:solidFill>
                  <a:schemeClr val="bg1"/>
                </a:solidFill>
              </a:rPr>
              <a:t>employees/trainees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NGO </a:t>
            </a:r>
            <a:r>
              <a:rPr lang="en-US" dirty="0">
                <a:solidFill>
                  <a:schemeClr val="bg1"/>
                </a:solidFill>
              </a:rPr>
              <a:t>&amp; Open data cooperation</a:t>
            </a:r>
          </a:p>
          <a:p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34" name="Text Placeholder 23"/>
          <p:cNvSpPr txBox="1">
            <a:spLocks/>
          </p:cNvSpPr>
          <p:nvPr/>
        </p:nvSpPr>
        <p:spPr>
          <a:xfrm>
            <a:off x="5222030" y="5064185"/>
            <a:ext cx="2078163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solidFill>
                  <a:schemeClr val="bg1"/>
                </a:solidFill>
              </a:rPr>
              <a:t>Smart Society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6" name="Text Placeholder 26"/>
          <p:cNvSpPr txBox="1">
            <a:spLocks/>
          </p:cNvSpPr>
          <p:nvPr/>
        </p:nvSpPr>
        <p:spPr>
          <a:xfrm>
            <a:off x="8477719" y="3901607"/>
            <a:ext cx="2959178" cy="623118"/>
          </a:xfrm>
        </p:spPr>
        <p:txBody>
          <a:bodyPr lIns="180000" tIns="46800" rIns="180000" bIns="46800"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Team of trainees.</a:t>
            </a:r>
            <a:br>
              <a:rPr lang="en-GB" dirty="0" smtClean="0"/>
            </a:br>
            <a:r>
              <a:rPr lang="en-GB" dirty="0" smtClean="0"/>
              <a:t>Work on KN product prototype.</a:t>
            </a:r>
            <a:endParaRPr lang="en-GB" dirty="0"/>
          </a:p>
        </p:txBody>
      </p:sp>
      <p:sp>
        <p:nvSpPr>
          <p:cNvPr id="40" name="Text Placeholder 23"/>
          <p:cNvSpPr txBox="1">
            <a:spLocks/>
          </p:cNvSpPr>
          <p:nvPr/>
        </p:nvSpPr>
        <p:spPr>
          <a:xfrm>
            <a:off x="9091431" y="3575781"/>
            <a:ext cx="1048330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/>
              <a:t>Elite</a:t>
            </a:r>
            <a:endParaRPr lang="en-GB" sz="2800" dirty="0"/>
          </a:p>
        </p:txBody>
      </p:sp>
      <p:sp>
        <p:nvSpPr>
          <p:cNvPr id="41" name="Text Placeholder 26"/>
          <p:cNvSpPr txBox="1">
            <a:spLocks/>
          </p:cNvSpPr>
          <p:nvPr/>
        </p:nvSpPr>
        <p:spPr>
          <a:xfrm>
            <a:off x="8477719" y="5359491"/>
            <a:ext cx="2959178" cy="623118"/>
          </a:xfrm>
        </p:spPr>
        <p:txBody>
          <a:bodyPr lIns="180000" tIns="46800" rIns="180000" bIns="46800"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Join KN team in their working routines on production project.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42" name="Text Placeholder 23"/>
          <p:cNvSpPr txBox="1">
            <a:spLocks/>
          </p:cNvSpPr>
          <p:nvPr/>
        </p:nvSpPr>
        <p:spPr>
          <a:xfrm>
            <a:off x="9156908" y="4968642"/>
            <a:ext cx="1615278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/>
              <a:t>Workforce</a:t>
            </a:r>
            <a:endParaRPr lang="en-GB" dirty="0"/>
          </a:p>
        </p:txBody>
      </p:sp>
      <p:pic>
        <p:nvPicPr>
          <p:cNvPr id="44" name="Google Shape;35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5368" y="3460915"/>
            <a:ext cx="470530" cy="43387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Picture 6" descr="https://lh3.googleusercontent.com/MSb7a7oZmXWX0z4vYYKmh1mcB9sDA1qk7n1Fb3R9haYt3n-_XYPXi0e_SkFEo3W1DRBrLW_dQFcsQLEDeshfXkkHg8_okJtWbqTtLzhUXJTNSn4rJYZt4pALPbjnMLD6YX2G4bX9hn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835" y="4968642"/>
            <a:ext cx="419441" cy="41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4.googleusercontent.com/v9xEJpJiXmqEJxg_i8nnEm1bW7ZSPrFNIoC6RHTaQTa6SK5wzXFJx8raJDp42D1QhsO3GziWh_UK5iVYLdTAZZAgzwJBRiH7xVvyED2wik4QSj44S5uYG11rGq1afF5dO9apsq_zoZI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027" y="3364940"/>
            <a:ext cx="513881" cy="51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h5.googleusercontent.com/zKHqHyigU4ikzTI4M27aa6wPEqyA932KFZ4nffx9FdE6TNstsBScOzm1vh9vkGCfTUtObcA4UOCwbkFGBL664lGf-zJDwB_D32ZOtW9e7GAeqKoQsZf7hzTbnBvjNuDWAVc3fVs698c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027" y="4791573"/>
            <a:ext cx="567917" cy="567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 Placeholder 23"/>
          <p:cNvSpPr txBox="1">
            <a:spLocks/>
          </p:cNvSpPr>
          <p:nvPr/>
        </p:nvSpPr>
        <p:spPr>
          <a:xfrm>
            <a:off x="1263111" y="5107637"/>
            <a:ext cx="1496029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000" dirty="0" smtClean="0"/>
              <a:t>Guild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418170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BF3AFF-0C4F-6F4B-ABAE-A9D5A1B479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800" dirty="0" smtClean="0"/>
              <a:t>Portfolio program: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2000" dirty="0" smtClean="0"/>
              <a:t>One trainee, from idea to release</a:t>
            </a:r>
            <a:endParaRPr lang="aa-ET" sz="200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417F6308-632C-1945-AE78-47F106341A41}"/>
              </a:ext>
            </a:extLst>
          </p:cNvPr>
          <p:cNvSpPr/>
          <p:nvPr/>
        </p:nvSpPr>
        <p:spPr>
          <a:xfrm flipH="1">
            <a:off x="2665927" y="2172878"/>
            <a:ext cx="8163948" cy="823744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1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000" dirty="0"/>
              <a:t>Product </a:t>
            </a:r>
            <a:r>
              <a:rPr lang="en-GB" sz="2000" dirty="0" smtClean="0"/>
              <a:t>idea from trainees</a:t>
            </a:r>
            <a:endParaRPr lang="en-GB" sz="2000" kern="1200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58F23D0E-7DA4-324B-A659-1AD00F59DE53}"/>
              </a:ext>
            </a:extLst>
          </p:cNvPr>
          <p:cNvSpPr/>
          <p:nvPr/>
        </p:nvSpPr>
        <p:spPr>
          <a:xfrm flipH="1">
            <a:off x="2665927" y="3242515"/>
            <a:ext cx="8163948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0" rIns="142240" bIns="76201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000" dirty="0"/>
              <a:t>Part time / Not compensated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3DC331CC-205D-DA43-A89C-0482DD613771}"/>
              </a:ext>
            </a:extLst>
          </p:cNvPr>
          <p:cNvSpPr/>
          <p:nvPr/>
        </p:nvSpPr>
        <p:spPr>
          <a:xfrm flipH="1">
            <a:off x="2665927" y="4312151"/>
            <a:ext cx="8163948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0" numCol="1" spcCol="1270" anchor="ctr" anchorCtr="0">
            <a:noAutofit/>
          </a:bodyPr>
          <a:lstStyle/>
          <a:p>
            <a:pPr marL="0" lvl="0" indent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000" dirty="0" smtClean="0"/>
              <a:t>Each trainee performs all IT roles on individual project </a:t>
            </a:r>
            <a:endParaRPr lang="en-GB" sz="2000" kern="1200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FD2D178E-5346-0247-85E6-D83CA51B8D22}"/>
              </a:ext>
            </a:extLst>
          </p:cNvPr>
          <p:cNvSpPr/>
          <p:nvPr/>
        </p:nvSpPr>
        <p:spPr>
          <a:xfrm flipH="1">
            <a:off x="2665927" y="5381786"/>
            <a:ext cx="8163948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0" numCol="1" spcCol="1270" anchor="ctr" anchorCtr="0">
            <a:noAutofit/>
          </a:bodyPr>
          <a:lstStyle/>
          <a:p>
            <a:pPr marL="0" lvl="0" indent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000" kern="1200" dirty="0" smtClean="0"/>
              <a:t>Product code, data and host is owned by trainee</a:t>
            </a:r>
            <a:endParaRPr lang="en-GB" sz="2000" kern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2172878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3242514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4312150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5381786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pic>
        <p:nvPicPr>
          <p:cNvPr id="28" name="Picture 6" descr="https://lh4.googleusercontent.com/XV5yGJNgUUzp_C8w_EparCM3cnVR-ZvI2Y-z4njA10HD6irKidit_ax1BpOPMZINk2IPHQVKMLmyfUbbR2ZEris6cZ84_ib1KaofFAuJ5k7yZf3Jamc4UXxV94Re2yJIvF3lq3HCkg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341" y="2290245"/>
            <a:ext cx="701628" cy="61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555" y="5533897"/>
            <a:ext cx="557722" cy="5195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</p:pic>
      <p:pic>
        <p:nvPicPr>
          <p:cNvPr id="30" name="Picture 14" descr="https://lh6.googleusercontent.com/3ZwAYNeP6HXAB6AEPXzw98TitFiphhuKg72fWKHi3kP0JJPtfvYIL8o4fLt_jkU-fgd8fCOJXqlE0Yv_oix2C-1of7sO7xdCbtgy1iAaUx_k_LIdMTtEDsyxnnpSjSFJYtcNYtKH0V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555" y="3398985"/>
            <a:ext cx="557722" cy="557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53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00555" y="4500591"/>
            <a:ext cx="557722" cy="460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480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BF3AFF-0C4F-6F4B-ABAE-A9D5A1B479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800" dirty="0"/>
              <a:t>Guild program:</a:t>
            </a:r>
            <a:r>
              <a:rPr lang="en-GB" dirty="0"/>
              <a:t/>
            </a:r>
            <a:br>
              <a:rPr lang="en-GB" dirty="0"/>
            </a:br>
            <a:r>
              <a:rPr lang="en-GB" sz="2000" dirty="0" smtClean="0"/>
              <a:t>Team of trainees, </a:t>
            </a:r>
            <a:r>
              <a:rPr lang="en-GB" sz="2000" dirty="0"/>
              <a:t>from </a:t>
            </a:r>
            <a:r>
              <a:rPr lang="en-GB" sz="2000" dirty="0" smtClean="0"/>
              <a:t>design to </a:t>
            </a:r>
            <a:r>
              <a:rPr lang="en-GB" sz="2000" dirty="0"/>
              <a:t>release</a:t>
            </a:r>
            <a:endParaRPr lang="aa-ET" sz="2000" dirty="0"/>
          </a:p>
          <a:p>
            <a:endParaRPr lang="aa-ET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417F6308-632C-1945-AE78-47F106341A41}"/>
              </a:ext>
            </a:extLst>
          </p:cNvPr>
          <p:cNvSpPr/>
          <p:nvPr/>
        </p:nvSpPr>
        <p:spPr>
          <a:xfrm flipH="1">
            <a:off x="2665927" y="2172878"/>
            <a:ext cx="8163948" cy="823744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1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000" dirty="0"/>
              <a:t>Product </a:t>
            </a:r>
            <a:r>
              <a:rPr lang="en-GB" sz="2000" dirty="0" smtClean="0"/>
              <a:t>idea from trainees</a:t>
            </a:r>
            <a:endParaRPr lang="en-GB" sz="2000" kern="1200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58F23D0E-7DA4-324B-A659-1AD00F59DE53}"/>
              </a:ext>
            </a:extLst>
          </p:cNvPr>
          <p:cNvSpPr/>
          <p:nvPr/>
        </p:nvSpPr>
        <p:spPr>
          <a:xfrm flipH="1">
            <a:off x="2665927" y="3242515"/>
            <a:ext cx="8163948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0" rIns="142240" bIns="76201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000" dirty="0"/>
              <a:t>Part time / Not compensated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3DC331CC-205D-DA43-A89C-0482DD613771}"/>
              </a:ext>
            </a:extLst>
          </p:cNvPr>
          <p:cNvSpPr/>
          <p:nvPr/>
        </p:nvSpPr>
        <p:spPr>
          <a:xfrm flipH="1">
            <a:off x="2665927" y="4312151"/>
            <a:ext cx="8163948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0" numCol="1" spcCol="1270" anchor="ctr" anchorCtr="0">
            <a:noAutofit/>
          </a:bodyPr>
          <a:lstStyle/>
          <a:p>
            <a:pPr marL="0" lvl="0" indent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000" kern="1200" dirty="0" smtClean="0"/>
              <a:t>Perform one IT role in a team of trainees</a:t>
            </a:r>
            <a:endParaRPr lang="en-GB" sz="2000" kern="1200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FD2D178E-5346-0247-85E6-D83CA51B8D22}"/>
              </a:ext>
            </a:extLst>
          </p:cNvPr>
          <p:cNvSpPr/>
          <p:nvPr/>
        </p:nvSpPr>
        <p:spPr>
          <a:xfrm flipH="1">
            <a:off x="2665927" y="5381786"/>
            <a:ext cx="8163948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0" numCol="1" spcCol="1270" anchor="ctr" anchorCtr="0">
            <a:noAutofit/>
          </a:bodyPr>
          <a:lstStyle/>
          <a:p>
            <a:pPr marL="0" lvl="0" indent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000" kern="1200" dirty="0" smtClean="0"/>
              <a:t>Product code, data and host is owned by trainees</a:t>
            </a:r>
            <a:endParaRPr lang="en-GB" sz="2000" kern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2172878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3242514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4312150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5381786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pic>
        <p:nvPicPr>
          <p:cNvPr id="28" name="Picture 6" descr="https://lh4.googleusercontent.com/XV5yGJNgUUzp_C8w_EparCM3cnVR-ZvI2Y-z4njA10HD6irKidit_ax1BpOPMZINk2IPHQVKMLmyfUbbR2ZEris6cZ84_ib1KaofFAuJ5k7yZf3Jamc4UXxV94Re2yJIvF3lq3HCkg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341" y="2290245"/>
            <a:ext cx="701628" cy="61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555" y="5533897"/>
            <a:ext cx="557722" cy="5195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</p:pic>
      <p:pic>
        <p:nvPicPr>
          <p:cNvPr id="30" name="Picture 14" descr="https://lh6.googleusercontent.com/3ZwAYNeP6HXAB6AEPXzw98TitFiphhuKg72fWKHi3kP0JJPtfvYIL8o4fLt_jkU-fgd8fCOJXqlE0Yv_oix2C-1of7sO7xdCbtgy1iAaUx_k_LIdMTtEDsyxnnpSjSFJYtcNYtKH0V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555" y="3398985"/>
            <a:ext cx="557722" cy="557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53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00555" y="4500591"/>
            <a:ext cx="557722" cy="460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1621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BF3AFF-0C4F-6F4B-ABAE-A9D5A1B479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800" dirty="0" smtClean="0"/>
              <a:t>Educational program:</a:t>
            </a:r>
            <a:br>
              <a:rPr lang="en-GB" sz="2800" dirty="0" smtClean="0"/>
            </a:br>
            <a:r>
              <a:rPr lang="en-GB" sz="2000" dirty="0" smtClean="0"/>
              <a:t>Hybrid team, Open Source project on SCM</a:t>
            </a:r>
            <a:endParaRPr lang="aa-ET" sz="200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417F6308-632C-1945-AE78-47F106341A41}"/>
              </a:ext>
            </a:extLst>
          </p:cNvPr>
          <p:cNvSpPr/>
          <p:nvPr/>
        </p:nvSpPr>
        <p:spPr>
          <a:xfrm flipH="1">
            <a:off x="2665927" y="2172878"/>
            <a:ext cx="8163948" cy="823744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1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000" dirty="0"/>
              <a:t>Product </a:t>
            </a:r>
            <a:r>
              <a:rPr lang="en-GB" sz="2000" dirty="0" smtClean="0"/>
              <a:t>from KN (will span many internships)</a:t>
            </a:r>
            <a:endParaRPr lang="en-GB" sz="2000" kern="1200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58F23D0E-7DA4-324B-A659-1AD00F59DE53}"/>
              </a:ext>
            </a:extLst>
          </p:cNvPr>
          <p:cNvSpPr/>
          <p:nvPr/>
        </p:nvSpPr>
        <p:spPr>
          <a:xfrm flipH="1">
            <a:off x="2665927" y="3242515"/>
            <a:ext cx="8163948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0" rIns="142240" bIns="76201" numCol="1" spcCol="1270" anchor="ctr" anchorCtr="0">
            <a:noAutofit/>
          </a:bodyPr>
          <a:lstStyle/>
          <a:p>
            <a:pPr marL="0" lvl="0" indent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000" kern="1200" dirty="0" smtClean="0"/>
              <a:t>Part time / Not compensated</a:t>
            </a:r>
            <a:endParaRPr lang="en-GB" sz="2000" kern="1200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3DC331CC-205D-DA43-A89C-0482DD613771}"/>
              </a:ext>
            </a:extLst>
          </p:cNvPr>
          <p:cNvSpPr/>
          <p:nvPr/>
        </p:nvSpPr>
        <p:spPr>
          <a:xfrm flipH="1">
            <a:off x="2665927" y="4312151"/>
            <a:ext cx="8163948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0" numCol="1" spcCol="1270" anchor="ctr" anchorCtr="0">
            <a:noAutofit/>
          </a:bodyPr>
          <a:lstStyle/>
          <a:p>
            <a:pPr marL="0" lvl="0" indent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000" kern="1200" dirty="0" smtClean="0"/>
              <a:t>Perform one IT role in a hybrid team of trainees/employees</a:t>
            </a:r>
            <a:endParaRPr lang="en-GB" sz="2000" kern="1200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FD2D178E-5346-0247-85E6-D83CA51B8D22}"/>
              </a:ext>
            </a:extLst>
          </p:cNvPr>
          <p:cNvSpPr/>
          <p:nvPr/>
        </p:nvSpPr>
        <p:spPr>
          <a:xfrm flipH="1">
            <a:off x="2665927" y="5381786"/>
            <a:ext cx="8163948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0" numCol="1" spcCol="1270" anchor="ctr" anchorCtr="0">
            <a:noAutofit/>
          </a:bodyPr>
          <a:lstStyle/>
          <a:p>
            <a:pPr marL="0" lvl="0" indent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000" kern="1200" dirty="0" smtClean="0"/>
              <a:t>Product code is open source</a:t>
            </a:r>
            <a:endParaRPr lang="en-GB" sz="2000" kern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2172878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3242514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4312150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5381786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pic>
        <p:nvPicPr>
          <p:cNvPr id="28" name="Picture 6" descr="https://lh4.googleusercontent.com/XV5yGJNgUUzp_C8w_EparCM3cnVR-ZvI2Y-z4njA10HD6irKidit_ax1BpOPMZINk2IPHQVKMLmyfUbbR2ZEris6cZ84_ib1KaofFAuJ5k7yZf3Jamc4UXxV94Re2yJIvF3lq3HCkg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341" y="2290245"/>
            <a:ext cx="701628" cy="61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555" y="5533897"/>
            <a:ext cx="557722" cy="5195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</p:pic>
      <p:pic>
        <p:nvPicPr>
          <p:cNvPr id="30" name="Picture 14" descr="https://lh6.googleusercontent.com/3ZwAYNeP6HXAB6AEPXzw98TitFiphhuKg72fWKHi3kP0JJPtfvYIL8o4fLt_jkU-fgd8fCOJXqlE0Yv_oix2C-1of7sO7xdCbtgy1iAaUx_k_LIdMTtEDsyxnnpSjSFJYtcNYtKH0V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555" y="3398985"/>
            <a:ext cx="557722" cy="557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53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00555" y="4500591"/>
            <a:ext cx="557722" cy="460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4197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BF3AFF-0C4F-6F4B-ABAE-A9D5A1B479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800" dirty="0" smtClean="0"/>
              <a:t>Smart </a:t>
            </a:r>
            <a:r>
              <a:rPr lang="en-GB" sz="2800" dirty="0"/>
              <a:t>Cities program</a:t>
            </a:r>
            <a:r>
              <a:rPr lang="en-GB" sz="3200" dirty="0"/>
              <a:t/>
            </a:r>
            <a:br>
              <a:rPr lang="en-GB" sz="3200" dirty="0"/>
            </a:br>
            <a:r>
              <a:rPr lang="en-GB" sz="2000" dirty="0"/>
              <a:t>Hybrid team, Open Source project </a:t>
            </a:r>
            <a:r>
              <a:rPr lang="en-GB" sz="2000" dirty="0" smtClean="0"/>
              <a:t>in cooperation with NGO</a:t>
            </a:r>
            <a:endParaRPr lang="aa-ET" sz="2000" dirty="0"/>
          </a:p>
          <a:p>
            <a:endParaRPr lang="aa-ET" sz="320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417F6308-632C-1945-AE78-47F106341A41}"/>
              </a:ext>
            </a:extLst>
          </p:cNvPr>
          <p:cNvSpPr/>
          <p:nvPr/>
        </p:nvSpPr>
        <p:spPr>
          <a:xfrm flipH="1">
            <a:off x="2665927" y="2172878"/>
            <a:ext cx="8163948" cy="823744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1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000" dirty="0"/>
              <a:t>Product </a:t>
            </a:r>
            <a:r>
              <a:rPr lang="en-GB" sz="2000" dirty="0" smtClean="0"/>
              <a:t>from cooperation with NGO</a:t>
            </a:r>
            <a:endParaRPr lang="en-GB" sz="2000" kern="1200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58F23D0E-7DA4-324B-A659-1AD00F59DE53}"/>
              </a:ext>
            </a:extLst>
          </p:cNvPr>
          <p:cNvSpPr/>
          <p:nvPr/>
        </p:nvSpPr>
        <p:spPr>
          <a:xfrm flipH="1">
            <a:off x="2665927" y="3242515"/>
            <a:ext cx="8163948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0" rIns="142240" bIns="76201" numCol="1" spcCol="1270" anchor="ctr" anchorCtr="0">
            <a:noAutofit/>
          </a:bodyPr>
          <a:lstStyle/>
          <a:p>
            <a:pPr marL="0" lvl="0" indent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000" kern="1200" dirty="0" smtClean="0"/>
              <a:t>Part time / Not compensated</a:t>
            </a:r>
            <a:endParaRPr lang="en-GB" sz="2000" kern="1200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3DC331CC-205D-DA43-A89C-0482DD613771}"/>
              </a:ext>
            </a:extLst>
          </p:cNvPr>
          <p:cNvSpPr/>
          <p:nvPr/>
        </p:nvSpPr>
        <p:spPr>
          <a:xfrm flipH="1">
            <a:off x="2665927" y="4312151"/>
            <a:ext cx="8163948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0" numCol="1" spcCol="1270" anchor="ctr" anchorCtr="0">
            <a:noAutofit/>
          </a:bodyPr>
          <a:lstStyle/>
          <a:p>
            <a:pPr marL="0" lvl="0" indent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000" kern="1200" dirty="0" smtClean="0"/>
              <a:t>Perform one IT role in a hybrid team of trainees/employees</a:t>
            </a:r>
            <a:endParaRPr lang="en-GB" sz="2000" kern="1200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FD2D178E-5346-0247-85E6-D83CA51B8D22}"/>
              </a:ext>
            </a:extLst>
          </p:cNvPr>
          <p:cNvSpPr/>
          <p:nvPr/>
        </p:nvSpPr>
        <p:spPr>
          <a:xfrm flipH="1">
            <a:off x="2665927" y="5381786"/>
            <a:ext cx="8163948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0" numCol="1" spcCol="1270" anchor="ctr" anchorCtr="0">
            <a:noAutofit/>
          </a:bodyPr>
          <a:lstStyle/>
          <a:p>
            <a:pPr marL="0" lvl="0" indent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000" kern="1200" dirty="0" smtClean="0"/>
              <a:t>Product code is open source</a:t>
            </a:r>
            <a:endParaRPr lang="en-GB" sz="2000" kern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2172878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3242514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4312150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5381786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pic>
        <p:nvPicPr>
          <p:cNvPr id="28" name="Picture 6" descr="https://lh4.googleusercontent.com/XV5yGJNgUUzp_C8w_EparCM3cnVR-ZvI2Y-z4njA10HD6irKidit_ax1BpOPMZINk2IPHQVKMLmyfUbbR2ZEris6cZ84_ib1KaofFAuJ5k7yZf3Jamc4UXxV94Re2yJIvF3lq3HCkg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341" y="2290245"/>
            <a:ext cx="701628" cy="61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555" y="5533897"/>
            <a:ext cx="557722" cy="5195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</p:pic>
      <p:pic>
        <p:nvPicPr>
          <p:cNvPr id="30" name="Picture 14" descr="https://lh6.googleusercontent.com/3ZwAYNeP6HXAB6AEPXzw98TitFiphhuKg72fWKHi3kP0JJPtfvYIL8o4fLt_jkU-fgd8fCOJXqlE0Yv_oix2C-1of7sO7xdCbtgy1iAaUx_k_LIdMTtEDsyxnnpSjSFJYtcNYtKH0V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555" y="3398985"/>
            <a:ext cx="557722" cy="557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53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00555" y="4500591"/>
            <a:ext cx="557722" cy="460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2740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BF3AFF-0C4F-6F4B-ABAE-A9D5A1B479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800" dirty="0" smtClean="0"/>
              <a:t>Elite program</a:t>
            </a:r>
            <a:br>
              <a:rPr lang="en-GB" sz="2800" dirty="0" smtClean="0"/>
            </a:br>
            <a:r>
              <a:rPr lang="en-GB" sz="2000" dirty="0" smtClean="0"/>
              <a:t>Team of trainees, KN product prototype</a:t>
            </a:r>
            <a:endParaRPr lang="aa-ET" sz="280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417F6308-632C-1945-AE78-47F106341A41}"/>
              </a:ext>
            </a:extLst>
          </p:cNvPr>
          <p:cNvSpPr/>
          <p:nvPr/>
        </p:nvSpPr>
        <p:spPr>
          <a:xfrm flipH="1">
            <a:off x="2665927" y="2172878"/>
            <a:ext cx="8163948" cy="823744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1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000" dirty="0"/>
              <a:t>Product </a:t>
            </a:r>
            <a:r>
              <a:rPr lang="en-GB" sz="2000" dirty="0" smtClean="0"/>
              <a:t>from KN</a:t>
            </a:r>
            <a:endParaRPr lang="en-GB" sz="2000" kern="1200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58F23D0E-7DA4-324B-A659-1AD00F59DE53}"/>
              </a:ext>
            </a:extLst>
          </p:cNvPr>
          <p:cNvSpPr/>
          <p:nvPr/>
        </p:nvSpPr>
        <p:spPr>
          <a:xfrm flipH="1">
            <a:off x="2665927" y="3242515"/>
            <a:ext cx="8163948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0" rIns="142240" bIns="76201" numCol="1" spcCol="1270" anchor="ctr" anchorCtr="0">
            <a:noAutofit/>
          </a:bodyPr>
          <a:lstStyle/>
          <a:p>
            <a:pPr marL="0" lvl="0" indent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000" kern="1200" dirty="0" smtClean="0"/>
              <a:t>Full time / Compensated</a:t>
            </a:r>
            <a:endParaRPr lang="en-GB" sz="2000" kern="1200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3DC331CC-205D-DA43-A89C-0482DD613771}"/>
              </a:ext>
            </a:extLst>
          </p:cNvPr>
          <p:cNvSpPr/>
          <p:nvPr/>
        </p:nvSpPr>
        <p:spPr>
          <a:xfrm flipH="1">
            <a:off x="2665927" y="4312151"/>
            <a:ext cx="8163948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0" numCol="1" spcCol="1270" anchor="ctr" anchorCtr="0">
            <a:noAutofit/>
          </a:bodyPr>
          <a:lstStyle/>
          <a:p>
            <a:pPr marL="0" lvl="0" indent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000" kern="1200" dirty="0" smtClean="0"/>
              <a:t>Perform one IT role in a team of trainees</a:t>
            </a:r>
            <a:endParaRPr lang="en-GB" sz="2000" kern="1200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FD2D178E-5346-0247-85E6-D83CA51B8D22}"/>
              </a:ext>
            </a:extLst>
          </p:cNvPr>
          <p:cNvSpPr/>
          <p:nvPr/>
        </p:nvSpPr>
        <p:spPr>
          <a:xfrm flipH="1">
            <a:off x="2665927" y="5381786"/>
            <a:ext cx="8163948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0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000" kern="1200" dirty="0" smtClean="0"/>
              <a:t>Code </a:t>
            </a:r>
            <a:r>
              <a:rPr lang="en-GB" sz="2000" dirty="0" smtClean="0"/>
              <a:t>is under </a:t>
            </a:r>
            <a:r>
              <a:rPr lang="en-GB" sz="2000" dirty="0"/>
              <a:t>Kuehne </a:t>
            </a:r>
            <a:r>
              <a:rPr lang="en-GB" sz="2000" dirty="0" smtClean="0"/>
              <a:t>Nagel copyright</a:t>
            </a:r>
            <a:endParaRPr lang="en-GB" sz="2000" kern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2172878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3242514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4312150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5381786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pic>
        <p:nvPicPr>
          <p:cNvPr id="28" name="Picture 6" descr="https://lh4.googleusercontent.com/XV5yGJNgUUzp_C8w_EparCM3cnVR-ZvI2Y-z4njA10HD6irKidit_ax1BpOPMZINk2IPHQVKMLmyfUbbR2ZEris6cZ84_ib1KaofFAuJ5k7yZf3Jamc4UXxV94Re2yJIvF3lq3HCkg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341" y="2290245"/>
            <a:ext cx="701628" cy="61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555" y="5533897"/>
            <a:ext cx="557722" cy="5195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</p:pic>
      <p:pic>
        <p:nvPicPr>
          <p:cNvPr id="30" name="Picture 14" descr="https://lh6.googleusercontent.com/3ZwAYNeP6HXAB6AEPXzw98TitFiphhuKg72fWKHi3kP0JJPtfvYIL8o4fLt_jkU-fgd8fCOJXqlE0Yv_oix2C-1of7sO7xdCbtgy1iAaUx_k_LIdMTtEDsyxnnpSjSFJYtcNYtKH0V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555" y="3398985"/>
            <a:ext cx="557722" cy="557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53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00555" y="4500591"/>
            <a:ext cx="557722" cy="460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817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BF3AFF-0C4F-6F4B-ABAE-A9D5A1B479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800" dirty="0" smtClean="0"/>
              <a:t>Workforce program</a:t>
            </a:r>
          </a:p>
          <a:p>
            <a:r>
              <a:rPr lang="en-GB" sz="2000" dirty="0" smtClean="0"/>
              <a:t>Trainee join KN team on their working routines</a:t>
            </a:r>
            <a:endParaRPr lang="aa-ET" sz="200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417F6308-632C-1945-AE78-47F106341A41}"/>
              </a:ext>
            </a:extLst>
          </p:cNvPr>
          <p:cNvSpPr/>
          <p:nvPr/>
        </p:nvSpPr>
        <p:spPr>
          <a:xfrm flipH="1">
            <a:off x="2665927" y="2172878"/>
            <a:ext cx="8163948" cy="823744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1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000" dirty="0"/>
              <a:t>Product </a:t>
            </a:r>
            <a:r>
              <a:rPr lang="en-GB" sz="2000" dirty="0" smtClean="0"/>
              <a:t>from KN</a:t>
            </a:r>
            <a:endParaRPr lang="en-GB" sz="2000" kern="1200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58F23D0E-7DA4-324B-A659-1AD00F59DE53}"/>
              </a:ext>
            </a:extLst>
          </p:cNvPr>
          <p:cNvSpPr/>
          <p:nvPr/>
        </p:nvSpPr>
        <p:spPr>
          <a:xfrm flipH="1">
            <a:off x="2665927" y="3242515"/>
            <a:ext cx="8163948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0" rIns="142240" bIns="76201" numCol="1" spcCol="1270" anchor="ctr" anchorCtr="0">
            <a:noAutofit/>
          </a:bodyPr>
          <a:lstStyle/>
          <a:p>
            <a:pPr marL="0" lvl="0" indent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000" kern="1200" dirty="0" smtClean="0"/>
              <a:t>Full time / Compensated</a:t>
            </a:r>
            <a:endParaRPr lang="en-GB" sz="2000" kern="1200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3DC331CC-205D-DA43-A89C-0482DD613771}"/>
              </a:ext>
            </a:extLst>
          </p:cNvPr>
          <p:cNvSpPr/>
          <p:nvPr/>
        </p:nvSpPr>
        <p:spPr>
          <a:xfrm flipH="1">
            <a:off x="2665927" y="4312151"/>
            <a:ext cx="8163948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0" numCol="1" spcCol="1270" anchor="ctr" anchorCtr="0">
            <a:noAutofit/>
          </a:bodyPr>
          <a:lstStyle/>
          <a:p>
            <a:pPr marL="0" lvl="0" indent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000" kern="1200" dirty="0" smtClean="0"/>
              <a:t>Perform one IT role in a </a:t>
            </a:r>
            <a:r>
              <a:rPr lang="en-GB" sz="2000" dirty="0" smtClean="0"/>
              <a:t>Kuehne Nagel </a:t>
            </a:r>
            <a:r>
              <a:rPr lang="en-GB" sz="2000" kern="1200" dirty="0" smtClean="0"/>
              <a:t>team </a:t>
            </a:r>
            <a:endParaRPr lang="en-GB" sz="2000" kern="1200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FD2D178E-5346-0247-85E6-D83CA51B8D22}"/>
              </a:ext>
            </a:extLst>
          </p:cNvPr>
          <p:cNvSpPr/>
          <p:nvPr/>
        </p:nvSpPr>
        <p:spPr>
          <a:xfrm flipH="1">
            <a:off x="2665927" y="5381786"/>
            <a:ext cx="8163948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1" rIns="142240" bIns="76200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000" kern="1200" dirty="0" smtClean="0"/>
              <a:t>Code </a:t>
            </a:r>
            <a:r>
              <a:rPr lang="en-GB" sz="2000" dirty="0" smtClean="0"/>
              <a:t>is under </a:t>
            </a:r>
            <a:r>
              <a:rPr lang="en-GB" sz="2000" dirty="0"/>
              <a:t>Kuehne </a:t>
            </a:r>
            <a:r>
              <a:rPr lang="en-GB" sz="2000" dirty="0" smtClean="0"/>
              <a:t>Nagel copyright</a:t>
            </a:r>
            <a:endParaRPr lang="en-GB" sz="2000" kern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2172878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3242514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4312150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584605" y="5381786"/>
            <a:ext cx="823744" cy="82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pic>
        <p:nvPicPr>
          <p:cNvPr id="28" name="Picture 6" descr="https://lh4.googleusercontent.com/XV5yGJNgUUzp_C8w_EparCM3cnVR-ZvI2Y-z4njA10HD6irKidit_ax1BpOPMZINk2IPHQVKMLmyfUbbR2ZEris6cZ84_ib1KaofFAuJ5k7yZf3Jamc4UXxV94Re2yJIvF3lq3HCkg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341" y="2290245"/>
            <a:ext cx="701628" cy="61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555" y="5533897"/>
            <a:ext cx="557722" cy="5195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</p:pic>
      <p:pic>
        <p:nvPicPr>
          <p:cNvPr id="30" name="Picture 14" descr="https://lh6.googleusercontent.com/3ZwAYNeP6HXAB6AEPXzw98TitFiphhuKg72fWKHi3kP0JJPtfvYIL8o4fLt_jkU-fgd8fCOJXqlE0Yv_oix2C-1of7sO7xdCbtgy1iAaUx_k_LIdMTtEDsyxnnpSjSFJYtcNYtKH0V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555" y="3398985"/>
            <a:ext cx="557722" cy="557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53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00555" y="4500591"/>
            <a:ext cx="557722" cy="460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744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s and end slide">
  <a:themeElements>
    <a:clrScheme name="KN 2020 Branding">
      <a:dk1>
        <a:srgbClr val="003369"/>
      </a:dk1>
      <a:lt1>
        <a:sysClr val="window" lastClr="FFFFFF"/>
      </a:lt1>
      <a:dk2>
        <a:srgbClr val="000000"/>
      </a:dk2>
      <a:lt2>
        <a:srgbClr val="F6F5F0"/>
      </a:lt2>
      <a:accent1>
        <a:srgbClr val="003369"/>
      </a:accent1>
      <a:accent2>
        <a:srgbClr val="0099DA"/>
      </a:accent2>
      <a:accent3>
        <a:srgbClr val="42B38E"/>
      </a:accent3>
      <a:accent4>
        <a:srgbClr val="ED2939"/>
      </a:accent4>
      <a:accent5>
        <a:srgbClr val="62635B"/>
      </a:accent5>
      <a:accent6>
        <a:srgbClr val="929288"/>
      </a:accent6>
      <a:hlink>
        <a:srgbClr val="0099DA"/>
      </a:hlink>
      <a:folHlink>
        <a:srgbClr val="92928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rtlCol="0">
        <a:spAutoFit/>
      </a:bodyPr>
      <a:lstStyle>
        <a:defPPr>
          <a:defRPr sz="1200" dirty="0" smtClean="0">
            <a:solidFill>
              <a:srgbClr val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ide_layouts">
  <a:themeElements>
    <a:clrScheme name="KN 2020 Branding">
      <a:dk1>
        <a:srgbClr val="003369"/>
      </a:dk1>
      <a:lt1>
        <a:sysClr val="window" lastClr="FFFFFF"/>
      </a:lt1>
      <a:dk2>
        <a:srgbClr val="000000"/>
      </a:dk2>
      <a:lt2>
        <a:srgbClr val="F6F5F0"/>
      </a:lt2>
      <a:accent1>
        <a:srgbClr val="003369"/>
      </a:accent1>
      <a:accent2>
        <a:srgbClr val="0099DA"/>
      </a:accent2>
      <a:accent3>
        <a:srgbClr val="42B38E"/>
      </a:accent3>
      <a:accent4>
        <a:srgbClr val="ED2939"/>
      </a:accent4>
      <a:accent5>
        <a:srgbClr val="62635B"/>
      </a:accent5>
      <a:accent6>
        <a:srgbClr val="929288"/>
      </a:accent6>
      <a:hlink>
        <a:srgbClr val="0099DA"/>
      </a:hlink>
      <a:folHlink>
        <a:srgbClr val="92928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rtlCol="0">
        <a:noAutofit/>
      </a:bodyPr>
      <a:lstStyle>
        <a:defPPr>
          <a:defRPr sz="16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Instructions_slide">
  <a:themeElements>
    <a:clrScheme name="KN 2020 Branding">
      <a:dk1>
        <a:srgbClr val="003369"/>
      </a:dk1>
      <a:lt1>
        <a:sysClr val="window" lastClr="FFFFFF"/>
      </a:lt1>
      <a:dk2>
        <a:srgbClr val="000000"/>
      </a:dk2>
      <a:lt2>
        <a:srgbClr val="F6F5F0"/>
      </a:lt2>
      <a:accent1>
        <a:srgbClr val="003369"/>
      </a:accent1>
      <a:accent2>
        <a:srgbClr val="0099DA"/>
      </a:accent2>
      <a:accent3>
        <a:srgbClr val="08C792"/>
      </a:accent3>
      <a:accent4>
        <a:srgbClr val="ED2939"/>
      </a:accent4>
      <a:accent5>
        <a:srgbClr val="62635B"/>
      </a:accent5>
      <a:accent6>
        <a:srgbClr val="929288"/>
      </a:accent6>
      <a:hlink>
        <a:srgbClr val="0099DA"/>
      </a:hlink>
      <a:folHlink>
        <a:srgbClr val="92928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rtlCol="0">
        <a:noAutofit/>
      </a:bodyPr>
      <a:lstStyle>
        <a:defPPr>
          <a:defRPr sz="16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8660</TotalTime>
  <Words>363</Words>
  <Application>Microsoft Office PowerPoint</Application>
  <PresentationFormat>Widescreen</PresentationFormat>
  <Paragraphs>77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Wingdings</vt:lpstr>
      <vt:lpstr>Covers and end slide</vt:lpstr>
      <vt:lpstr>Slide_layouts</vt:lpstr>
      <vt:lpstr>Instructions_slide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Kuehne + Nagel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Levran, Oded Zivi / Kuehne + Nagel / BER MD-ME</dc:creator>
  <cp:lastModifiedBy>Fiorenza, Stefano / Kuehne + Nagel / TLL GI-TT</cp:lastModifiedBy>
  <cp:revision>723</cp:revision>
  <dcterms:created xsi:type="dcterms:W3CDTF">2020-02-26T10:04:23Z</dcterms:created>
  <dcterms:modified xsi:type="dcterms:W3CDTF">2021-03-01T13:45:37Z</dcterms:modified>
</cp:coreProperties>
</file>