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Barlow Light" charset="0"/>
      <p:regular r:id="rId5"/>
      <p:bold r:id="rId6"/>
      <p:italic r:id="rId7"/>
      <p:boldItalic r:id="rId8"/>
    </p:embeddedFont>
    <p:embeddedFont>
      <p:font typeface="Raleway SemiBold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C2DD"/>
    <a:srgbClr val="435A72"/>
    <a:srgbClr val="01AFE2"/>
    <a:srgbClr val="3EB1D5"/>
    <a:srgbClr val="C5C7C9"/>
    <a:srgbClr val="01224B"/>
    <a:srgbClr val="0E414A"/>
    <a:srgbClr val="3BA4FF"/>
    <a:srgbClr val="87D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7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4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737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338;p12"/>
          <p:cNvSpPr txBox="1">
            <a:spLocks/>
          </p:cNvSpPr>
          <p:nvPr/>
        </p:nvSpPr>
        <p:spPr>
          <a:xfrm>
            <a:off x="1697632" y="2283718"/>
            <a:ext cx="5322640" cy="7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t-EE" dirty="0" smtClean="0"/>
              <a:t/>
            </a:r>
            <a:br>
              <a:rPr lang="et-EE" dirty="0" smtClean="0"/>
            </a:br>
            <a:r>
              <a:rPr lang="en-US" b="1" dirty="0" smtClean="0">
                <a:solidFill>
                  <a:srgbClr val="435A72"/>
                </a:solidFill>
              </a:rPr>
              <a:t>Programming</a:t>
            </a:r>
            <a:endParaRPr lang="et-EE" sz="4400" dirty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467544" y="210444"/>
            <a:ext cx="5556965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6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KNITS</a:t>
            </a:r>
            <a:endParaRPr lang="en-US" sz="30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chemeClr val="lt1"/>
                </a:solidFill>
                <a:highlight>
                  <a:schemeClr val="accent2"/>
                </a:highlight>
              </a:rPr>
              <a:t>K</a:t>
            </a:r>
            <a:r>
              <a:rPr lang="en-US" sz="2000" dirty="0">
                <a:solidFill>
                  <a:schemeClr val="lt1"/>
                </a:solidFill>
                <a:highlight>
                  <a:schemeClr val="accent2"/>
                </a:highlight>
              </a:rPr>
              <a:t>uehne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agel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nformation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echnology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chool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" name="Google Shape;1014;p22"/>
          <p:cNvSpPr txBox="1">
            <a:spLocks/>
          </p:cNvSpPr>
          <p:nvPr/>
        </p:nvSpPr>
        <p:spPr>
          <a:xfrm>
            <a:off x="3565264" y="3291830"/>
            <a:ext cx="1587375" cy="340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Introduction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41" name="Google Shape;1741;p29"/>
          <p:cNvSpPr txBox="1">
            <a:spLocks noGrp="1"/>
          </p:cNvSpPr>
          <p:nvPr>
            <p:ph type="body" idx="3"/>
          </p:nvPr>
        </p:nvSpPr>
        <p:spPr>
          <a:xfrm>
            <a:off x="61233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948850546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162</Words>
  <Application>Microsoft Office PowerPoint</Application>
  <PresentationFormat>On-screen Show (16:9)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Barlow Light</vt:lpstr>
      <vt:lpstr>Raleway SemiBold</vt:lpstr>
      <vt:lpstr>Gaoler template</vt:lpstr>
      <vt:lpstr>PowerPoint Presentation</vt:lpstr>
      <vt:lpstr>Let’s review some concepts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206</cp:revision>
  <dcterms:modified xsi:type="dcterms:W3CDTF">2020-10-07T08:59:34Z</dcterms:modified>
</cp:coreProperties>
</file>