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86" r:id="rId3"/>
    <p:sldId id="287" r:id="rId4"/>
    <p:sldId id="288" r:id="rId5"/>
    <p:sldId id="289" r:id="rId6"/>
    <p:sldId id="291" r:id="rId7"/>
    <p:sldId id="292" r:id="rId8"/>
    <p:sldId id="304" r:id="rId9"/>
    <p:sldId id="290" r:id="rId10"/>
    <p:sldId id="293" r:id="rId11"/>
    <p:sldId id="298" r:id="rId12"/>
    <p:sldId id="294" r:id="rId13"/>
    <p:sldId id="299" r:id="rId14"/>
    <p:sldId id="300" r:id="rId15"/>
    <p:sldId id="269" r:id="rId16"/>
    <p:sldId id="270" r:id="rId17"/>
    <p:sldId id="302" r:id="rId18"/>
    <p:sldId id="303" r:id="rId19"/>
    <p:sldId id="307" r:id="rId20"/>
    <p:sldId id="308" r:id="rId21"/>
    <p:sldId id="306" r:id="rId22"/>
    <p:sldId id="305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embeddedFontLst>
    <p:embeddedFont>
      <p:font typeface="Barlow Light" charset="0"/>
      <p:regular r:id="rId33"/>
      <p:bold r:id="rId34"/>
      <p:italic r:id="rId35"/>
      <p:boldItalic r:id="rId36"/>
    </p:embeddedFont>
    <p:embeddedFont>
      <p:font typeface="Verdana" pitchFamily="34" charset="0"/>
      <p:regular r:id="rId37"/>
      <p:bold r:id="rId38"/>
      <p:italic r:id="rId39"/>
      <p:boldItalic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Consolas" pitchFamily="49" charset="0"/>
      <p:regular r:id="rId45"/>
      <p:bold r:id="rId46"/>
      <p:italic r:id="rId47"/>
      <p:boldItalic r:id="rId48"/>
    </p:embeddedFont>
    <p:embeddedFont>
      <p:font typeface="Barlow" charset="0"/>
      <p:regular r:id="rId49"/>
      <p:bold r:id="rId50"/>
      <p:italic r:id="rId51"/>
      <p:boldItalic r:id="rId52"/>
    </p:embeddedFont>
    <p:embeddedFont>
      <p:font typeface="Tw Cen MT" pitchFamily="34" charset="0"/>
      <p:regular r:id="rId53"/>
      <p:bold r:id="rId54"/>
      <p:italic r:id="rId55"/>
      <p:boldItalic r:id="rId56"/>
    </p:embeddedFont>
    <p:embeddedFont>
      <p:font typeface="Raleway SemiBold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435A72"/>
    <a:srgbClr val="01AFE2"/>
    <a:srgbClr val="61C2DD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C927B1-F32E-4F87-85B9-D17E16438312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48C11D-CBCA-4D99-9567-2CC3CD13E252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D44EBC-CFC7-47F5-B9FC-A7B839363CF9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4E9AB-15F3-4FF8-84D9-7A18439EFCA0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62349F-8C08-4EF7-BA37-38D07F44AD06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</a:t>
            </a:r>
            <a:r>
              <a:rPr lang="en-US" altLang="en-US" sz="1800" b="1" dirty="0" smtClean="0">
                <a:latin typeface="Raleway SemiBold" charset="0"/>
              </a:rPr>
              <a:t>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</a:t>
            </a:r>
            <a:r>
              <a:rPr lang="en-US" altLang="en-US" sz="1600" dirty="0" smtClean="0">
                <a:latin typeface="Raleway SemiBold" charset="0"/>
              </a:rPr>
              <a:t>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</a:t>
            </a:r>
            <a:r>
              <a:rPr lang="en-US" altLang="en-US" sz="1800" b="1" dirty="0" smtClean="0">
                <a:latin typeface="Raleway SemiBold" charset="0"/>
              </a:rPr>
              <a:t>embedded in page is </a:t>
            </a:r>
            <a:r>
              <a:rPr lang="en-US" altLang="en-US" sz="1800" b="1" dirty="0" smtClean="0">
                <a:latin typeface="Raleway SemiBold" charset="0"/>
              </a:rPr>
              <a:t>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</a:t>
            </a:r>
            <a:r>
              <a:rPr lang="en-US" altLang="en-US" sz="1800" dirty="0" smtClean="0"/>
              <a:t>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</a:t>
            </a:r>
            <a:r>
              <a:rPr lang="et-EE" altLang="en-US" sz="1800" dirty="0" smtClean="0">
                <a:latin typeface="Raleway SemiBold" charset="0"/>
              </a:rPr>
              <a:t>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</a:t>
            </a:r>
            <a:r>
              <a:rPr lang="et-EE" altLang="en-US" sz="1800" dirty="0" smtClean="0">
                <a:latin typeface="Raleway SemiBold" charset="0"/>
              </a:rPr>
              <a:t>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New Technologies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403977" y="3280697"/>
            <a:ext cx="115212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611560" y="1563638"/>
            <a:ext cx="188857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3075806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4155546" y="1444050"/>
            <a:ext cx="63720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Ajax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500130" y="3364910"/>
            <a:ext cx="9747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</a:t>
            </a:r>
            <a:endParaRPr lang="en-US" sz="24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155546" y="237520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16011" y="243838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261" y="2315308"/>
            <a:ext cx="648681" cy="651347"/>
            <a:chOff x="5721671" y="1503641"/>
            <a:chExt cx="648681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21671" y="1604457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7544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68144" y="2067694"/>
            <a:ext cx="1099169" cy="1721044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958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7235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 dirty="0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b="1" dirty="0">
                <a:latin typeface="Tw Cen MT" pitchFamily="34" charset="0"/>
              </a:rPr>
              <a:t>V8 </a:t>
            </a:r>
            <a:r>
              <a:rPr lang="en-US" dirty="0">
                <a:latin typeface="Tw Cen MT" pitchFamily="34" charset="0"/>
              </a:rPr>
              <a:t>open source JavaScript engine </a:t>
            </a:r>
            <a:r>
              <a:rPr lang="et-EE" dirty="0">
                <a:latin typeface="Tw Cen MT" pitchFamily="34" charset="0"/>
              </a:rPr>
              <a:t>sviluppato da</a:t>
            </a:r>
            <a:r>
              <a:rPr lang="en-US" dirty="0">
                <a:latin typeface="Tw Cen MT" pitchFamily="34" charset="0"/>
              </a:rPr>
              <a:t> Google. </a:t>
            </a:r>
            <a:endParaRPr lang="et-EE" dirty="0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Scritto in </a:t>
            </a:r>
            <a:r>
              <a:rPr lang="en-US" dirty="0">
                <a:latin typeface="Tw Cen MT" pitchFamily="34" charset="0"/>
              </a:rPr>
              <a:t>C++ </a:t>
            </a:r>
            <a:r>
              <a:rPr lang="et-EE" dirty="0">
                <a:latin typeface="Tw Cen MT" pitchFamily="34" charset="0"/>
              </a:rPr>
              <a:t>ed usato </a:t>
            </a:r>
            <a:r>
              <a:rPr lang="en-US" dirty="0">
                <a:latin typeface="Tw Cen MT" pitchFamily="34" charset="0"/>
              </a:rPr>
              <a:t>in Google Chrome Browser </a:t>
            </a:r>
            <a:endParaRPr lang="et-EE" dirty="0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Ambiente di esecuzione di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 dirty="0">
                <a:latin typeface="Verdana" pitchFamily="34" charset="0"/>
              </a:rPr>
              <a:t>NodeJs Creato da </a:t>
            </a:r>
            <a:r>
              <a:rPr lang="en-US" b="1" dirty="0">
                <a:latin typeface="Tw Cen MT" pitchFamily="34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dirty="0">
                <a:latin typeface="Tw Cen MT" pitchFamily="34" charset="0"/>
                <a:ea typeface="Verdana" pitchFamily="34" charset="0"/>
                <a:cs typeface="Verdana" pitchFamily="34" charset="0"/>
              </a:rPr>
              <a:t> in 2009</a:t>
            </a:r>
            <a:endParaRPr lang="et-EE" dirty="0">
              <a:latin typeface="Tw Cen MT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Open Source e multipiattaforma (Win, Mac e Linux)</a:t>
            </a:r>
            <a:endParaRPr lang="et-EE" altLang="en-US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9FFA94-2050-4E5A-B616-FF78C6282C74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Application III generazione (SPA)</a:t>
            </a:r>
            <a:endParaRPr lang="it-IT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Possibilita di creare librerie e di gestire import da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Npm dependency management tool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Repository centrale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Server side js (NodeJS)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Storage locale client side (HTML5)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Librerie basate su SVG che permettono grafici dinamici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Web api per JS (GoogleMap, Flickr, Youtube)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8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8A2572-B288-4C09-945D-96B6C0BF59A8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Single Page Application</a:t>
            </a:r>
            <a:endParaRPr lang="it-IT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204148" cy="26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5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1531D-6EB3-4646-8556-1A6670C1828B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5" y="1779662"/>
            <a:ext cx="8670925" cy="256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28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D38D4F-E460-41B8-8C69-F0982D0E5488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019175"/>
            <a:ext cx="8993188" cy="32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8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2" name="Picture 3" descr="C:\Users\s.fiorenza\Desktop\PresentazioneJS\Slides\Browser\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50169"/>
            <a:ext cx="2424113" cy="18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1515666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4" y="1289448"/>
            <a:ext cx="2206625" cy="15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4" y="3314700"/>
            <a:ext cx="7331075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4" y="2706291"/>
            <a:ext cx="2143125" cy="160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951310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950119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68179"/>
            <a:ext cx="3103563" cy="174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3447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1701404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1" y="1213248"/>
            <a:ext cx="1439863" cy="8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historical review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9C362F-CF11-44AC-A154-04396AC75A5A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Caricare librerie js da un repository dipendenze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Preprocessing (SASS, LESS, JSX)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Lanciare UTest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Compressione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Offuscamento codice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dirty="0">
                <a:latin typeface="Tw Cen MT" pitchFamily="34" charset="0"/>
              </a:rPr>
              <a:t>Deploy (copia files)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toward standard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419622"/>
            <a:ext cx="860124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222" y="1419621"/>
            <a:ext cx="880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Barlow Light" charset="0"/>
              </a:rPr>
              <a:t>Developed by 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49597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055784" y="1966068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608" y="200096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359222" y="314404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angle 24"/>
          <p:cNvSpPr/>
          <p:nvPr/>
        </p:nvSpPr>
        <p:spPr>
          <a:xfrm>
            <a:off x="1907704" y="379211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28802" y="291204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907704" y="3827015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2.0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4852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ectangle 28"/>
          <p:cNvSpPr/>
          <p:nvPr/>
        </p:nvSpPr>
        <p:spPr>
          <a:xfrm>
            <a:off x="2421398" y="195532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421397" y="2000966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3.0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2" name="Google Shape;179;p28"/>
          <p:cNvCxnSpPr/>
          <p:nvPr/>
        </p:nvCxnSpPr>
        <p:spPr>
          <a:xfrm>
            <a:off x="3787207" y="3144045"/>
            <a:ext cx="1" cy="6244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Rectangle 32"/>
          <p:cNvSpPr/>
          <p:nvPr/>
        </p:nvSpPr>
        <p:spPr>
          <a:xfrm>
            <a:off x="3347864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683" y="2912045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3335689" y="380337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4.0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6" name="Google Shape;179;p28"/>
          <p:cNvCxnSpPr/>
          <p:nvPr/>
        </p:nvCxnSpPr>
        <p:spPr>
          <a:xfrm>
            <a:off x="4492715" y="249441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964510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849383" y="2005424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component </a:t>
            </a:r>
            <a:r>
              <a:rPr lang="en-US" sz="1100" dirty="0" smtClean="0">
                <a:latin typeface="Barlow Light" charset="0"/>
              </a:rPr>
              <a:t>AJAX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/>
          <p:nvPr/>
        </p:nvCxnSpPr>
        <p:spPr>
          <a:xfrm>
            <a:off x="5229906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/>
          <p:cNvSpPr/>
          <p:nvPr/>
        </p:nvSpPr>
        <p:spPr>
          <a:xfrm>
            <a:off x="4742386" y="3787175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21914" y="291204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4716016" y="381504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5.0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4" name="Google Shape;179;p28"/>
          <p:cNvCxnSpPr/>
          <p:nvPr/>
        </p:nvCxnSpPr>
        <p:spPr>
          <a:xfrm>
            <a:off x="5868143" y="2524857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Rectangle 44"/>
          <p:cNvSpPr/>
          <p:nvPr/>
        </p:nvSpPr>
        <p:spPr>
          <a:xfrm>
            <a:off x="5256074" y="1994952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96646" y="3056061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256074" y="2034308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6.0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9" name="Google Shape;179;p28"/>
          <p:cNvCxnSpPr/>
          <p:nvPr/>
        </p:nvCxnSpPr>
        <p:spPr>
          <a:xfrm>
            <a:off x="6704618" y="3144045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Rectangle 49"/>
          <p:cNvSpPr/>
          <p:nvPr/>
        </p:nvSpPr>
        <p:spPr>
          <a:xfrm>
            <a:off x="6222335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72200" y="291204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6264186" y="3792336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7.0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65885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cxnSp>
        <p:nvCxnSpPr>
          <p:cNvPr id="65" name="Google Shape;179;p28"/>
          <p:cNvCxnSpPr/>
          <p:nvPr/>
        </p:nvCxnSpPr>
        <p:spPr>
          <a:xfrm>
            <a:off x="7416317" y="2525591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Rectangle 65"/>
          <p:cNvSpPr/>
          <p:nvPr/>
        </p:nvSpPr>
        <p:spPr>
          <a:xfrm>
            <a:off x="6804248" y="199568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44820" y="30758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6840250" y="2029850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8.0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9" name="Google Shape;179;p28"/>
          <p:cNvCxnSpPr/>
          <p:nvPr/>
        </p:nvCxnSpPr>
        <p:spPr>
          <a:xfrm>
            <a:off x="8023147" y="3139103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Rectangle 69"/>
          <p:cNvSpPr/>
          <p:nvPr/>
        </p:nvSpPr>
        <p:spPr>
          <a:xfrm>
            <a:off x="7540864" y="376353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82715" y="3787394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9.0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Css</a:t>
            </a:r>
            <a:r>
              <a:rPr lang="en-US" sz="1600" dirty="0" smtClean="0">
                <a:latin typeface="Raleway SemiBold" charset="0"/>
              </a:rPr>
              <a:t> to define styles to apply to selected elements from html page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Javascript</a:t>
            </a:r>
            <a:r>
              <a:rPr lang="en-US" sz="1600" dirty="0" smtClean="0">
                <a:latin typeface="Raleway SemiBold" charset="0"/>
              </a:rPr>
              <a:t> to apply some logic on selected html elements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runtime: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704</Words>
  <Application>Microsoft Office PowerPoint</Application>
  <PresentationFormat>On-screen Show (16:9)</PresentationFormat>
  <Paragraphs>311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Barlow Light</vt:lpstr>
      <vt:lpstr>Verdana</vt:lpstr>
      <vt:lpstr>Calibri</vt:lpstr>
      <vt:lpstr>Consolas</vt:lpstr>
      <vt:lpstr>Barlow</vt:lpstr>
      <vt:lpstr>Tw Cen MT</vt:lpstr>
      <vt:lpstr>Raleway SemiBold</vt:lpstr>
      <vt:lpstr>Wingdings</vt:lpstr>
      <vt:lpstr>Gaoler template</vt:lpstr>
      <vt:lpstr>PowerPoint Presentation</vt:lpstr>
      <vt:lpstr>Javascript 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JS: Web Application III generazione (SPA)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231</cp:revision>
  <dcterms:modified xsi:type="dcterms:W3CDTF">2020-10-07T14:08:18Z</dcterms:modified>
</cp:coreProperties>
</file>