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olo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5" name="Sottotitolo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1" name="Segnaposto data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C771360-63B6-492A-90EF-59434CAF05FD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AD41180-EB03-45A5-8A32-658882794A3D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71360-63B6-492A-90EF-59434CAF05FD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41180-EB03-45A5-8A32-658882794A3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C771360-63B6-492A-90EF-59434CAF05FD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AD41180-EB03-45A5-8A32-658882794A3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71360-63B6-492A-90EF-59434CAF05FD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41180-EB03-45A5-8A32-658882794A3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C771360-63B6-492A-90EF-59434CAF05FD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AD41180-EB03-45A5-8A32-658882794A3D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71360-63B6-492A-90EF-59434CAF05FD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41180-EB03-45A5-8A32-658882794A3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71360-63B6-492A-90EF-59434CAF05FD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41180-EB03-45A5-8A32-658882794A3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71360-63B6-492A-90EF-59434CAF05FD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41180-EB03-45A5-8A32-658882794A3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C771360-63B6-492A-90EF-59434CAF05FD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41180-EB03-45A5-8A32-658882794A3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71360-63B6-492A-90EF-59434CAF05FD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41180-EB03-45A5-8A32-658882794A3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71360-63B6-492A-90EF-59434CAF05FD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D41180-EB03-45A5-8A32-658882794A3D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immagine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Segnaposto titolo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1" name="Segnaposto testo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7" name="Segnaposto data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C771360-63B6-492A-90EF-59434CAF05FD}" type="datetimeFigureOut">
              <a:rPr lang="it-IT" smtClean="0"/>
              <a:t>03/02/2019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AD41180-EB03-45A5-8A32-658882794A3D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SPACE VALLEY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mtClean="0"/>
              <a:t>machine learning, intelligenza artificiale e spazio...</a:t>
            </a:r>
          </a:p>
          <a:p>
            <a:endParaRPr lang="it-IT"/>
          </a:p>
        </p:txBody>
      </p:sp>
      <p:pic>
        <p:nvPicPr>
          <p:cNvPr id="1026" name="Picture 2" descr="C:\stefano\UNI\III Anno\TechWeb\Backup_progetto\login_withMongo_BACKUPFINALE\app\static\img\LOGO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2643182"/>
            <a:ext cx="1524000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contenuti</a:t>
            </a:r>
            <a:endParaRPr 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2000" smtClean="0"/>
              <a:t>-Sezione dedicata a news, post e commenti</a:t>
            </a:r>
          </a:p>
          <a:p>
            <a:pPr>
              <a:buFontTx/>
              <a:buChar char="-"/>
            </a:pPr>
            <a:r>
              <a:rPr lang="it-IT" sz="2000" smtClean="0"/>
              <a:t>Live tracking e streaming ISS</a:t>
            </a:r>
          </a:p>
          <a:p>
            <a:pPr>
              <a:buFontTx/>
              <a:buChar char="-"/>
            </a:pPr>
            <a:r>
              <a:rPr lang="it-IT" sz="2000" smtClean="0"/>
              <a:t>Live tracking satelliti</a:t>
            </a:r>
          </a:p>
          <a:p>
            <a:pPr>
              <a:buFontTx/>
              <a:buChar char="-"/>
            </a:pPr>
            <a:r>
              <a:rPr lang="it-IT" sz="2000" smtClean="0"/>
              <a:t>Visual passes</a:t>
            </a:r>
          </a:p>
        </p:txBody>
      </p:sp>
      <p:pic>
        <p:nvPicPr>
          <p:cNvPr id="9" name="Segnaposto immagine 8" descr="home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1187630" y="1041002"/>
            <a:ext cx="3158343" cy="4206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smtClean="0"/>
              <a:t>news</a:t>
            </a:r>
            <a:endParaRPr lang="it-IT" sz="2400"/>
          </a:p>
        </p:txBody>
      </p:sp>
      <p:pic>
        <p:nvPicPr>
          <p:cNvPr id="6" name="Segnaposto contenuto 5" descr="post.png"/>
          <p:cNvPicPr>
            <a:picLocks noGrp="1" noChangeAspect="1"/>
          </p:cNvPicPr>
          <p:nvPr>
            <p:ph idx="1"/>
          </p:nvPr>
        </p:nvPicPr>
        <p:blipFill>
          <a:blip r:embed="rId2"/>
          <a:srcRect l="44013" t="12774"/>
          <a:stretch>
            <a:fillRect/>
          </a:stretch>
        </p:blipFill>
        <p:spPr>
          <a:xfrm>
            <a:off x="164969" y="2071678"/>
            <a:ext cx="8609900" cy="44291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CasellaDiTesto 6"/>
          <p:cNvSpPr txBox="1"/>
          <p:nvPr/>
        </p:nvSpPr>
        <p:spPr>
          <a:xfrm>
            <a:off x="428596" y="1488032"/>
            <a:ext cx="685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mtClean="0"/>
              <a:t>Possibilità per gli utenti di leggere e commentare post</a:t>
            </a:r>
            <a:endParaRPr lang="it-IT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SPACE STATION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IT" smtClean="0"/>
              <a:t>Live tracking e live streaming della ISS</a:t>
            </a:r>
            <a:endParaRPr lang="it-IT"/>
          </a:p>
        </p:txBody>
      </p:sp>
      <p:pic>
        <p:nvPicPr>
          <p:cNvPr id="5" name="Segnaposto contenuto 4" descr="isslive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44013"/>
          <a:stretch>
            <a:fillRect/>
          </a:stretch>
        </p:blipFill>
        <p:spPr>
          <a:xfrm>
            <a:off x="214282" y="1827918"/>
            <a:ext cx="8286808" cy="48872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Immagine 5" descr="satell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357166"/>
            <a:ext cx="914528" cy="9145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643570" y="500042"/>
            <a:ext cx="214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mtClean="0"/>
              <a:t>Possibilità di tracciare qualsiasi satellite sia identificato da un NORAD id</a:t>
            </a:r>
            <a:endParaRPr lang="it-IT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Visual passes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IT" smtClean="0"/>
              <a:t>Scopri quando un oggetto sarà sul tuo cielo</a:t>
            </a:r>
            <a:endParaRPr lang="it-IT"/>
          </a:p>
        </p:txBody>
      </p:sp>
      <p:pic>
        <p:nvPicPr>
          <p:cNvPr id="5" name="Segnaposto contenuto 4" descr="visualpasses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44013" t="12741" r="18485"/>
          <a:stretch>
            <a:fillRect/>
          </a:stretch>
        </p:blipFill>
        <p:spPr>
          <a:xfrm>
            <a:off x="357158" y="2203270"/>
            <a:ext cx="5500726" cy="42261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Immagine 5" descr="passaggi.png"/>
          <p:cNvPicPr>
            <a:picLocks noChangeAspect="1"/>
          </p:cNvPicPr>
          <p:nvPr/>
        </p:nvPicPr>
        <p:blipFill>
          <a:blip r:embed="rId3"/>
          <a:srcRect l="78125" t="12143" r="10937"/>
          <a:stretch>
            <a:fillRect/>
          </a:stretch>
        </p:blipFill>
        <p:spPr>
          <a:xfrm>
            <a:off x="6072198" y="1338623"/>
            <a:ext cx="1928826" cy="51157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to">
  <a:themeElements>
    <a:clrScheme name="Tecnologi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i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100</TotalTime>
  <Words>70</Words>
  <Application>Microsoft Office PowerPoint</Application>
  <PresentationFormat>Presentazione su schermo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Mito</vt:lpstr>
      <vt:lpstr>SPACE VALLEY</vt:lpstr>
      <vt:lpstr>contenuti</vt:lpstr>
      <vt:lpstr>news</vt:lpstr>
      <vt:lpstr>SPACE STATION</vt:lpstr>
      <vt:lpstr>Visual passes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VALLEY</dc:title>
  <dc:creator>STEFANO</dc:creator>
  <cp:lastModifiedBy>STEFANO</cp:lastModifiedBy>
  <cp:revision>8</cp:revision>
  <dcterms:created xsi:type="dcterms:W3CDTF">2019-02-03T14:20:10Z</dcterms:created>
  <dcterms:modified xsi:type="dcterms:W3CDTF">2019-02-03T16:00:44Z</dcterms:modified>
</cp:coreProperties>
</file>