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60522-9DD4-394A-B0F6-CED56CD04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4A81F3-3C3D-A047-B043-CF32649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4362A-53BA-0D48-B819-D38BC2FE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2E2D47-4338-7545-ACE7-3431457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D78859-ADBA-C244-9A27-C10F55D5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02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E3EAD-15FD-F349-B3CE-601C2EDC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F86232-72D3-0E40-B1EE-353A9C6D4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C050CE-5CC0-164F-BFDD-A63F1AD5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E03DF7-BB58-3B42-B82B-132155B7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BDFF1-334A-0441-9987-1CC814AA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6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9755596-FB15-5F4C-84D9-23E868A08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75E02C-5E19-244B-991E-2AE6C79D3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2BF91C-F369-ED42-9EDA-C0C271B5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ED5D51-1047-8C43-9548-0DCF3735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5FD51-49A2-EC4C-919C-4AA7A49D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21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06E49-F04B-764A-91F0-2FE45DA9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C6143-7AEC-924F-BF3B-0A7B746E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D2D61-EE32-8946-A1ED-C99BDE82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64E64-A226-6145-B16F-BCEC1D72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482FC3-392F-D74B-BE59-978C942F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6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EFE74-CC74-3548-80F1-B0C67A25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FE52EF-FBBE-D742-8D99-E6E79CCD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E2C9CF-4A3B-9647-AB8B-41625B46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68AD88-6673-EB43-ACA3-F77BAEBD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754C4B-D051-044E-A2EC-3AD0B8BC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59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A453-0BAA-9544-B38A-25BAF0A1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B23C2B-2E59-7242-B08E-A0080DD0D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2F9D1F-C207-CF49-A23A-1AF944E8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9557D-782A-9C44-A0C2-38BF853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F4E508-F9A7-C946-8F74-563492A2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8CD45D-B165-CE47-9D4B-2DC19498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17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D26330-8857-A144-A533-E7D3DF32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1FB0D7-9B17-D94C-9BA3-AAA76E50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13EBD7-D1F1-D245-8713-E5EF64952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F424F5-7F5D-9B41-B920-BBED4DD10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384AB2B-35EE-A34F-9FFF-FD1C0DB57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E7CE54-C487-6441-9D0F-4A34FA6D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A44793F-723B-F049-9EF6-1EE21611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D06B04-FCAB-0246-A2DB-88F3ECAD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95A73-C86C-374F-A531-F6AAF544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183E4B-783C-544D-9925-8840057F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C482F2-9193-5844-B395-602AD13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A86A34-CA27-594C-A9F1-1849C835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13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3FD8D62-F144-D147-8A81-8349CC89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FBD8DB-C001-D444-9ED2-6BB09406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77081D-4D47-8F4C-ADD1-B493EA2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97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26647-E1AB-9042-97CB-ACD24C06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CAFC3C-1166-2F4E-A0B4-5D241E36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BF025C-B599-B445-8DFB-90D51524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7DCEB7-EA46-D441-8558-DB81632D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79E70E-0F63-2E40-A9E9-064B9788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EDFEF0-1AE9-6947-A6DC-07F3FE21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39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3A6AA-363B-BD4B-AFF0-4845BC61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891847-6BA3-D74D-A38F-0F5289F7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15B1AA-140D-344E-B702-F7301CE9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27AF95-592D-7145-8D32-16DADF59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2E485D-815B-7E47-90A7-34331DED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A092C2-B2A1-3240-A06E-24AC4E0E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06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56B91C-2F89-334E-8377-9D0AB1E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B638A0-0916-9141-A094-684CFF6D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25A22A-CF69-8C4C-ACD0-29F51F3F2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0668-3473-D04B-B89B-72313F221FC1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51E487-5CEE-E64E-AED4-05295738A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CD49EC-3B31-3047-8E83-103A6561E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42B1F-0FC9-5347-9A10-67F97AC442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0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testo, monitor, elettronico, schermo&#10;&#10;Descrizione generata automaticamente">
            <a:extLst>
              <a:ext uri="{FF2B5EF4-FFF2-40B4-BE49-F238E27FC236}">
                <a16:creationId xmlns:a16="http://schemas.microsoft.com/office/drawing/2014/main" id="{51792CB8-13B1-A94E-927C-3FC18282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129" y="1748035"/>
            <a:ext cx="1888009" cy="3953948"/>
          </a:xfrm>
          <a:prstGeom prst="rect">
            <a:avLst/>
          </a:prstGeom>
        </p:spPr>
      </p:pic>
      <p:grpSp>
        <p:nvGrpSpPr>
          <p:cNvPr id="37" name="Gruppo 36">
            <a:extLst>
              <a:ext uri="{FF2B5EF4-FFF2-40B4-BE49-F238E27FC236}">
                <a16:creationId xmlns:a16="http://schemas.microsoft.com/office/drawing/2014/main" id="{CDDC9F9B-67D3-6E46-9EE9-8A4C89DB6102}"/>
              </a:ext>
            </a:extLst>
          </p:cNvPr>
          <p:cNvGrpSpPr/>
          <p:nvPr/>
        </p:nvGrpSpPr>
        <p:grpSpPr>
          <a:xfrm>
            <a:off x="4732580" y="431798"/>
            <a:ext cx="2169277" cy="709608"/>
            <a:chOff x="5278335" y="441057"/>
            <a:chExt cx="2169277" cy="70960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9761B420-4E2C-7744-BBE5-D8CE1C8A6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335" y="441057"/>
              <a:ext cx="2169277" cy="339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Integra CloudAMQP con LastPass">
              <a:extLst>
                <a:ext uri="{FF2B5EF4-FFF2-40B4-BE49-F238E27FC236}">
                  <a16:creationId xmlns:a16="http://schemas.microsoft.com/office/drawing/2014/main" id="{2EE8ABCA-D95E-CA4A-8F38-F285FD3A3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834" y="810868"/>
              <a:ext cx="1922280" cy="339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16" descr="RESTful Switch - Home Assistant">
            <a:extLst>
              <a:ext uri="{FF2B5EF4-FFF2-40B4-BE49-F238E27FC236}">
                <a16:creationId xmlns:a16="http://schemas.microsoft.com/office/drawing/2014/main" id="{AFD59F6F-6A99-AA4F-AF75-E7D31A40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36" y="3466541"/>
            <a:ext cx="592001" cy="2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>
            <a:extLst>
              <a:ext uri="{FF2B5EF4-FFF2-40B4-BE49-F238E27FC236}">
                <a16:creationId xmlns:a16="http://schemas.microsoft.com/office/drawing/2014/main" id="{E76BBF00-D877-CB41-99DB-F5C428D6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629" y="5850529"/>
            <a:ext cx="1010435" cy="7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8F610938-80B6-074E-AAD0-DB9AD74E1582}"/>
              </a:ext>
            </a:extLst>
          </p:cNvPr>
          <p:cNvGrpSpPr/>
          <p:nvPr/>
        </p:nvGrpSpPr>
        <p:grpSpPr>
          <a:xfrm>
            <a:off x="656260" y="156347"/>
            <a:ext cx="1643493" cy="1648837"/>
            <a:chOff x="1103341" y="-43565"/>
            <a:chExt cx="1643493" cy="1648837"/>
          </a:xfrm>
        </p:grpSpPr>
        <p:pic>
          <p:nvPicPr>
            <p:cNvPr id="26" name="Picture 22" descr="OAuth - Wikipedia">
              <a:extLst>
                <a:ext uri="{FF2B5EF4-FFF2-40B4-BE49-F238E27FC236}">
                  <a16:creationId xmlns:a16="http://schemas.microsoft.com/office/drawing/2014/main" id="{B0331E60-1978-5B42-A790-2E4C329E6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341" y="-43565"/>
              <a:ext cx="1643493" cy="164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4">
              <a:extLst>
                <a:ext uri="{FF2B5EF4-FFF2-40B4-BE49-F238E27FC236}">
                  <a16:creationId xmlns:a16="http://schemas.microsoft.com/office/drawing/2014/main" id="{E58EB92F-EFDD-1340-AA44-B33675C1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200" y="412267"/>
              <a:ext cx="805944" cy="805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AD160DB1-5640-0F43-A533-AF33F429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1" y="5634936"/>
            <a:ext cx="2189986" cy="59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CFDD8EE7-B95D-B440-9AFE-9F20F814B5F7}"/>
              </a:ext>
            </a:extLst>
          </p:cNvPr>
          <p:cNvGrpSpPr/>
          <p:nvPr/>
        </p:nvGrpSpPr>
        <p:grpSpPr>
          <a:xfrm>
            <a:off x="10426194" y="22925"/>
            <a:ext cx="1643493" cy="1648837"/>
            <a:chOff x="1103341" y="-43565"/>
            <a:chExt cx="1643493" cy="1648837"/>
          </a:xfrm>
        </p:grpSpPr>
        <p:pic>
          <p:nvPicPr>
            <p:cNvPr id="34" name="Picture 22" descr="OAuth - Wikipedia">
              <a:extLst>
                <a:ext uri="{FF2B5EF4-FFF2-40B4-BE49-F238E27FC236}">
                  <a16:creationId xmlns:a16="http://schemas.microsoft.com/office/drawing/2014/main" id="{52261EDB-5F8D-8144-BA21-6B605A469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341" y="-43565"/>
              <a:ext cx="1643493" cy="164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4">
              <a:extLst>
                <a:ext uri="{FF2B5EF4-FFF2-40B4-BE49-F238E27FC236}">
                  <a16:creationId xmlns:a16="http://schemas.microsoft.com/office/drawing/2014/main" id="{21EA3905-F470-854A-AA29-236D8C102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200" y="412267"/>
              <a:ext cx="805944" cy="805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4CB2644-33AE-8F41-985F-F1F775CF61BB}"/>
              </a:ext>
            </a:extLst>
          </p:cNvPr>
          <p:cNvCxnSpPr>
            <a:cxnSpLocks/>
            <a:stCxn id="2052" idx="3"/>
            <a:endCxn id="16" idx="1"/>
          </p:cNvCxnSpPr>
          <p:nvPr/>
        </p:nvCxnSpPr>
        <p:spPr>
          <a:xfrm>
            <a:off x="5320228" y="3723471"/>
            <a:ext cx="2752901" cy="1538"/>
          </a:xfrm>
          <a:prstGeom prst="straightConnector1">
            <a:avLst/>
          </a:prstGeom>
          <a:ln w="57150">
            <a:solidFill>
              <a:srgbClr val="232FA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9A643BD9-4895-5F48-8F94-8C136709A7F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545217" y="1141406"/>
            <a:ext cx="1272002" cy="1694929"/>
          </a:xfrm>
          <a:prstGeom prst="straightConnector1">
            <a:avLst/>
          </a:prstGeom>
          <a:ln w="57150">
            <a:solidFill>
              <a:srgbClr val="232F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B32881-769D-E443-A34A-8DA763B24ECC}"/>
              </a:ext>
            </a:extLst>
          </p:cNvPr>
          <p:cNvCxnSpPr>
            <a:cxnSpLocks/>
          </p:cNvCxnSpPr>
          <p:nvPr/>
        </p:nvCxnSpPr>
        <p:spPr>
          <a:xfrm>
            <a:off x="6096000" y="1156017"/>
            <a:ext cx="1977129" cy="2272983"/>
          </a:xfrm>
          <a:prstGeom prst="straightConnector1">
            <a:avLst/>
          </a:prstGeom>
          <a:ln w="57150">
            <a:solidFill>
              <a:srgbClr val="232F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AB5EF59C-9BF6-1A49-A41D-52C6469C067E}"/>
              </a:ext>
            </a:extLst>
          </p:cNvPr>
          <p:cNvCxnSpPr>
            <a:cxnSpLocks/>
          </p:cNvCxnSpPr>
          <p:nvPr/>
        </p:nvCxnSpPr>
        <p:spPr>
          <a:xfrm>
            <a:off x="1733871" y="1748035"/>
            <a:ext cx="923337" cy="1752078"/>
          </a:xfrm>
          <a:prstGeom prst="straightConnector1">
            <a:avLst/>
          </a:prstGeom>
          <a:ln w="57150">
            <a:solidFill>
              <a:srgbClr val="232FA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493D704-86DE-F745-B424-D10A668EA8CE}"/>
              </a:ext>
            </a:extLst>
          </p:cNvPr>
          <p:cNvCxnSpPr>
            <a:cxnSpLocks/>
          </p:cNvCxnSpPr>
          <p:nvPr/>
        </p:nvCxnSpPr>
        <p:spPr>
          <a:xfrm flipH="1">
            <a:off x="1614218" y="4667758"/>
            <a:ext cx="1018024" cy="1088300"/>
          </a:xfrm>
          <a:prstGeom prst="straightConnector1">
            <a:avLst/>
          </a:prstGeom>
          <a:ln w="57150">
            <a:solidFill>
              <a:srgbClr val="232FA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ACF5FD3-B558-B24D-95F6-AFEEDB45334B}"/>
              </a:ext>
            </a:extLst>
          </p:cNvPr>
          <p:cNvCxnSpPr>
            <a:cxnSpLocks/>
          </p:cNvCxnSpPr>
          <p:nvPr/>
        </p:nvCxnSpPr>
        <p:spPr>
          <a:xfrm flipV="1">
            <a:off x="10050258" y="1614489"/>
            <a:ext cx="993980" cy="2123271"/>
          </a:xfrm>
          <a:prstGeom prst="straightConnector1">
            <a:avLst/>
          </a:prstGeom>
          <a:ln w="57150">
            <a:solidFill>
              <a:srgbClr val="232FA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4F3575AB-A3C9-FD44-80BC-EE79ABCD2821}"/>
              </a:ext>
            </a:extLst>
          </p:cNvPr>
          <p:cNvCxnSpPr>
            <a:cxnSpLocks/>
          </p:cNvCxnSpPr>
          <p:nvPr/>
        </p:nvCxnSpPr>
        <p:spPr>
          <a:xfrm>
            <a:off x="9989714" y="3928366"/>
            <a:ext cx="1264074" cy="2001705"/>
          </a:xfrm>
          <a:prstGeom prst="straightConnector1">
            <a:avLst/>
          </a:prstGeom>
          <a:ln w="57150">
            <a:solidFill>
              <a:srgbClr val="232FA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16" descr="RESTful Switch - Home Assistant">
            <a:extLst>
              <a:ext uri="{FF2B5EF4-FFF2-40B4-BE49-F238E27FC236}">
                <a16:creationId xmlns:a16="http://schemas.microsoft.com/office/drawing/2014/main" id="{DAEE1ACE-24F8-6E47-8D90-EAD5E94F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63314">
            <a:off x="10402245" y="4686138"/>
            <a:ext cx="592001" cy="2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6" descr="RESTful Switch - Home Assistant">
            <a:extLst>
              <a:ext uri="{FF2B5EF4-FFF2-40B4-BE49-F238E27FC236}">
                <a16:creationId xmlns:a16="http://schemas.microsoft.com/office/drawing/2014/main" id="{68709B4E-FCAF-B84C-AA68-968F814B7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8896">
            <a:off x="1968558" y="2380310"/>
            <a:ext cx="592001" cy="2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uppo 71">
            <a:extLst>
              <a:ext uri="{FF2B5EF4-FFF2-40B4-BE49-F238E27FC236}">
                <a16:creationId xmlns:a16="http://schemas.microsoft.com/office/drawing/2014/main" id="{F72D285C-8A3B-F64B-8B31-87EBDED287D7}"/>
              </a:ext>
            </a:extLst>
          </p:cNvPr>
          <p:cNvGrpSpPr/>
          <p:nvPr/>
        </p:nvGrpSpPr>
        <p:grpSpPr>
          <a:xfrm>
            <a:off x="2230862" y="2836335"/>
            <a:ext cx="3089366" cy="1774271"/>
            <a:chOff x="2230862" y="2836335"/>
            <a:chExt cx="3089366" cy="1774271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4F65DC6C-A50E-AD42-8F8F-30E7160012CC}"/>
                </a:ext>
              </a:extLst>
            </p:cNvPr>
            <p:cNvGrpSpPr/>
            <p:nvPr/>
          </p:nvGrpSpPr>
          <p:grpSpPr>
            <a:xfrm>
              <a:off x="2230862" y="2836335"/>
              <a:ext cx="3089366" cy="1774271"/>
              <a:chOff x="2595402" y="2408436"/>
              <a:chExt cx="3089366" cy="1774271"/>
            </a:xfrm>
          </p:grpSpPr>
          <p:pic>
            <p:nvPicPr>
              <p:cNvPr id="2052" name="Picture 4" descr="Download Transparent Cloud Outline - Line Art PNG Image with No Background  - PNGkey.com">
                <a:extLst>
                  <a:ext uri="{FF2B5EF4-FFF2-40B4-BE49-F238E27FC236}">
                    <a16:creationId xmlns:a16="http://schemas.microsoft.com/office/drawing/2014/main" id="{CAD665E3-5F1A-EB4F-B044-14ED813CD8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5402" y="2408436"/>
                <a:ext cx="3089366" cy="1774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Getting Started">
                <a:extLst>
                  <a:ext uri="{FF2B5EF4-FFF2-40B4-BE49-F238E27FC236}">
                    <a16:creationId xmlns:a16="http://schemas.microsoft.com/office/drawing/2014/main" id="{D6E77251-669B-C04E-B7B4-D10000B93C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085" y="3679583"/>
                <a:ext cx="1193385" cy="365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E-commerce con Node.js | Gabriele Romanato">
                <a:extLst>
                  <a:ext uri="{FF2B5EF4-FFF2-40B4-BE49-F238E27FC236}">
                    <a16:creationId xmlns:a16="http://schemas.microsoft.com/office/drawing/2014/main" id="{90C72CFD-FB41-5947-B313-5A72AFC11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1975" y="3630713"/>
                <a:ext cx="757656" cy="463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571FDC4A-C832-5041-AED6-7D9A3C7F8C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4123" y="2953026"/>
                <a:ext cx="1892997" cy="5474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6" name="Picture 8" descr="Jwtcat">
              <a:extLst>
                <a:ext uri="{FF2B5EF4-FFF2-40B4-BE49-F238E27FC236}">
                  <a16:creationId xmlns:a16="http://schemas.microsoft.com/office/drawing/2014/main" id="{26E34709-B782-5243-916E-7DE5B2305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91" y="3162241"/>
              <a:ext cx="1402907" cy="27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234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Foti</dc:creator>
  <cp:lastModifiedBy>Stefano Foti</cp:lastModifiedBy>
  <cp:revision>4</cp:revision>
  <dcterms:created xsi:type="dcterms:W3CDTF">2021-05-14T07:31:40Z</dcterms:created>
  <dcterms:modified xsi:type="dcterms:W3CDTF">2021-05-14T08:13:31Z</dcterms:modified>
</cp:coreProperties>
</file>