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Light" panose="00000400000000000000" pitchFamily="2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JKzOJvPUf5EJCjlmNgHlUU3Cs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9" name="Google Shape;6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0" name="Google Shape;66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9" name="Google Shape;7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0" name="Google Shape;7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6" name="Google Shape;7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7" name="Google Shape;72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3" name="Google Shape;7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4" name="Google Shape;7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0" name="Google Shape;7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0" name="Google Shape;7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1" name="Google Shape;75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4" name="Google Shape;7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5" name="Google Shape;76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1" name="Google Shape;7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2" name="Google Shape;7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0" name="Google Shape;7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1" name="Google Shape;7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9" name="Google Shape;7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0" name="Google Shape;80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7" name="Google Shape;80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8" name="Google Shape;80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6" name="Google Shape;6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0" name="Google Shape;8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1" name="Google Shape;87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f30bc481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8" name="Google Shape;878;g1f30bc481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9" name="Google Shape;879;g1f30bc481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94e2cdce44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2" name="Google Shape;672;g94e2cdce44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8" name="Google Shape;6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5" name="Google Shape;68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1" name="Google Shape;6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2" name="Google Shape;69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bd476b186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8" name="Google Shape;698;g2bd476b186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9" name="Google Shape;699;g2bd476b186c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bd476b186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5" name="Google Shape;705;g2bd476b186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6" name="Google Shape;706;g2bd476b186c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bd476b186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2" name="Google Shape;712;g2bd476b186c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3" name="Google Shape;713;g2bd476b186c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94e2cdce44_0_4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15" name="Google Shape;15;g94e2cdce44_0_4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94e2cdce44_0_4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94e2cdce44_0_4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94e2cdce44_0_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94e2cdce44_0_4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94e2cdce44_0_4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94e2cdce44_0_4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94e2cdce44_0_4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94e2cdce44_0_4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94e2cdce44_0_4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94e2cdce44_0_4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94e2cdce44_0_4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g94e2cdce44_0_4"/>
          <p:cNvSpPr txBox="1">
            <a:spLocks noGrp="1"/>
          </p:cNvSpPr>
          <p:nvPr>
            <p:ph type="ctrTitle"/>
          </p:nvPr>
        </p:nvSpPr>
        <p:spPr>
          <a:xfrm>
            <a:off x="685800" y="2655767"/>
            <a:ext cx="52650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8" name="Google Shape;28;g94e2cdce44_0_4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5"/>
          </a:xfrm>
        </p:grpSpPr>
        <p:sp>
          <p:nvSpPr>
            <p:cNvPr id="29" name="Google Shape;29;g94e2cdce44_0_4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94e2cdce44_0_4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94e2cdce44_0_4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94e2cdce44_0_4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94e2cdce44_0_4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94e2cdce44_0_4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94e2cdce44_0_4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94e2cdce44_0_4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94e2cdce44_0_4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94e2cdce44_0_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94e2cdce44_0_4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94e2cdce44_0_4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94e2cdce44_0_4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94e2cdce44_0_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94e2cdce44_0_4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94e2cdce44_0_4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94e2cdce44_0_4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94e2cdce44_0_4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94e2cdce44_0_4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94e2cdce44_0_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94e2cdce44_0_4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94e2cdce44_0_4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94e2cdce44_0_4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94e2cdce44_0_4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94e2cdce44_0_4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94e2cdce44_0_4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94e2cdce44_0_4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94e2cdce44_0_4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94e2cdce44_0_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94e2cdce44_0_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94e2cdce44_0_4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94e2cdce44_0_4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94e2cdce44_0_4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94e2cdce44_0_4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94e2cdce44_0_4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94e2cdce44_0_4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94e2cdce44_0_4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94e2cdce44_0_4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94e2cdce44_0_4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94e2cdce44_0_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94e2cdce44_0_4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94e2cdce44_0_4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94e2cdce44_0_4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94e2cdce44_0_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94e2cdce44_0_4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94e2cdce44_0_4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94e2cdce44_0_4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94e2cdce44_0_4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94e2cdce44_0_4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94e2cdce44_0_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94e2cdce44_0_4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94e2cdce44_0_4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94e2cdce44_0_4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94e2cdce44_0_4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g94e2cdce44_0_4"/>
          <p:cNvGrpSpPr/>
          <p:nvPr/>
        </p:nvGrpSpPr>
        <p:grpSpPr>
          <a:xfrm flipH="1">
            <a:off x="-8" y="5146661"/>
            <a:ext cx="2429755" cy="1715572"/>
            <a:chOff x="6714243" y="3860093"/>
            <a:chExt cx="2429755" cy="1286711"/>
          </a:xfrm>
        </p:grpSpPr>
        <p:sp>
          <p:nvSpPr>
            <p:cNvPr id="84" name="Google Shape;84;g94e2cdce44_0_4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94e2cdce44_0_4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94e2cdce44_0_4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94e2cdce44_0_4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94e2cdce44_0_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94e2cdce44_0_4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94e2cdce44_0_4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94e2cdce44_0_4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94e2cdce44_0_4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94e2cdce44_0_4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94e2cdce44_0_4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94e2cdce44_0_4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g94e2cdce44_0_383"/>
          <p:cNvGrpSpPr/>
          <p:nvPr/>
        </p:nvGrpSpPr>
        <p:grpSpPr>
          <a:xfrm rot="10800000" flipH="1">
            <a:off x="900" y="5142410"/>
            <a:ext cx="9143992" cy="1715584"/>
            <a:chOff x="900" y="0"/>
            <a:chExt cx="9143992" cy="1286720"/>
          </a:xfrm>
        </p:grpSpPr>
        <p:sp>
          <p:nvSpPr>
            <p:cNvPr id="440" name="Google Shape;440;g94e2cdce44_0_38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94e2cdce44_0_38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94e2cdce44_0_38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94e2cdce44_0_38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94e2cdce44_0_38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94e2cdce44_0_38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94e2cdce44_0_38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94e2cdce44_0_38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94e2cdce44_0_38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94e2cdce44_0_3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94e2cdce44_0_38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94e2cdce44_0_38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94e2cdce44_0_38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94e2cdce44_0_38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94e2cdce44_0_38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94e2cdce44_0_38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94e2cdce44_0_38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94e2cdce44_0_38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94e2cdce44_0_38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94e2cdce44_0_38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94e2cdce44_0_38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94e2cdce44_0_38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94e2cdce44_0_38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94e2cdce44_0_38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94e2cdce44_0_38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94e2cdce44_0_38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94e2cdce44_0_38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94e2cdce44_0_38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94e2cdce44_0_38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94e2cdce44_0_38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94e2cdce44_0_38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94e2cdce44_0_38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94e2cdce44_0_38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94e2cdce44_0_38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94e2cdce44_0_38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94e2cdce44_0_38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94e2cdce44_0_38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94e2cdce44_0_38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94e2cdce44_0_38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94e2cdce44_0_38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94e2cdce44_0_38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94e2cdce44_0_38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94e2cdce44_0_38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94e2cdce44_0_38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94e2cdce44_0_38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94e2cdce44_0_38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94e2cdce44_0_38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94e2cdce44_0_38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g94e2cdce44_0_38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9" name="Google Shape;489;g94e2cdce44_0_38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g94e2cdce44_0_435"/>
          <p:cNvGrpSpPr/>
          <p:nvPr/>
        </p:nvGrpSpPr>
        <p:grpSpPr>
          <a:xfrm>
            <a:off x="4283712" y="5142251"/>
            <a:ext cx="4860277" cy="1715597"/>
            <a:chOff x="4283712" y="3856784"/>
            <a:chExt cx="4860277" cy="1286730"/>
          </a:xfrm>
        </p:grpSpPr>
        <p:sp>
          <p:nvSpPr>
            <p:cNvPr id="492" name="Google Shape;492;g94e2cdce44_0_435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94e2cdce44_0_435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94e2cdce44_0_435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94e2cdce44_0_435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94e2cdce44_0_435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94e2cdce44_0_435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94e2cdce44_0_435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94e2cdce44_0_435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94e2cdce44_0_435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94e2cdce44_0_435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94e2cdce44_0_435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94e2cdce44_0_435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94e2cdce44_0_435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94e2cdce44_0_435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94e2cdce44_0_435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94e2cdce44_0_435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94e2cdce44_0_435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94e2cdce44_0_435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94e2cdce44_0_435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94e2cdce44_0_435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94e2cdce44_0_435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94e2cdce44_0_435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g94e2cdce44_0_435"/>
          <p:cNvSpPr txBox="1">
            <a:spLocks noGrp="1"/>
          </p:cNvSpPr>
          <p:nvPr>
            <p:ph type="body" idx="1"/>
          </p:nvPr>
        </p:nvSpPr>
        <p:spPr>
          <a:xfrm>
            <a:off x="457200" y="5468667"/>
            <a:ext cx="3539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15" name="Google Shape;515;g94e2cdce44_0_4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516" name="Google Shape;516;g94e2cdce44_0_435"/>
          <p:cNvGrpSpPr/>
          <p:nvPr/>
        </p:nvGrpSpPr>
        <p:grpSpPr>
          <a:xfrm>
            <a:off x="892" y="-15"/>
            <a:ext cx="5467280" cy="1716766"/>
            <a:chOff x="892" y="-11"/>
            <a:chExt cx="5467280" cy="1287607"/>
          </a:xfrm>
        </p:grpSpPr>
        <p:sp>
          <p:nvSpPr>
            <p:cNvPr id="517" name="Google Shape;517;g94e2cdce44_0_43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94e2cdce44_0_43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94e2cdce44_0_435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94e2cdce44_0_43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94e2cdce44_0_435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94e2cdce44_0_435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94e2cdce44_0_43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94e2cdce44_0_43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94e2cdce44_0_43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94e2cdce44_0_43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94e2cdce44_0_43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94e2cdce44_0_43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94e2cdce44_0_43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94e2cdce44_0_435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94e2cdce44_0_435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94e2cdce44_0_43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94e2cdce44_0_435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94e2cdce44_0_435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94e2cdce44_0_435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94e2cdce44_0_43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94e2cdce44_0_43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94e2cdce44_0_43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94e2cdce44_0_435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94e2cdce44_0_435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94e2cdce44_0_435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94e2cdce44_0_435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94e2cdce44_0_435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94e2cdce44_0_435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g94e2cdce44_0_529"/>
          <p:cNvGrpSpPr/>
          <p:nvPr/>
        </p:nvGrpSpPr>
        <p:grpSpPr>
          <a:xfrm>
            <a:off x="6109812" y="-15"/>
            <a:ext cx="3037586" cy="6862249"/>
            <a:chOff x="6109812" y="-11"/>
            <a:chExt cx="3037586" cy="5146815"/>
          </a:xfrm>
        </p:grpSpPr>
        <p:sp>
          <p:nvSpPr>
            <p:cNvPr id="547" name="Google Shape;547;g94e2cdce44_0_529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94e2cdce44_0_529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94e2cdce44_0_5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94e2cdce44_0_52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94e2cdce44_0_529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94e2cdce44_0_529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94e2cdce44_0_529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94e2cdce44_0_529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94e2cdce44_0_529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94e2cdce44_0_529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94e2cdce44_0_529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94e2cdce44_0_529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94e2cdce44_0_529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94e2cdce44_0_52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94e2cdce44_0_529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94e2cdce44_0_529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94e2cdce44_0_529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94e2cdce44_0_529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94e2cdce44_0_529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94e2cdce44_0_529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94e2cdce44_0_529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94e2cdce44_0_529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94e2cdce44_0_529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94e2cdce44_0_52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94e2cdce44_0_529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94e2cdce44_0_529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94e2cdce44_0_529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94e2cdce44_0_529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94e2cdce44_0_529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94e2cdce44_0_529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94e2cdce44_0_529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94e2cdce44_0_529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94e2cdce44_0_529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94e2cdce44_0_52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94e2cdce44_0_529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g94e2cdce44_0_5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g94e2cdce44_0_567"/>
          <p:cNvGrpSpPr/>
          <p:nvPr/>
        </p:nvGrpSpPr>
        <p:grpSpPr>
          <a:xfrm rot="10800000" flipH="1">
            <a:off x="900" y="5142410"/>
            <a:ext cx="9143992" cy="1715584"/>
            <a:chOff x="900" y="0"/>
            <a:chExt cx="9143992" cy="1286720"/>
          </a:xfrm>
        </p:grpSpPr>
        <p:sp>
          <p:nvSpPr>
            <p:cNvPr id="585" name="Google Shape;585;g94e2cdce44_0_567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94e2cdce44_0_567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94e2cdce44_0_567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94e2cdce44_0_56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94e2cdce44_0_567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94e2cdce44_0_567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94e2cdce44_0_567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94e2cdce44_0_567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94e2cdce44_0_567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94e2cdce44_0_567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94e2cdce44_0_567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94e2cdce44_0_567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94e2cdce44_0_567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94e2cdce44_0_56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94e2cdce44_0_567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94e2cdce44_0_567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94e2cdce44_0_567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94e2cdce44_0_567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94e2cdce44_0_567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94e2cdce44_0_567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94e2cdce44_0_567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94e2cdce44_0_567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94e2cdce44_0_567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94e2cdce44_0_56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94e2cdce44_0_567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94e2cdce44_0_567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94e2cdce44_0_567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94e2cdce44_0_567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94e2cdce44_0_567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94e2cdce44_0_567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94e2cdce44_0_567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94e2cdce44_0_567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94e2cdce44_0_567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94e2cdce44_0_56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94e2cdce44_0_567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94e2cdce44_0_567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94e2cdce44_0_567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94e2cdce44_0_567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94e2cdce44_0_567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94e2cdce44_0_567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94e2cdce44_0_567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94e2cdce44_0_567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94e2cdce44_0_567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94e2cdce44_0_56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94e2cdce44_0_567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94e2cdce44_0_567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94e2cdce44_0_567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94e2cdce44_0_56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g94e2cdce44_0_56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>
  <p:cSld name="TITLE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g94e2cdce44_0_618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636" name="Google Shape;636;g94e2cdce44_0_618"/>
            <p:cNvCxnSpPr/>
            <p:nvPr/>
          </p:nvCxnSpPr>
          <p:spPr>
            <a:xfrm rot="10800000" flipH="1">
              <a:off x="5130830" y="4175701"/>
              <a:ext cx="4022400" cy="26823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7" name="Google Shape;637;g94e2cdce44_0_61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8" name="Google Shape;638;g94e2cdce44_0_6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94e2cdce44_0_61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94e2cdce44_0_618"/>
            <p:cNvSpPr/>
            <p:nvPr/>
          </p:nvSpPr>
          <p:spPr>
            <a:xfrm>
              <a:off x="6637896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94e2cdce44_0_618"/>
            <p:cNvSpPr/>
            <p:nvPr/>
          </p:nvSpPr>
          <p:spPr>
            <a:xfrm>
              <a:off x="7010429" y="-8467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7843"/>
              </a:srgbClr>
            </a:solidFill>
            <a:ln>
              <a:noFill/>
            </a:ln>
          </p:spPr>
        </p:sp>
        <p:sp>
          <p:nvSpPr>
            <p:cNvPr id="642" name="Google Shape;642;g94e2cdce44_0_618"/>
            <p:cNvSpPr/>
            <p:nvPr/>
          </p:nvSpPr>
          <p:spPr>
            <a:xfrm>
              <a:off x="8295776" y="-8467"/>
              <a:ext cx="859028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784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94e2cdce44_0_618"/>
            <p:cNvSpPr/>
            <p:nvPr/>
          </p:nvSpPr>
          <p:spPr>
            <a:xfrm>
              <a:off x="8077231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94e2cdce44_0_618"/>
            <p:cNvSpPr/>
            <p:nvPr/>
          </p:nvSpPr>
          <p:spPr>
            <a:xfrm>
              <a:off x="8060297" y="4893733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94e2cdce44_0_61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3137"/>
              </a:schemeClr>
            </a:solidFill>
            <a:ln>
              <a:noFill/>
            </a:ln>
          </p:spPr>
        </p:sp>
      </p:grpSp>
      <p:sp>
        <p:nvSpPr>
          <p:cNvPr id="646" name="Google Shape;646;g94e2cdce44_0_618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g94e2cdce44_0_618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8" name="Google Shape;648;g94e2cdce44_0_61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9" name="Google Shape;649;g94e2cdce44_0_61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0" name="Google Shape;650;g94e2cdce44_0_61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94e2cdce44_0_635"/>
          <p:cNvSpPr txBox="1">
            <a:spLocks noGrp="1"/>
          </p:cNvSpPr>
          <p:nvPr>
            <p:ph type="title"/>
          </p:nvPr>
        </p:nvSpPr>
        <p:spPr>
          <a:xfrm>
            <a:off x="755576" y="188640"/>
            <a:ext cx="6347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g94e2cdce44_0_635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g94e2cdce44_0_63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5" name="Google Shape;655;g94e2cdce44_0_63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g94e2cdce44_0_63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g94e2cdce44_0_490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98" name="Google Shape;98;g94e2cdce44_0_49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94e2cdce44_0_490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94e2cdce44_0_49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94e2cdce44_0_490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94e2cdce44_0_490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94e2cdce44_0_490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94e2cdce44_0_490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94e2cdce44_0_490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94e2cdce44_0_490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94e2cdce44_0_490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94e2cdce44_0_4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94e2cdce44_0_490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g94e2cdce44_0_490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111" name="Google Shape;111;g94e2cdce44_0_49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94e2cdce44_0_49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94e2cdce44_0_490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94e2cdce44_0_49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94e2cdce44_0_490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94e2cdce44_0_490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94e2cdce44_0_49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94e2cdce44_0_49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94e2cdce44_0_49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94e2cdce44_0_49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94e2cdce44_0_49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94e2cdce44_0_49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94e2cdce44_0_49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94e2cdce44_0_490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94e2cdce44_0_490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94e2cdce44_0_490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94e2cdce44_0_49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94e2cdce44_0_490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94e2cdce44_0_490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94e2cdce44_0_49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94e2cdce44_0_49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94e2cdce44_0_49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94e2cdce44_0_49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g94e2cdce44_0_49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e2cdce44_0_64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94e2cdce44_0_641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138" name="Google Shape;138;g94e2cdce44_0_641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139" name="Google Shape;139;g94e2cdce44_0_64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g94e2cdce44_0_64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g94e2cdce44_0_64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4e2cdce44_0_87"/>
          <p:cNvSpPr txBox="1">
            <a:spLocks noGrp="1"/>
          </p:cNvSpPr>
          <p:nvPr>
            <p:ph type="ctrTitle"/>
          </p:nvPr>
        </p:nvSpPr>
        <p:spPr>
          <a:xfrm>
            <a:off x="685800" y="2212733"/>
            <a:ext cx="4252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g94e2cdce44_0_87"/>
          <p:cNvSpPr txBox="1">
            <a:spLocks noGrp="1"/>
          </p:cNvSpPr>
          <p:nvPr>
            <p:ph type="subTitle" idx="1"/>
          </p:nvPr>
        </p:nvSpPr>
        <p:spPr>
          <a:xfrm>
            <a:off x="685800" y="3583536"/>
            <a:ext cx="42525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45" name="Google Shape;145;g94e2cdce44_0_87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5"/>
          </a:xfrm>
        </p:grpSpPr>
        <p:sp>
          <p:nvSpPr>
            <p:cNvPr id="146" name="Google Shape;146;g94e2cdce44_0_87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94e2cdce44_0_87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94e2cdce44_0_8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94e2cdce44_0_8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94e2cdce44_0_87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94e2cdce44_0_87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94e2cdce44_0_87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94e2cdce44_0_87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94e2cdce44_0_87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94e2cdce44_0_87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94e2cdce44_0_87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94e2cdce44_0_87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94e2cdce44_0_8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94e2cdce44_0_87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94e2cdce44_0_87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94e2cdce44_0_87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94e2cdce44_0_87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94e2cdce44_0_87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94e2cdce44_0_87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94e2cdce44_0_87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94e2cdce44_0_8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94e2cdce44_0_87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94e2cdce44_0_8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94e2cdce44_0_87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94e2cdce44_0_87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94e2cdce44_0_87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94e2cdce44_0_87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94e2cdce44_0_87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94e2cdce44_0_87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94e2cdce44_0_87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94e2cdce44_0_87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94e2cdce44_0_8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94e2cdce44_0_8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94e2cdce44_0_87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94e2cdce44_0_87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94e2cdce44_0_87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94e2cdce44_0_87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94e2cdce44_0_87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94e2cdce44_0_87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94e2cdce44_0_87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94e2cdce44_0_87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94e2cdce44_0_87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94e2cdce44_0_8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94e2cdce44_0_87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94e2cdce44_0_87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94e2cdce44_0_87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94e2cdce44_0_87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94e2cdce44_0_8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94e2cdce44_0_87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94e2cdce44_0_87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94e2cdce44_0_87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94e2cdce44_0_87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94e2cdce44_0_8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94e2cdce44_0_87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94e2cdce44_0_145"/>
          <p:cNvGrpSpPr/>
          <p:nvPr/>
        </p:nvGrpSpPr>
        <p:grpSpPr>
          <a:xfrm>
            <a:off x="900" y="0"/>
            <a:ext cx="9143992" cy="3419631"/>
            <a:chOff x="900" y="0"/>
            <a:chExt cx="9143992" cy="2564787"/>
          </a:xfrm>
        </p:grpSpPr>
        <p:sp>
          <p:nvSpPr>
            <p:cNvPr id="202" name="Google Shape;202;g94e2cdce44_0_145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94e2cdce44_0_145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94e2cdce44_0_14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94e2cdce44_0_145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94e2cdce44_0_145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94e2cdce44_0_145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94e2cdce44_0_145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94e2cdce44_0_145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94e2cdce44_0_145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94e2cdce44_0_145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94e2cdce44_0_145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94e2cdce44_0_145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94e2cdce44_0_14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94e2cdce44_0_145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94e2cdce44_0_145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94e2cdce44_0_145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94e2cdce44_0_145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94e2cdce44_0_145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94e2cdce44_0_145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94e2cdce44_0_145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94e2cdce44_0_145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94e2cdce44_0_145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94e2cdce44_0_14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94e2cdce44_0_145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94e2cdce44_0_145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94e2cdce44_0_145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94e2cdce44_0_145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94e2cdce44_0_145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94e2cdce44_0_145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94e2cdce44_0_145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94e2cdce44_0_145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94e2cdce44_0_145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94e2cdce44_0_14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94e2cdce44_0_145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94e2cdce44_0_145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94e2cdce44_0_145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94e2cdce44_0_145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94e2cdce44_0_145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94e2cdce44_0_145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94e2cdce44_0_145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94e2cdce44_0_145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94e2cdce44_0_145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94e2cdce44_0_14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94e2cdce44_0_145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94e2cdce44_0_145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94e2cdce44_0_145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94e2cdce44_0_145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94e2cdce44_0_145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94e2cdce44_0_145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94e2cdce44_0_145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94e2cdce44_0_145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g94e2cdce44_0_145"/>
          <p:cNvSpPr txBox="1">
            <a:spLocks noGrp="1"/>
          </p:cNvSpPr>
          <p:nvPr>
            <p:ph type="body" idx="1"/>
          </p:nvPr>
        </p:nvSpPr>
        <p:spPr>
          <a:xfrm>
            <a:off x="2528350" y="2069533"/>
            <a:ext cx="5497800" cy="3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54" name="Google Shape;254;g94e2cdce44_0_145"/>
          <p:cNvSpPr txBox="1"/>
          <p:nvPr/>
        </p:nvSpPr>
        <p:spPr>
          <a:xfrm>
            <a:off x="1295501" y="2078200"/>
            <a:ext cx="7359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AR" sz="6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g94e2cdce44_0_145"/>
          <p:cNvSpPr txBox="1">
            <a:spLocks noGrp="1"/>
          </p:cNvSpPr>
          <p:nvPr>
            <p:ph type="sldNum" idx="12"/>
          </p:nvPr>
        </p:nvSpPr>
        <p:spPr>
          <a:xfrm>
            <a:off x="854332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g94e2cdce44_0_201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258" name="Google Shape;258;g94e2cdce44_0_20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94e2cdce44_0_20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94e2cdce44_0_20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94e2cdce44_0_20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94e2cdce44_0_20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94e2cdce44_0_20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94e2cdce44_0_20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94e2cdce44_0_20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94e2cdce44_0_20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94e2cdce44_0_20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94e2cdce44_0_20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94e2cdce44_0_20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94e2cdce44_0_201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271" name="Google Shape;271;g94e2cdce44_0_20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94e2cdce44_0_20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94e2cdce44_0_20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94e2cdce44_0_20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94e2cdce44_0_20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94e2cdce44_0_20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94e2cdce44_0_20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94e2cdce44_0_20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94e2cdce44_0_20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94e2cdce44_0_20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94e2cdce44_0_20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94e2cdce44_0_20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94e2cdce44_0_20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94e2cdce44_0_20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94e2cdce44_0_20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94e2cdce44_0_20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94e2cdce44_0_20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94e2cdce44_0_20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94e2cdce44_0_20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94e2cdce44_0_20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94e2cdce44_0_20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94e2cdce44_0_20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94e2cdce44_0_20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94e2cdce44_0_201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g94e2cdce44_0_201"/>
          <p:cNvSpPr txBox="1">
            <a:spLocks noGrp="1"/>
          </p:cNvSpPr>
          <p:nvPr>
            <p:ph type="body" idx="1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96" name="Google Shape;296;g94e2cdce44_0_20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g94e2cdce44_0_242"/>
          <p:cNvGrpSpPr/>
          <p:nvPr/>
        </p:nvGrpSpPr>
        <p:grpSpPr>
          <a:xfrm>
            <a:off x="4894945" y="-15"/>
            <a:ext cx="4251603" cy="6862249"/>
            <a:chOff x="4894945" y="-11"/>
            <a:chExt cx="4251603" cy="5146815"/>
          </a:xfrm>
        </p:grpSpPr>
        <p:sp>
          <p:nvSpPr>
            <p:cNvPr id="299" name="Google Shape;299;g94e2cdce44_0_24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94e2cdce44_0_24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94e2cdce44_0_24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94e2cdce44_0_24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94e2cdce44_0_24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94e2cdce44_0_24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94e2cdce44_0_24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94e2cdce44_0_24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94e2cdce44_0_2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94e2cdce44_0_24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94e2cdce44_0_24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94e2cdce44_0_24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94e2cdce44_0_24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94e2cdce44_0_24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94e2cdce44_0_24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94e2cdce44_0_24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94e2cdce44_0_24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94e2cdce44_0_2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94e2cdce44_0_24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94e2cdce44_0_24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94e2cdce44_0_24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94e2cdce44_0_24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94e2cdce44_0_24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94e2cdce44_0_24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94e2cdce44_0_24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94e2cdce44_0_24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94e2cdce44_0_24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94e2cdce44_0_24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94e2cdce44_0_24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94e2cdce44_0_24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94e2cdce44_0_242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94e2cdce44_0_24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94e2cdce44_0_24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94e2cdce44_0_24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94e2cdce44_0_24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94e2cdce44_0_24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94e2cdce44_0_24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g94e2cdce44_0_242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337" name="Google Shape;337;g94e2cdce44_0_24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94e2cdce44_0_24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94e2cdce44_0_24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94e2cdce44_0_24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94e2cdce44_0_24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94e2cdce44_0_24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94e2cdce44_0_24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94e2cdce44_0_24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94e2cdce44_0_24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94e2cdce44_0_24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94e2cdce44_0_24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94e2cdce44_0_24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g94e2cdce44_0_242"/>
          <p:cNvSpPr txBox="1">
            <a:spLocks noGrp="1"/>
          </p:cNvSpPr>
          <p:nvPr>
            <p:ph type="title"/>
          </p:nvPr>
        </p:nvSpPr>
        <p:spPr>
          <a:xfrm>
            <a:off x="742725" y="2203667"/>
            <a:ext cx="3892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g94e2cdce44_0_242"/>
          <p:cNvSpPr txBox="1">
            <a:spLocks noGrp="1"/>
          </p:cNvSpPr>
          <p:nvPr>
            <p:ph type="body" idx="1"/>
          </p:nvPr>
        </p:nvSpPr>
        <p:spPr>
          <a:xfrm>
            <a:off x="742725" y="2969639"/>
            <a:ext cx="3892200" cy="29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1" name="Google Shape;351;g94e2cdce44_0_24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52" name="Google Shape;352;g94e2cdce44_0_242"/>
          <p:cNvSpPr/>
          <p:nvPr/>
        </p:nvSpPr>
        <p:spPr>
          <a:xfrm>
            <a:off x="8538692" y="6434658"/>
            <a:ext cx="607856" cy="427740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g94e2cdce44_0_298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355" name="Google Shape;355;g94e2cdce44_0_29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94e2cdce44_0_29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94e2cdce44_0_29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94e2cdce44_0_29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94e2cdce44_0_29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94e2cdce44_0_29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94e2cdce44_0_29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94e2cdce44_0_29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94e2cdce44_0_29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94e2cdce44_0_29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94e2cdce44_0_29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94e2cdce44_0_29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94e2cdce44_0_29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94e2cdce44_0_29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94e2cdce44_0_29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94e2cdce44_0_29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94e2cdce44_0_29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94e2cdce44_0_29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94e2cdce44_0_29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94e2cdce44_0_29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94e2cdce44_0_29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94e2cdce44_0_29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94e2cdce44_0_29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g94e2cdce44_0_298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379" name="Google Shape;379;g94e2cdce44_0_29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94e2cdce44_0_29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94e2cdce44_0_29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94e2cdce44_0_29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94e2cdce44_0_29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94e2cdce44_0_29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94e2cdce44_0_29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94e2cdce44_0_29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94e2cdce44_0_29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94e2cdce44_0_29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94e2cdce44_0_29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94e2cdce44_0_29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g94e2cdce44_0_298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g94e2cdce44_0_298"/>
          <p:cNvSpPr txBox="1">
            <a:spLocks noGrp="1"/>
          </p:cNvSpPr>
          <p:nvPr>
            <p:ph type="body" idx="1"/>
          </p:nvPr>
        </p:nvSpPr>
        <p:spPr>
          <a:xfrm>
            <a:off x="1320025" y="2110167"/>
            <a:ext cx="31335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3" name="Google Shape;393;g94e2cdce44_0_298"/>
          <p:cNvSpPr txBox="1">
            <a:spLocks noGrp="1"/>
          </p:cNvSpPr>
          <p:nvPr>
            <p:ph type="body" idx="2"/>
          </p:nvPr>
        </p:nvSpPr>
        <p:spPr>
          <a:xfrm>
            <a:off x="4642177" y="2110167"/>
            <a:ext cx="31335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4" name="Google Shape;394;g94e2cdce44_0_29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g94e2cdce44_0_340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397" name="Google Shape;397;g94e2cdce44_0_34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94e2cdce44_0_340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94e2cdce44_0_34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94e2cdce44_0_340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94e2cdce44_0_340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94e2cdce44_0_340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94e2cdce44_0_340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94e2cdce44_0_340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94e2cdce44_0_340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94e2cdce44_0_340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94e2cdce44_0_34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94e2cdce44_0_340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g94e2cdce44_0_340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410" name="Google Shape;410;g94e2cdce44_0_34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94e2cdce44_0_34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94e2cdce44_0_340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94e2cdce44_0_34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94e2cdce44_0_340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94e2cdce44_0_340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94e2cdce44_0_34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94e2cdce44_0_34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94e2cdce44_0_34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94e2cdce44_0_34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94e2cdce44_0_34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94e2cdce44_0_34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94e2cdce44_0_34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94e2cdce44_0_340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94e2cdce44_0_340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94e2cdce44_0_340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94e2cdce44_0_34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94e2cdce44_0_340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94e2cdce44_0_340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94e2cdce44_0_34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94e2cdce44_0_34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94e2cdce44_0_34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94e2cdce44_0_34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g94e2cdce44_0_340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g94e2cdce44_0_340"/>
          <p:cNvSpPr txBox="1">
            <a:spLocks noGrp="1"/>
          </p:cNvSpPr>
          <p:nvPr>
            <p:ph type="body" idx="1"/>
          </p:nvPr>
        </p:nvSpPr>
        <p:spPr>
          <a:xfrm>
            <a:off x="1320025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5" name="Google Shape;435;g94e2cdce44_0_340"/>
          <p:cNvSpPr txBox="1">
            <a:spLocks noGrp="1"/>
          </p:cNvSpPr>
          <p:nvPr>
            <p:ph type="body" idx="2"/>
          </p:nvPr>
        </p:nvSpPr>
        <p:spPr>
          <a:xfrm>
            <a:off x="3507463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6" name="Google Shape;436;g94e2cdce44_0_340"/>
          <p:cNvSpPr txBox="1">
            <a:spLocks noGrp="1"/>
          </p:cNvSpPr>
          <p:nvPr>
            <p:ph type="body" idx="3"/>
          </p:nvPr>
        </p:nvSpPr>
        <p:spPr>
          <a:xfrm>
            <a:off x="5694901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7" name="Google Shape;437;g94e2cdce44_0_34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4e2cdce44_0_0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1" name="Google Shape;11;g94e2cdce44_0_0"/>
          <p:cNvSpPr txBox="1">
            <a:spLocks noGrp="1"/>
          </p:cNvSpPr>
          <p:nvPr>
            <p:ph type="body" idx="1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2" name="Google Shape;12;g94e2cdce44_0_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63.10.22.82/OAS/MergeListas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600" cy="16464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F695B"/>
              </a:buClr>
              <a:buSzPts val="4400"/>
              <a:buFont typeface="Arial Rounded"/>
              <a:buNone/>
            </a:pPr>
            <a:r>
              <a:rPr lang="es-AR" sz="3400" b="1"/>
              <a:t>Listas:</a:t>
            </a:r>
            <a:br>
              <a:rPr lang="es-AR" sz="3400" b="1"/>
            </a:br>
            <a:r>
              <a:rPr lang="es-AR" sz="3400" b="1"/>
              <a:t>	Repaso</a:t>
            </a:r>
            <a:br>
              <a:rPr lang="es-AR" sz="3400" b="1"/>
            </a:br>
            <a:endParaRPr lang="es-AR" sz="3400" b="1"/>
          </a:p>
        </p:txBody>
      </p:sp>
      <p:sp>
        <p:nvSpPr>
          <p:cNvPr id="663" name="Google Shape;663;p1"/>
          <p:cNvSpPr txBox="1"/>
          <p:nvPr/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r">
              <a:spcBef>
                <a:spcPts val="1000"/>
              </a:spcBef>
              <a:buClr>
                <a:srgbClr val="FFC800"/>
              </a:buClr>
              <a:buSzPts val="1440"/>
            </a:pPr>
            <a:r>
              <a:rPr lang="en-US" sz="2200" b="0" i="0" u="none" strike="noStrike" cap="none">
                <a:solidFill>
                  <a:srgbClr val="7F7F7F"/>
                </a:solidFill>
              </a:rPr>
              <a:t>Modulo Imperativo Programación II - 2025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"/>
          <p:cNvSpPr txBox="1"/>
          <p:nvPr/>
        </p:nvSpPr>
        <p:spPr>
          <a:xfrm>
            <a:off x="508150" y="1528133"/>
            <a:ext cx="86358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500" b="1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dispone de una lista con los tweets realizados durante los últimos 5 segundos.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cada tweet se conoce: el código y nombre de usuario que lo generó, el contenido del mensaje y si el mismo es o no un retweet.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 información no tiene ningún orden y se debe tener en cuenta que podrían existir en la lista varios tweets del mismo usuario.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23" name="Google Shape;723;p5"/>
          <p:cNvSpPr txBox="1">
            <a:spLocks noGrp="1"/>
          </p:cNvSpPr>
          <p:nvPr>
            <p:ph type="title" idx="4294967295"/>
          </p:nvPr>
        </p:nvSpPr>
        <p:spPr>
          <a:xfrm>
            <a:off x="3110475" y="178650"/>
            <a:ext cx="65019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9010"/>
              <a:buFont typeface="Trebuchet MS"/>
              <a:buNone/>
            </a:pPr>
            <a:r>
              <a:rPr lang="es-AR" sz="3640"/>
              <a:t>Listas - Ejemplo que seguiremos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"/>
          <p:cNvSpPr txBox="1"/>
          <p:nvPr/>
        </p:nvSpPr>
        <p:spPr>
          <a:xfrm>
            <a:off x="669275" y="1353633"/>
            <a:ext cx="83385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100" b="1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es-AR" sz="21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dispone de una lista con los tweets realizados durante los últimos 5 segundos.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1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cada tweet se conoce: el código y nombre de usuario que lo generó, el contenido del mensaje y si el mismo es o no un retweet.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1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 información no tiene ningún orden y se debe tener en cuenta que podrían existir en la lista varios tweets del mismo usuario.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100" b="1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desea armar a partir de la lista de tweets disponible, una lista ordenada donde los tweets de cada usuario aparezcan de manera consecutiva.</a:t>
            </a:r>
            <a:endParaRPr sz="1700" b="1" i="0" u="none" strike="noStrike" cap="non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0" name="Google Shape;730;p8"/>
          <p:cNvSpPr txBox="1">
            <a:spLocks noGrp="1"/>
          </p:cNvSpPr>
          <p:nvPr>
            <p:ph type="title" idx="4294967295"/>
          </p:nvPr>
        </p:nvSpPr>
        <p:spPr>
          <a:xfrm>
            <a:off x="3420250" y="15990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AR" sz="3240"/>
              <a:t>Listas - Ejemplo que seguiremos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"/>
          <p:cNvSpPr txBox="1"/>
          <p:nvPr/>
        </p:nvSpPr>
        <p:spPr>
          <a:xfrm>
            <a:off x="2464649" y="1124650"/>
            <a:ext cx="6244500" cy="563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 X;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tweet</a:t>
            </a: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record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codigoUsuario : integer;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nombreUsuario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mensaje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esRetweet : boolean;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s-AR" sz="2400" b="1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listaTweets</a:t>
            </a: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^ nodoTweet;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s-AR" sz="2400" b="1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nodoTweet</a:t>
            </a: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dato : tweet;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sig : listaTweets;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L : listaTweets;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7" name="Google Shape;737;p6"/>
          <p:cNvSpPr txBox="1">
            <a:spLocks noGrp="1"/>
          </p:cNvSpPr>
          <p:nvPr>
            <p:ph type="title" idx="4294967295"/>
          </p:nvPr>
        </p:nvSpPr>
        <p:spPr>
          <a:xfrm>
            <a:off x="2989275" y="105550"/>
            <a:ext cx="59070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AR" sz="3240"/>
              <a:t>Listas – Declaración del Ejemplo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"/>
          <p:cNvSpPr txBox="1">
            <a:spLocks noGrp="1"/>
          </p:cNvSpPr>
          <p:nvPr>
            <p:ph type="title" idx="4294967295"/>
          </p:nvPr>
        </p:nvSpPr>
        <p:spPr>
          <a:xfrm>
            <a:off x="3045500" y="272325"/>
            <a:ext cx="5761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9010"/>
              <a:buFont typeface="Trebuchet MS"/>
              <a:buNone/>
            </a:pPr>
            <a:r>
              <a:rPr lang="es-AR" sz="3640"/>
              <a:t>Listas - Ejemplo que seguiremos</a:t>
            </a:r>
            <a:endParaRPr sz="2800"/>
          </a:p>
        </p:txBody>
      </p:sp>
      <p:sp>
        <p:nvSpPr>
          <p:cNvPr id="744" name="Google Shape;744;p9"/>
          <p:cNvSpPr txBox="1"/>
          <p:nvPr/>
        </p:nvSpPr>
        <p:spPr>
          <a:xfrm>
            <a:off x="609600" y="3429000"/>
            <a:ext cx="7972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-AR" sz="33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insertan los elementos en la lista que se dispone?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9"/>
          <p:cNvSpPr txBox="1"/>
          <p:nvPr/>
        </p:nvSpPr>
        <p:spPr>
          <a:xfrm>
            <a:off x="1719788" y="5741243"/>
            <a:ext cx="5040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el archivo x.pas</a:t>
            </a:r>
            <a:endParaRPr sz="29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46" name="Google Shape;746;p9" descr="https://i2.wp.com/www.fundacionttm.org/wp-content/uploads/2016/11/Documento-R.png?fit=810%2C810&amp;ssl=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796" y="5612063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9"/>
          <p:cNvSpPr txBox="1"/>
          <p:nvPr/>
        </p:nvSpPr>
        <p:spPr>
          <a:xfrm>
            <a:off x="2555700" y="1540365"/>
            <a:ext cx="5040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-AR" sz="37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crean los tweets?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"/>
          <p:cNvSpPr txBox="1">
            <a:spLocks noGrp="1"/>
          </p:cNvSpPr>
          <p:nvPr>
            <p:ph type="title" idx="4294967295"/>
          </p:nvPr>
        </p:nvSpPr>
        <p:spPr>
          <a:xfrm>
            <a:off x="4229100" y="0"/>
            <a:ext cx="49149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Agregar al inicio</a:t>
            </a:r>
            <a:endParaRPr/>
          </a:p>
        </p:txBody>
      </p:sp>
      <p:sp>
        <p:nvSpPr>
          <p:cNvPr id="754" name="Google Shape;754;p10"/>
          <p:cNvSpPr/>
          <p:nvPr/>
        </p:nvSpPr>
        <p:spPr>
          <a:xfrm>
            <a:off x="1490825" y="1620009"/>
            <a:ext cx="7058700" cy="41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agregarAdelante ( var l : listaTweets;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                          t : tweet);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aux : listaTweets;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new(aux);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aux^.dato := 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aux^.sig := 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 := aux;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0"/>
          <p:cNvSpPr txBox="1"/>
          <p:nvPr/>
        </p:nvSpPr>
        <p:spPr>
          <a:xfrm>
            <a:off x="1961804" y="5656171"/>
            <a:ext cx="6116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 luego,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podemos generar la nueva estructura?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0"/>
          <p:cNvSpPr/>
          <p:nvPr/>
        </p:nvSpPr>
        <p:spPr>
          <a:xfrm>
            <a:off x="1842175" y="3532627"/>
            <a:ext cx="2376300" cy="8313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7" name="Google Shape;757;p10"/>
          <p:cNvSpPr txBox="1"/>
          <p:nvPr/>
        </p:nvSpPr>
        <p:spPr>
          <a:xfrm>
            <a:off x="4687074" y="3796159"/>
            <a:ext cx="310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Creo el nodo y cargo el dato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8" name="Google Shape;758;p10"/>
          <p:cNvCxnSpPr>
            <a:stCxn id="756" idx="3"/>
          </p:cNvCxnSpPr>
          <p:nvPr/>
        </p:nvCxnSpPr>
        <p:spPr>
          <a:xfrm>
            <a:off x="4218475" y="3948277"/>
            <a:ext cx="4359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9" name="Google Shape;759;p10"/>
          <p:cNvSpPr/>
          <p:nvPr/>
        </p:nvSpPr>
        <p:spPr>
          <a:xfrm>
            <a:off x="1842185" y="4528498"/>
            <a:ext cx="2376300" cy="8313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60" name="Google Shape;760;p10"/>
          <p:cNvCxnSpPr>
            <a:stCxn id="759" idx="3"/>
          </p:cNvCxnSpPr>
          <p:nvPr/>
        </p:nvCxnSpPr>
        <p:spPr>
          <a:xfrm>
            <a:off x="4218485" y="4944148"/>
            <a:ext cx="4686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1" name="Google Shape;761;p10"/>
          <p:cNvSpPr txBox="1"/>
          <p:nvPr/>
        </p:nvSpPr>
        <p:spPr>
          <a:xfrm>
            <a:off x="4710050" y="4707059"/>
            <a:ext cx="254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Enlazo el siguiente y asigno el nuevo inicio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1"/>
          <p:cNvSpPr/>
          <p:nvPr/>
        </p:nvSpPr>
        <p:spPr>
          <a:xfrm>
            <a:off x="1746650" y="502375"/>
            <a:ext cx="6989400" cy="60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insertar ordenado en una lista debemos considerar: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endParaRPr sz="2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Pedir espacio para el nuevo nodo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Guardar el nuevo dato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Buscar posición donde se debe insertar (secuencialmente)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Reacomodar punteros. Considerando tres casos: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endParaRPr sz="2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800100" marR="0" lvl="2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en el inicio de la lista.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2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en el medio de dos existentes.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2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lang="es-AR" sz="2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al final de la lista.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8" name="Google Shape;768;p11"/>
          <p:cNvSpPr txBox="1">
            <a:spLocks noGrp="1"/>
          </p:cNvSpPr>
          <p:nvPr>
            <p:ph type="title" idx="4294967295"/>
          </p:nvPr>
        </p:nvSpPr>
        <p:spPr>
          <a:xfrm>
            <a:off x="3021925" y="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100"/>
              <a:t>Listas – Agregar ordenado</a:t>
            </a:r>
            <a:endParaRPr sz="3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3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Agregar ordenado</a:t>
            </a:r>
            <a:endParaRPr/>
          </a:p>
        </p:txBody>
      </p:sp>
      <p:sp>
        <p:nvSpPr>
          <p:cNvPr id="775" name="Google Shape;775;p12"/>
          <p:cNvSpPr/>
          <p:nvPr/>
        </p:nvSpPr>
        <p:spPr>
          <a:xfrm>
            <a:off x="190152" y="1268760"/>
            <a:ext cx="9163710" cy="56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agregarOrdenado ( var pri : listaTweets; t : tweet);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     nuevo, anterior, actual : listaTweets;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sz="18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(nuevo);  nuevo^.dato:= n;   nuevo^.sig := nil;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(pri = nil) then</a:t>
            </a:r>
            <a:endParaRPr sz="18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pri := nuevo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sz="18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actual := pri;     anterior := pri;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while (actual&lt;&gt;nil)and(actual^.dato.nombreUsuario &lt; nuevo^.dato .nombreUsuario)do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begin    anterior := actual;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actual:= actual^.sig;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if (anterior = actual) then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pri := nuevo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else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anterior^.sig := nuevo;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s-AR" sz="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nuevo^.sig := actual;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2"/>
          <p:cNvSpPr/>
          <p:nvPr/>
        </p:nvSpPr>
        <p:spPr>
          <a:xfrm>
            <a:off x="683568" y="2132856"/>
            <a:ext cx="4896600" cy="2685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7" name="Google Shape;777;p12"/>
          <p:cNvSpPr txBox="1"/>
          <p:nvPr/>
        </p:nvSpPr>
        <p:spPr>
          <a:xfrm>
            <a:off x="5560571" y="1930924"/>
            <a:ext cx="1728300" cy="6465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294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Creo el nodo y cargo el dato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2"/>
          <p:cNvSpPr/>
          <p:nvPr/>
        </p:nvSpPr>
        <p:spPr>
          <a:xfrm>
            <a:off x="1055656" y="3534110"/>
            <a:ext cx="8088344" cy="13353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9" name="Google Shape;779;p12"/>
          <p:cNvSpPr txBox="1"/>
          <p:nvPr/>
        </p:nvSpPr>
        <p:spPr>
          <a:xfrm>
            <a:off x="4780905" y="4195694"/>
            <a:ext cx="3967500" cy="12006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294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 la lista no está vacía recorro hasta encontrar la posición dónde insertar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(entre anterior y actual)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2"/>
          <p:cNvSpPr/>
          <p:nvPr/>
        </p:nvSpPr>
        <p:spPr>
          <a:xfrm rot="10800000" flipH="1">
            <a:off x="1313708" y="5119067"/>
            <a:ext cx="1872300" cy="3507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1" name="Google Shape;781;p12"/>
          <p:cNvSpPr/>
          <p:nvPr/>
        </p:nvSpPr>
        <p:spPr>
          <a:xfrm rot="10800000" flipH="1">
            <a:off x="1313708" y="5677834"/>
            <a:ext cx="2736300" cy="3240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2" name="Google Shape;782;p12"/>
          <p:cNvSpPr/>
          <p:nvPr/>
        </p:nvSpPr>
        <p:spPr>
          <a:xfrm>
            <a:off x="3113908" y="5219908"/>
            <a:ext cx="1872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294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Inserta adelante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3" name="Google Shape;783;p12"/>
          <p:cNvSpPr/>
          <p:nvPr/>
        </p:nvSpPr>
        <p:spPr>
          <a:xfrm>
            <a:off x="3905995" y="5769239"/>
            <a:ext cx="29622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294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Inserta al medio o al final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4" name="Google Shape;784;p12"/>
          <p:cNvSpPr/>
          <p:nvPr/>
        </p:nvSpPr>
        <p:spPr>
          <a:xfrm rot="10800000" flipH="1">
            <a:off x="1040666" y="6037712"/>
            <a:ext cx="2160300" cy="3693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5" name="Google Shape;785;p12"/>
          <p:cNvSpPr/>
          <p:nvPr/>
        </p:nvSpPr>
        <p:spPr>
          <a:xfrm>
            <a:off x="2319238" y="6296600"/>
            <a:ext cx="3168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294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Actualiza la ref. al siguiente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6" name="Google Shape;786;p12"/>
          <p:cNvSpPr/>
          <p:nvPr/>
        </p:nvSpPr>
        <p:spPr>
          <a:xfrm rot="10800000" flipH="1">
            <a:off x="1115616" y="2685850"/>
            <a:ext cx="1440300" cy="350700"/>
          </a:xfrm>
          <a:prstGeom prst="rect">
            <a:avLst/>
          </a:prstGeom>
          <a:noFill/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7" name="Google Shape;787;p12"/>
          <p:cNvSpPr/>
          <p:nvPr/>
        </p:nvSpPr>
        <p:spPr>
          <a:xfrm>
            <a:off x="2411760" y="2786688"/>
            <a:ext cx="1944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294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Primer elemento</a:t>
            </a: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3"/>
          <p:cNvSpPr txBox="1">
            <a:spLocks noGrp="1"/>
          </p:cNvSpPr>
          <p:nvPr>
            <p:ph type="title" idx="4294967295"/>
          </p:nvPr>
        </p:nvSpPr>
        <p:spPr>
          <a:xfrm>
            <a:off x="3104925" y="11385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Recorrido</a:t>
            </a:r>
            <a:endParaRPr/>
          </a:p>
        </p:txBody>
      </p:sp>
      <p:sp>
        <p:nvSpPr>
          <p:cNvPr id="794" name="Google Shape;794;p13"/>
          <p:cNvSpPr/>
          <p:nvPr/>
        </p:nvSpPr>
        <p:spPr>
          <a:xfrm>
            <a:off x="609600" y="2479536"/>
            <a:ext cx="70587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imprimirLista(l: listaTweets);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while (l &lt;&gt; nil) do begin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		imprimir(l^.dato); </a:t>
            </a:r>
            <a:r>
              <a:rPr lang="es-AR" sz="2000" b="0" i="0" u="none" strike="noStrike" cap="none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es este módulo?</a:t>
            </a:r>
            <a:endParaRPr sz="2400" b="0" i="0" u="none" strike="noStrike" cap="none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l:= l^.sig;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end;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3"/>
          <p:cNvSpPr txBox="1"/>
          <p:nvPr/>
        </p:nvSpPr>
        <p:spPr>
          <a:xfrm>
            <a:off x="1637631" y="1353783"/>
            <a:ext cx="7200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vez creada la lista, se imprimen sus elementos.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6" name="Google Shape;796;p13"/>
          <p:cNvSpPr txBox="1"/>
          <p:nvPr/>
        </p:nvSpPr>
        <p:spPr>
          <a:xfrm rot="-558090">
            <a:off x="3578856" y="4363337"/>
            <a:ext cx="5043008" cy="16316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¿Por qué paso la lista por valor?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¿Por qué en la condición del while no escribo (l^.sig &lt;&gt; nil)?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¿Dónde y cómo se llama a este módulo?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4"/>
          <p:cNvSpPr txBox="1"/>
          <p:nvPr/>
        </p:nvSpPr>
        <p:spPr>
          <a:xfrm>
            <a:off x="2300412" y="1091627"/>
            <a:ext cx="68436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31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Modifique la solución anterior para generar una nueva estructura donde se puedan “agrupar” los tweets de manera tal que los datos del usuario no se encuentren repetidos.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4"/>
          <p:cNvSpPr txBox="1">
            <a:spLocks noGrp="1"/>
          </p:cNvSpPr>
          <p:nvPr>
            <p:ph type="title" idx="4294967295"/>
          </p:nvPr>
        </p:nvSpPr>
        <p:spPr>
          <a:xfrm>
            <a:off x="3836100" y="72525"/>
            <a:ext cx="5170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ejercicio de modificación </a:t>
            </a:r>
            <a:endParaRPr b="1" u="sng">
              <a:solidFill>
                <a:srgbClr val="00B050"/>
              </a:solidFill>
            </a:endParaRPr>
          </a:p>
        </p:txBody>
      </p:sp>
      <p:sp>
        <p:nvSpPr>
          <p:cNvPr id="804" name="Google Shape;804;p14"/>
          <p:cNvSpPr txBox="1"/>
          <p:nvPr/>
        </p:nvSpPr>
        <p:spPr>
          <a:xfrm>
            <a:off x="622758" y="3778131"/>
            <a:ext cx="71289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8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¿Qué estructura de datos se podría utilizar para almacenar los tweets de un mismo usuario?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8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puede generar la estructura de manera eficiente?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5"/>
          <p:cNvSpPr txBox="1"/>
          <p:nvPr/>
        </p:nvSpPr>
        <p:spPr>
          <a:xfrm>
            <a:off x="2300400" y="1051752"/>
            <a:ext cx="6843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una lista simple donde cada dato almacenado posee la referencia a un nuevo tipo de lista simple interno.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5"/>
          <p:cNvSpPr txBox="1">
            <a:spLocks noGrp="1"/>
          </p:cNvSpPr>
          <p:nvPr>
            <p:ph type="title" idx="4294967295"/>
          </p:nvPr>
        </p:nvSpPr>
        <p:spPr>
          <a:xfrm>
            <a:off x="4036575" y="2878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600"/>
              <a:t>Lista de Listas</a:t>
            </a:r>
            <a:endParaRPr sz="3600"/>
          </a:p>
        </p:txBody>
      </p:sp>
      <p:grpSp>
        <p:nvGrpSpPr>
          <p:cNvPr id="812" name="Google Shape;812;p15"/>
          <p:cNvGrpSpPr/>
          <p:nvPr/>
        </p:nvGrpSpPr>
        <p:grpSpPr>
          <a:xfrm>
            <a:off x="179558" y="2819995"/>
            <a:ext cx="7299620" cy="1041159"/>
            <a:chOff x="179558" y="2819995"/>
            <a:chExt cx="7299620" cy="1041159"/>
          </a:xfrm>
        </p:grpSpPr>
        <p:grpSp>
          <p:nvGrpSpPr>
            <p:cNvPr id="813" name="Google Shape;813;p15"/>
            <p:cNvGrpSpPr/>
            <p:nvPr/>
          </p:nvGrpSpPr>
          <p:grpSpPr>
            <a:xfrm>
              <a:off x="179558" y="2819995"/>
              <a:ext cx="7299620" cy="1041159"/>
              <a:chOff x="931652" y="1621385"/>
              <a:chExt cx="4489035" cy="1624527"/>
            </a:xfrm>
          </p:grpSpPr>
          <p:grpSp>
            <p:nvGrpSpPr>
              <p:cNvPr id="814" name="Google Shape;814;p15"/>
              <p:cNvGrpSpPr/>
              <p:nvPr/>
            </p:nvGrpSpPr>
            <p:grpSpPr>
              <a:xfrm>
                <a:off x="931652" y="1621385"/>
                <a:ext cx="4489035" cy="1624527"/>
                <a:chOff x="931454" y="1621385"/>
                <a:chExt cx="4489035" cy="1624527"/>
              </a:xfrm>
            </p:grpSpPr>
            <p:sp>
              <p:nvSpPr>
                <p:cNvPr id="815" name="Google Shape;815;p15"/>
                <p:cNvSpPr txBox="1"/>
                <p:nvPr/>
              </p:nvSpPr>
              <p:spPr>
                <a:xfrm>
                  <a:off x="931454" y="1621385"/>
                  <a:ext cx="990600" cy="6667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lang="es-AR" sz="2000" b="0" i="0" u="none" strike="noStrike" cap="non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ListaUsuario</a:t>
                  </a:r>
                  <a:endParaRPr sz="2000" b="0" i="0" u="none" strike="noStrike" cap="non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endPara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lang="es-AR" sz="2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lang="es-AR" sz="2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16" name="Google Shape;816;p15"/>
                <p:cNvGrpSpPr/>
                <p:nvPr/>
              </p:nvGrpSpPr>
              <p:grpSpPr>
                <a:xfrm>
                  <a:off x="4429889" y="1905000"/>
                  <a:ext cx="990600" cy="1340912"/>
                  <a:chOff x="663093" y="2857502"/>
                  <a:chExt cx="1070865" cy="1005691"/>
                </a:xfrm>
              </p:grpSpPr>
              <p:sp>
                <p:nvSpPr>
                  <p:cNvPr id="817" name="Google Shape;817;p15"/>
                  <p:cNvSpPr txBox="1"/>
                  <p:nvPr/>
                </p:nvSpPr>
                <p:spPr>
                  <a:xfrm>
                    <a:off x="663093" y="2857502"/>
                    <a:ext cx="1070865" cy="1005691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70C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lang="es-AR" sz="2000" b="0" i="0" u="none" strike="noStrike" cap="non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silvy27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lang="es-AR" sz="20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sz="2000" b="1" i="0" u="none" strike="noStrike" cap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18" name="Google Shape;818;p15"/>
                  <p:cNvCxnSpPr/>
                  <p:nvPr/>
                </p:nvCxnSpPr>
                <p:spPr>
                  <a:xfrm>
                    <a:off x="1376975" y="2857502"/>
                    <a:ext cx="0" cy="1005691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0070C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819" name="Google Shape;819;p15"/>
                <p:cNvGrpSpPr/>
                <p:nvPr/>
              </p:nvGrpSpPr>
              <p:grpSpPr>
                <a:xfrm>
                  <a:off x="3322790" y="1905000"/>
                  <a:ext cx="911225" cy="1340912"/>
                  <a:chOff x="988999" y="2857502"/>
                  <a:chExt cx="1071823" cy="1005691"/>
                </a:xfrm>
              </p:grpSpPr>
              <p:sp>
                <p:nvSpPr>
                  <p:cNvPr id="820" name="Google Shape;820;p15"/>
                  <p:cNvSpPr txBox="1"/>
                  <p:nvPr/>
                </p:nvSpPr>
                <p:spPr>
                  <a:xfrm>
                    <a:off x="988999" y="2857502"/>
                    <a:ext cx="1071823" cy="1005691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70C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lang="es-AR" sz="2000" b="0" i="0" u="none" strike="noStrike" cap="non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juan45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lang="es-AR" sz="20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21" name="Google Shape;821;p15"/>
                  <p:cNvCxnSpPr/>
                  <p:nvPr/>
                </p:nvCxnSpPr>
                <p:spPr>
                  <a:xfrm>
                    <a:off x="1703380" y="2857502"/>
                    <a:ext cx="0" cy="1005691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0070C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822" name="Google Shape;822;p15"/>
                <p:cNvCxnSpPr>
                  <a:stCxn id="820" idx="3"/>
                  <a:endCxn id="817" idx="1"/>
                </p:cNvCxnSpPr>
                <p:nvPr/>
              </p:nvCxnSpPr>
              <p:spPr>
                <a:xfrm>
                  <a:off x="4234015" y="2575456"/>
                  <a:ext cx="195900" cy="0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823" name="Google Shape;823;p15"/>
                <p:cNvCxnSpPr>
                  <a:stCxn id="824" idx="3"/>
                  <a:endCxn id="820" idx="1"/>
                </p:cNvCxnSpPr>
                <p:nvPr/>
              </p:nvCxnSpPr>
              <p:spPr>
                <a:xfrm>
                  <a:off x="3034953" y="2575456"/>
                  <a:ext cx="287700" cy="0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grpSp>
              <p:nvGrpSpPr>
                <p:cNvPr id="825" name="Google Shape;825;p15"/>
                <p:cNvGrpSpPr/>
                <p:nvPr/>
              </p:nvGrpSpPr>
              <p:grpSpPr>
                <a:xfrm>
                  <a:off x="2123728" y="1905000"/>
                  <a:ext cx="911225" cy="1340912"/>
                  <a:chOff x="1357289" y="2857502"/>
                  <a:chExt cx="1071823" cy="1005691"/>
                </a:xfrm>
              </p:grpSpPr>
              <p:sp>
                <p:nvSpPr>
                  <p:cNvPr id="824" name="Google Shape;824;p15"/>
                  <p:cNvSpPr txBox="1"/>
                  <p:nvPr/>
                </p:nvSpPr>
                <p:spPr>
                  <a:xfrm>
                    <a:off x="1357289" y="2857502"/>
                    <a:ext cx="1071823" cy="1005691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70C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lang="es-AR" sz="2000" b="0" i="0" u="none" strike="noStrike" cap="non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alejo3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lang="es-AR" sz="20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26" name="Google Shape;826;p15"/>
                  <p:cNvCxnSpPr/>
                  <p:nvPr/>
                </p:nvCxnSpPr>
                <p:spPr>
                  <a:xfrm>
                    <a:off x="2072556" y="2857502"/>
                    <a:ext cx="0" cy="1005691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0070C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  <p:cxnSp>
            <p:nvCxnSpPr>
              <p:cNvPr id="827" name="Google Shape;827;p15"/>
              <p:cNvCxnSpPr>
                <a:stCxn id="815" idx="2"/>
                <a:endCxn id="824" idx="1"/>
              </p:cNvCxnSpPr>
              <p:nvPr/>
            </p:nvCxnSpPr>
            <p:spPr>
              <a:xfrm>
                <a:off x="1426952" y="2288134"/>
                <a:ext cx="696900" cy="287400"/>
              </a:xfrm>
              <a:prstGeom prst="straightConnector1">
                <a:avLst/>
              </a:prstGeom>
              <a:noFill/>
              <a:ln w="12700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828" name="Google Shape;828;p15"/>
            <p:cNvSpPr/>
            <p:nvPr/>
          </p:nvSpPr>
          <p:spPr>
            <a:xfrm>
              <a:off x="6941944" y="3247240"/>
              <a:ext cx="53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AR" sz="1800" b="1" i="0" u="none" strike="noStrike" cap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sz="1800" b="0" i="0" u="none" strike="noStrike" cap="non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29" name="Google Shape;829;p15"/>
          <p:cNvGrpSpPr/>
          <p:nvPr/>
        </p:nvGrpSpPr>
        <p:grpSpPr>
          <a:xfrm>
            <a:off x="2195671" y="3732480"/>
            <a:ext cx="1238566" cy="2994406"/>
            <a:chOff x="2195671" y="3732480"/>
            <a:chExt cx="1238566" cy="2994406"/>
          </a:xfrm>
        </p:grpSpPr>
        <p:grpSp>
          <p:nvGrpSpPr>
            <p:cNvPr id="830" name="Google Shape;830;p15"/>
            <p:cNvGrpSpPr/>
            <p:nvPr/>
          </p:nvGrpSpPr>
          <p:grpSpPr>
            <a:xfrm rot="5400000">
              <a:off x="1341538" y="4586614"/>
              <a:ext cx="2946833" cy="1238566"/>
              <a:chOff x="1476826" y="1904995"/>
              <a:chExt cx="4081486" cy="666757"/>
            </a:xfrm>
          </p:grpSpPr>
          <p:grpSp>
            <p:nvGrpSpPr>
              <p:cNvPr id="831" name="Google Shape;831;p15"/>
              <p:cNvGrpSpPr/>
              <p:nvPr/>
            </p:nvGrpSpPr>
            <p:grpSpPr>
              <a:xfrm>
                <a:off x="2123926" y="1904995"/>
                <a:ext cx="3434386" cy="666757"/>
                <a:chOff x="2123728" y="1904995"/>
                <a:chExt cx="3434386" cy="666757"/>
              </a:xfrm>
            </p:grpSpPr>
            <p:grpSp>
              <p:nvGrpSpPr>
                <p:cNvPr id="832" name="Google Shape;832;p15"/>
                <p:cNvGrpSpPr/>
                <p:nvPr/>
              </p:nvGrpSpPr>
              <p:grpSpPr>
                <a:xfrm>
                  <a:off x="4646892" y="1904995"/>
                  <a:ext cx="911223" cy="666754"/>
                  <a:chOff x="897679" y="2857502"/>
                  <a:chExt cx="985057" cy="500066"/>
                </a:xfrm>
              </p:grpSpPr>
              <p:sp>
                <p:nvSpPr>
                  <p:cNvPr id="833" name="Google Shape;833;p15"/>
                  <p:cNvSpPr txBox="1"/>
                  <p:nvPr/>
                </p:nvSpPr>
                <p:spPr>
                  <a:xfrm rot="-5400000">
                    <a:off x="1140174" y="2615006"/>
                    <a:ext cx="500066" cy="98505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42117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1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720"/>
                      <a:buFont typeface="Arial"/>
                      <a:buNone/>
                    </a:pPr>
                    <a:r>
                      <a:rPr lang="es-AR" sz="12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“bla bla”</a:t>
                    </a:r>
                    <a:endParaRPr sz="1200" b="1" i="0" u="none" strike="noStrike" cap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34" name="Google Shape;834;p15"/>
                  <p:cNvCxnSpPr/>
                  <p:nvPr/>
                </p:nvCxnSpPr>
                <p:spPr>
                  <a:xfrm rot="5400000">
                    <a:off x="1294558" y="3107535"/>
                    <a:ext cx="500066" cy="0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742117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835" name="Google Shape;835;p15"/>
                <p:cNvGrpSpPr/>
                <p:nvPr/>
              </p:nvGrpSpPr>
              <p:grpSpPr>
                <a:xfrm>
                  <a:off x="3441101" y="1904997"/>
                  <a:ext cx="911228" cy="666755"/>
                  <a:chOff x="1128164" y="2857501"/>
                  <a:chExt cx="1071827" cy="500070"/>
                </a:xfrm>
              </p:grpSpPr>
              <p:sp>
                <p:nvSpPr>
                  <p:cNvPr id="836" name="Google Shape;836;p15"/>
                  <p:cNvSpPr txBox="1"/>
                  <p:nvPr/>
                </p:nvSpPr>
                <p:spPr>
                  <a:xfrm rot="-5400000">
                    <a:off x="1414044" y="2571621"/>
                    <a:ext cx="500067" cy="10718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42117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1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lang="es-AR" sz="14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“coment..”</a:t>
                    </a:r>
                    <a:endParaRPr sz="1400" b="0" i="0" u="none" strike="noStrike" cap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37" name="Google Shape;837;p15"/>
                  <p:cNvCxnSpPr/>
                  <p:nvPr/>
                </p:nvCxnSpPr>
                <p:spPr>
                  <a:xfrm rot="5400000">
                    <a:off x="1592539" y="3107538"/>
                    <a:ext cx="500066" cy="0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742117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838" name="Google Shape;838;p15"/>
                <p:cNvCxnSpPr>
                  <a:stCxn id="836" idx="2"/>
                  <a:endCxn id="833" idx="0"/>
                </p:cNvCxnSpPr>
                <p:nvPr/>
              </p:nvCxnSpPr>
              <p:spPr>
                <a:xfrm rot="10800000">
                  <a:off x="4499629" y="2091073"/>
                  <a:ext cx="0" cy="294600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742117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839" name="Google Shape;839;p15"/>
                <p:cNvCxnSpPr>
                  <a:stCxn id="840" idx="2"/>
                  <a:endCxn id="836" idx="0"/>
                </p:cNvCxnSpPr>
                <p:nvPr/>
              </p:nvCxnSpPr>
              <p:spPr>
                <a:xfrm rot="10800000">
                  <a:off x="3238053" y="2035272"/>
                  <a:ext cx="0" cy="406200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742117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grpSp>
              <p:nvGrpSpPr>
                <p:cNvPr id="841" name="Google Shape;841;p15"/>
                <p:cNvGrpSpPr/>
                <p:nvPr/>
              </p:nvGrpSpPr>
              <p:grpSpPr>
                <a:xfrm>
                  <a:off x="2123728" y="1904995"/>
                  <a:ext cx="911225" cy="666754"/>
                  <a:chOff x="1357288" y="2857502"/>
                  <a:chExt cx="1071823" cy="500066"/>
                </a:xfrm>
              </p:grpSpPr>
              <p:sp>
                <p:nvSpPr>
                  <p:cNvPr id="840" name="Google Shape;840;p15"/>
                  <p:cNvSpPr txBox="1"/>
                  <p:nvPr/>
                </p:nvSpPr>
                <p:spPr>
                  <a:xfrm rot="-5400000">
                    <a:off x="1643167" y="2571623"/>
                    <a:ext cx="500066" cy="1071823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42117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1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lang="es-AR" sz="14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“Hola”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42" name="Google Shape;842;p15"/>
                  <p:cNvCxnSpPr/>
                  <p:nvPr/>
                </p:nvCxnSpPr>
                <p:spPr>
                  <a:xfrm rot="5400000">
                    <a:off x="1728795" y="3107535"/>
                    <a:ext cx="500066" cy="0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742117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  <p:cxnSp>
            <p:nvCxnSpPr>
              <p:cNvPr id="843" name="Google Shape;843;p15"/>
              <p:cNvCxnSpPr>
                <a:endCxn id="840" idx="0"/>
              </p:cNvCxnSpPr>
              <p:nvPr/>
            </p:nvCxnSpPr>
            <p:spPr>
              <a:xfrm rot="-5400000">
                <a:off x="1661926" y="2053272"/>
                <a:ext cx="276900" cy="647100"/>
              </a:xfrm>
              <a:prstGeom prst="straightConnector1">
                <a:avLst/>
              </a:prstGeom>
              <a:noFill/>
              <a:ln w="12700" cap="rnd" cmpd="sng">
                <a:solidFill>
                  <a:srgbClr val="742117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844" name="Google Shape;844;p15"/>
            <p:cNvSpPr/>
            <p:nvPr/>
          </p:nvSpPr>
          <p:spPr>
            <a:xfrm>
              <a:off x="2591771" y="6419386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 sz="14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sz="1400" b="0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45" name="Google Shape;845;p15"/>
          <p:cNvGrpSpPr/>
          <p:nvPr/>
        </p:nvGrpSpPr>
        <p:grpSpPr>
          <a:xfrm>
            <a:off x="4219109" y="3732636"/>
            <a:ext cx="1238566" cy="2164104"/>
            <a:chOff x="4219109" y="3732636"/>
            <a:chExt cx="1238566" cy="2164104"/>
          </a:xfrm>
        </p:grpSpPr>
        <p:grpSp>
          <p:nvGrpSpPr>
            <p:cNvPr id="846" name="Google Shape;846;p15"/>
            <p:cNvGrpSpPr/>
            <p:nvPr/>
          </p:nvGrpSpPr>
          <p:grpSpPr>
            <a:xfrm rot="5400000">
              <a:off x="3791384" y="4160362"/>
              <a:ext cx="2094018" cy="1238566"/>
              <a:chOff x="1452226" y="1904995"/>
              <a:chExt cx="2900301" cy="666757"/>
            </a:xfrm>
          </p:grpSpPr>
          <p:grpSp>
            <p:nvGrpSpPr>
              <p:cNvPr id="847" name="Google Shape;847;p15"/>
              <p:cNvGrpSpPr/>
              <p:nvPr/>
            </p:nvGrpSpPr>
            <p:grpSpPr>
              <a:xfrm>
                <a:off x="2123926" y="1904995"/>
                <a:ext cx="2228601" cy="666757"/>
                <a:chOff x="2123728" y="1904995"/>
                <a:chExt cx="2228601" cy="666757"/>
              </a:xfrm>
            </p:grpSpPr>
            <p:grpSp>
              <p:nvGrpSpPr>
                <p:cNvPr id="848" name="Google Shape;848;p15"/>
                <p:cNvGrpSpPr/>
                <p:nvPr/>
              </p:nvGrpSpPr>
              <p:grpSpPr>
                <a:xfrm>
                  <a:off x="3441101" y="1904997"/>
                  <a:ext cx="911228" cy="666755"/>
                  <a:chOff x="1128164" y="2857501"/>
                  <a:chExt cx="1071827" cy="500070"/>
                </a:xfrm>
              </p:grpSpPr>
              <p:sp>
                <p:nvSpPr>
                  <p:cNvPr id="849" name="Google Shape;849;p15"/>
                  <p:cNvSpPr txBox="1"/>
                  <p:nvPr/>
                </p:nvSpPr>
                <p:spPr>
                  <a:xfrm rot="-5400000">
                    <a:off x="1414044" y="2571621"/>
                    <a:ext cx="500067" cy="10718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42117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1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lang="es-AR" sz="14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“Aqui..”</a:t>
                    </a:r>
                    <a:endParaRPr sz="1400" b="0" i="0" u="none" strike="noStrike" cap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50" name="Google Shape;850;p15"/>
                  <p:cNvCxnSpPr/>
                  <p:nvPr/>
                </p:nvCxnSpPr>
                <p:spPr>
                  <a:xfrm rot="5400000">
                    <a:off x="1592539" y="3107538"/>
                    <a:ext cx="500066" cy="0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742117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851" name="Google Shape;851;p15"/>
                <p:cNvCxnSpPr>
                  <a:stCxn id="852" idx="2"/>
                  <a:endCxn id="849" idx="0"/>
                </p:cNvCxnSpPr>
                <p:nvPr/>
              </p:nvCxnSpPr>
              <p:spPr>
                <a:xfrm rot="10800000">
                  <a:off x="3238053" y="2035272"/>
                  <a:ext cx="0" cy="406200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742117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grpSp>
              <p:nvGrpSpPr>
                <p:cNvPr id="853" name="Google Shape;853;p15"/>
                <p:cNvGrpSpPr/>
                <p:nvPr/>
              </p:nvGrpSpPr>
              <p:grpSpPr>
                <a:xfrm>
                  <a:off x="2123728" y="1904995"/>
                  <a:ext cx="911225" cy="666754"/>
                  <a:chOff x="1357288" y="2857502"/>
                  <a:chExt cx="1071823" cy="500066"/>
                </a:xfrm>
              </p:grpSpPr>
              <p:sp>
                <p:nvSpPr>
                  <p:cNvPr id="852" name="Google Shape;852;p15"/>
                  <p:cNvSpPr txBox="1"/>
                  <p:nvPr/>
                </p:nvSpPr>
                <p:spPr>
                  <a:xfrm rot="-5400000">
                    <a:off x="1643167" y="2571623"/>
                    <a:ext cx="500066" cy="1071823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42117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1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lang="es-AR" sz="1400" b="0" i="0" u="none" strike="noStrike" cap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“Seguidores..”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54" name="Google Shape;854;p15"/>
                  <p:cNvCxnSpPr/>
                  <p:nvPr/>
                </p:nvCxnSpPr>
                <p:spPr>
                  <a:xfrm rot="5400000">
                    <a:off x="1728795" y="3107535"/>
                    <a:ext cx="500066" cy="0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742117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  <p:cxnSp>
            <p:nvCxnSpPr>
              <p:cNvPr id="855" name="Google Shape;855;p15"/>
              <p:cNvCxnSpPr>
                <a:endCxn id="852" idx="0"/>
              </p:cNvCxnSpPr>
              <p:nvPr/>
            </p:nvCxnSpPr>
            <p:spPr>
              <a:xfrm rot="-5400000">
                <a:off x="1676026" y="2014572"/>
                <a:ext cx="224100" cy="671700"/>
              </a:xfrm>
              <a:prstGeom prst="straightConnector1">
                <a:avLst/>
              </a:prstGeom>
              <a:noFill/>
              <a:ln w="12700" cap="rnd" cmpd="sng">
                <a:solidFill>
                  <a:srgbClr val="742117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856" name="Google Shape;856;p15"/>
            <p:cNvSpPr/>
            <p:nvPr/>
          </p:nvSpPr>
          <p:spPr>
            <a:xfrm>
              <a:off x="4660367" y="5589240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 sz="14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sz="1400" b="0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57" name="Google Shape;857;p15"/>
          <p:cNvGrpSpPr/>
          <p:nvPr/>
        </p:nvGrpSpPr>
        <p:grpSpPr>
          <a:xfrm>
            <a:off x="5945616" y="3732636"/>
            <a:ext cx="1238559" cy="1186627"/>
            <a:chOff x="5945616" y="3732636"/>
            <a:chExt cx="1238559" cy="1186627"/>
          </a:xfrm>
        </p:grpSpPr>
        <p:grpSp>
          <p:nvGrpSpPr>
            <p:cNvPr id="858" name="Google Shape;858;p15"/>
            <p:cNvGrpSpPr/>
            <p:nvPr/>
          </p:nvGrpSpPr>
          <p:grpSpPr>
            <a:xfrm rot="5400000">
              <a:off x="5993459" y="3684793"/>
              <a:ext cx="1142873" cy="1238559"/>
              <a:chOff x="1452226" y="1904995"/>
              <a:chExt cx="1582925" cy="666754"/>
            </a:xfrm>
          </p:grpSpPr>
          <p:grpSp>
            <p:nvGrpSpPr>
              <p:cNvPr id="859" name="Google Shape;859;p15"/>
              <p:cNvGrpSpPr/>
              <p:nvPr/>
            </p:nvGrpSpPr>
            <p:grpSpPr>
              <a:xfrm>
                <a:off x="2123926" y="1904995"/>
                <a:ext cx="911225" cy="666754"/>
                <a:chOff x="1357288" y="2857502"/>
                <a:chExt cx="1071823" cy="500066"/>
              </a:xfrm>
            </p:grpSpPr>
            <p:sp>
              <p:nvSpPr>
                <p:cNvPr id="860" name="Google Shape;860;p15"/>
                <p:cNvSpPr txBox="1"/>
                <p:nvPr/>
              </p:nvSpPr>
              <p:spPr>
                <a:xfrm rot="-5400000">
                  <a:off x="1643167" y="2571623"/>
                  <a:ext cx="500066" cy="107182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74211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1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840"/>
                    <a:buFont typeface="Arial"/>
                    <a:buNone/>
                  </a:pPr>
                  <a:r>
                    <a:rPr lang="es-AR" sz="1400" b="0" i="0" u="none" strike="noStrike" cap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“Soy…”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61" name="Google Shape;861;p15"/>
                <p:cNvCxnSpPr/>
                <p:nvPr/>
              </p:nvCxnSpPr>
              <p:spPr>
                <a:xfrm rot="5400000">
                  <a:off x="1728795" y="3107535"/>
                  <a:ext cx="500066" cy="0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74211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62" name="Google Shape;862;p15"/>
              <p:cNvCxnSpPr>
                <a:endCxn id="860" idx="0"/>
              </p:cNvCxnSpPr>
              <p:nvPr/>
            </p:nvCxnSpPr>
            <p:spPr>
              <a:xfrm rot="-5400000">
                <a:off x="1659226" y="2031372"/>
                <a:ext cx="257700" cy="671700"/>
              </a:xfrm>
              <a:prstGeom prst="straightConnector1">
                <a:avLst/>
              </a:prstGeom>
              <a:noFill/>
              <a:ln w="12700" cap="rnd" cmpd="sng">
                <a:solidFill>
                  <a:srgbClr val="742117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863" name="Google Shape;863;p15"/>
            <p:cNvSpPr/>
            <p:nvPr/>
          </p:nvSpPr>
          <p:spPr>
            <a:xfrm>
              <a:off x="6360721" y="4611763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AR" sz="14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sz="1400" b="0" i="0" u="none" strike="noStrike" cap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64" name="Google Shape;864;p15"/>
          <p:cNvGrpSpPr/>
          <p:nvPr/>
        </p:nvGrpSpPr>
        <p:grpSpPr>
          <a:xfrm>
            <a:off x="214688" y="4199628"/>
            <a:ext cx="1665924" cy="2527500"/>
            <a:chOff x="214688" y="4199628"/>
            <a:chExt cx="1665924" cy="2527500"/>
          </a:xfrm>
        </p:grpSpPr>
        <p:sp>
          <p:nvSpPr>
            <p:cNvPr id="865" name="Google Shape;865;p15"/>
            <p:cNvSpPr/>
            <p:nvPr/>
          </p:nvSpPr>
          <p:spPr>
            <a:xfrm>
              <a:off x="1677812" y="4199628"/>
              <a:ext cx="202800" cy="25275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rnd" cmpd="sng">
              <a:solidFill>
                <a:srgbClr val="7421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66" name="Google Shape;866;p15"/>
            <p:cNvSpPr txBox="1"/>
            <p:nvPr/>
          </p:nvSpPr>
          <p:spPr>
            <a:xfrm>
              <a:off x="214688" y="4706545"/>
              <a:ext cx="1610700" cy="12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lang="es-AR" sz="20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Listas de Tweets de cada usuario</a:t>
              </a:r>
              <a:endPara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7" name="Google Shape;867;p15"/>
          <p:cNvSpPr txBox="1"/>
          <p:nvPr/>
        </p:nvSpPr>
        <p:spPr>
          <a:xfrm rot="-889532">
            <a:off x="5934616" y="5352238"/>
            <a:ext cx="2059978" cy="1015979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será la declaración de tipos?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"/>
          <p:cNvSpPr txBox="1">
            <a:spLocks noGrp="1"/>
          </p:cNvSpPr>
          <p:nvPr>
            <p:ph type="title" idx="4294967295"/>
          </p:nvPr>
        </p:nvSpPr>
        <p:spPr>
          <a:xfrm>
            <a:off x="2539575" y="5721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400"/>
              <a:t>Listas - Concepto</a:t>
            </a:r>
            <a:endParaRPr sz="3400"/>
          </a:p>
        </p:txBody>
      </p:sp>
      <p:sp>
        <p:nvSpPr>
          <p:cNvPr id="669" name="Google Shape;669;p2"/>
          <p:cNvSpPr txBox="1">
            <a:spLocks noGrp="1"/>
          </p:cNvSpPr>
          <p:nvPr>
            <p:ph type="body" idx="4294967295"/>
          </p:nvPr>
        </p:nvSpPr>
        <p:spPr>
          <a:xfrm>
            <a:off x="1254369" y="2060848"/>
            <a:ext cx="76329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Una lista es Colección de </a:t>
            </a:r>
            <a:r>
              <a:rPr lang="es-AR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elementos homogéneos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, con una </a:t>
            </a:r>
            <a:r>
              <a:rPr lang="es-AR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relación lineal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que los vincula, es decir que cada elemento tiene un único predecesor (excepto el primero), y un único sucesor (excepto el último).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SzPts val="1920"/>
              <a:buNone/>
            </a:pP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Los elementos que la componen </a:t>
            </a: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no ocupan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posiciones secuenciales o contiguas de memoria.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Es decir pueden aparecer dispersos en la memoria, pero mantienen un orden lógico interno.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6"/>
          <p:cNvSpPr txBox="1">
            <a:spLocks noGrp="1"/>
          </p:cNvSpPr>
          <p:nvPr>
            <p:ph type="title" idx="4294967295"/>
          </p:nvPr>
        </p:nvSpPr>
        <p:spPr>
          <a:xfrm>
            <a:off x="3121450" y="19647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400"/>
              <a:t>Lista de Listas</a:t>
            </a:r>
            <a:endParaRPr sz="3400"/>
          </a:p>
        </p:txBody>
      </p:sp>
      <p:sp>
        <p:nvSpPr>
          <p:cNvPr id="874" name="Google Shape;874;p16"/>
          <p:cNvSpPr txBox="1"/>
          <p:nvPr/>
        </p:nvSpPr>
        <p:spPr>
          <a:xfrm>
            <a:off x="2293849" y="686774"/>
            <a:ext cx="6770700" cy="6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3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puede generar la estructura de manera eficiente?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puede utilizar la lista ordenada para recorrer una única vez todos los tweets.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Tomar los tweets contiguos de un mismo usuario e ir generando la lista interna. Para ello hay que: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685800" marR="0" lvl="1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Inicializar cada lista interna en nil.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Detectar cuándo se cambia de usuario en el recorrido de la lista ordenada.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Agregar cada tweet a la nueva lista.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vez armada la lista, completar los datos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 usuario y agregarlo a la lista de usuarios.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75" name="Google Shape;875;p16"/>
          <p:cNvSpPr txBox="1"/>
          <p:nvPr/>
        </p:nvSpPr>
        <p:spPr>
          <a:xfrm rot="-558839">
            <a:off x="318512" y="3945918"/>
            <a:ext cx="2133528" cy="1631503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Verificar que no se pierdan datos en el proceso de generación de las listas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f30bc4814b_0_0"/>
          <p:cNvSpPr txBox="1">
            <a:spLocks noGrp="1"/>
          </p:cNvSpPr>
          <p:nvPr>
            <p:ph type="title" idx="4294967295"/>
          </p:nvPr>
        </p:nvSpPr>
        <p:spPr>
          <a:xfrm>
            <a:off x="3121450" y="19647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400"/>
              <a:t>Merge de Listas</a:t>
            </a:r>
            <a:endParaRPr sz="3400"/>
          </a:p>
        </p:txBody>
      </p:sp>
      <p:sp>
        <p:nvSpPr>
          <p:cNvPr id="882" name="Google Shape;882;g1f30bc4814b_0_0"/>
          <p:cNvSpPr txBox="1"/>
          <p:nvPr/>
        </p:nvSpPr>
        <p:spPr>
          <a:xfrm>
            <a:off x="1186649" y="2853124"/>
            <a:ext cx="67707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300" b="0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dejamos un enlace donde pueden repasar el concepto de Merge de listas</a:t>
            </a:r>
            <a:endParaRPr sz="2300" b="0" i="0" u="none" strike="noStrike" cap="non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300" b="0" i="0" u="sng" strike="noStrike" cap="non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http://163.10.22.82/OAS/MergeListas/index.html</a:t>
            </a:r>
            <a:endParaRPr sz="2300" b="0" i="0" u="none" strike="noStrike" cap="non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300" b="0" i="0" u="none" strike="noStrike" cap="non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94e2cdce44_0_648"/>
          <p:cNvSpPr txBox="1">
            <a:spLocks noGrp="1"/>
          </p:cNvSpPr>
          <p:nvPr>
            <p:ph type="title" idx="4294967295"/>
          </p:nvPr>
        </p:nvSpPr>
        <p:spPr>
          <a:xfrm>
            <a:off x="2539575" y="5721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400"/>
              <a:t>Listas - Concepto</a:t>
            </a:r>
            <a:endParaRPr sz="3400"/>
          </a:p>
        </p:txBody>
      </p:sp>
      <p:pic>
        <p:nvPicPr>
          <p:cNvPr id="675" name="Google Shape;675;g94e2cdce44_0_648"/>
          <p:cNvPicPr preferRelativeResize="0"/>
          <p:nvPr/>
        </p:nvPicPr>
        <p:blipFill rotWithShape="1">
          <a:blip r:embed="rId3">
            <a:alphaModFix/>
          </a:blip>
          <a:srcRect b="18943"/>
          <a:stretch/>
        </p:blipFill>
        <p:spPr>
          <a:xfrm>
            <a:off x="679550" y="2361975"/>
            <a:ext cx="8839199" cy="2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"/>
          <p:cNvSpPr txBox="1">
            <a:spLocks noGrp="1"/>
          </p:cNvSpPr>
          <p:nvPr>
            <p:ph type="title" idx="4294967295"/>
          </p:nvPr>
        </p:nvSpPr>
        <p:spPr>
          <a:xfrm>
            <a:off x="2796300" y="-8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100"/>
              <a:t>Listas - Características</a:t>
            </a:r>
            <a:endParaRPr sz="3100"/>
          </a:p>
        </p:txBody>
      </p:sp>
      <p:sp>
        <p:nvSpPr>
          <p:cNvPr id="681" name="Google Shape;681;p3"/>
          <p:cNvSpPr txBox="1">
            <a:spLocks noGrp="1"/>
          </p:cNvSpPr>
          <p:nvPr>
            <p:ph type="body" idx="4294967295"/>
          </p:nvPr>
        </p:nvSpPr>
        <p:spPr>
          <a:xfrm>
            <a:off x="1169550" y="1949999"/>
            <a:ext cx="7848900" cy="47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Se crean a partir de </a:t>
            </a: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punteros.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Son estructuras donde se almacenan datos </a:t>
            </a: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sin saber la cantidad de los mismos.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1778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None/>
            </a:pP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Son estructuras </a:t>
            </a: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dinámicas: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se reserva/libera memoria para datos según sea conveniente.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Siempre debo </a:t>
            </a:r>
            <a:r>
              <a:rPr lang="es-AR" sz="2400" b="1" u="sng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GUARDAR EL PUNTERO INICIAL DE LA LISTA</a:t>
            </a: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es decir el apuntador al primer nodo, PARA LUEGO PODER RECORRERLA, ya que a partir del primer elemento se puede acceder al siguiente y así sucesivamente. </a:t>
            </a:r>
            <a:endParaRPr/>
          </a:p>
          <a:p>
            <a:pPr marL="342900" lvl="0" indent="-220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Arial"/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"/>
          <p:cNvSpPr txBox="1">
            <a:spLocks noGrp="1"/>
          </p:cNvSpPr>
          <p:nvPr>
            <p:ph type="title" idx="4294967295"/>
          </p:nvPr>
        </p:nvSpPr>
        <p:spPr>
          <a:xfrm>
            <a:off x="3326550" y="0"/>
            <a:ext cx="55926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500"/>
              <a:t>Listas - Operaciones</a:t>
            </a:r>
            <a:endParaRPr sz="3500"/>
          </a:p>
        </p:txBody>
      </p:sp>
      <p:sp>
        <p:nvSpPr>
          <p:cNvPr id="688" name="Google Shape;688;p7"/>
          <p:cNvSpPr txBox="1">
            <a:spLocks noGrp="1"/>
          </p:cNvSpPr>
          <p:nvPr>
            <p:ph type="body" idx="4294967295"/>
          </p:nvPr>
        </p:nvSpPr>
        <p:spPr>
          <a:xfrm>
            <a:off x="1151100" y="1019098"/>
            <a:ext cx="7992900" cy="55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Crear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lista agregando los elementos al inicio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Crear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lista agregando los elementos al final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Insertar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 nuevo elemento en una lista ordenada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Recorrer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una lista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Acceder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al k-ésimo elemento de la lista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Eliminar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 elemento de la lista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Combinar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dos listas ordenadas formando una sola ordenada (</a:t>
            </a:r>
            <a:r>
              <a:rPr lang="es-AR" sz="2400" b="1">
                <a:latin typeface="Twentieth Century"/>
                <a:ea typeface="Twentieth Century"/>
                <a:cs typeface="Twentieth Century"/>
                <a:sym typeface="Twentieth Century"/>
              </a:rPr>
              <a:t>Merge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de Listas)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Repasaremos algunas de estas 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operaciones en el ejemplo &gt;&gt;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"/>
          <p:cNvSpPr txBox="1"/>
          <p:nvPr/>
        </p:nvSpPr>
        <p:spPr>
          <a:xfrm>
            <a:off x="2014200" y="1653125"/>
            <a:ext cx="5968200" cy="34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nodo = record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dato: Integer;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siguiente: ^nodo;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end;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listaDinamica = ^nodo;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5" name="Google Shape;695;p4"/>
          <p:cNvSpPr txBox="1">
            <a:spLocks noGrp="1"/>
          </p:cNvSpPr>
          <p:nvPr>
            <p:ph type="title" idx="4294967295"/>
          </p:nvPr>
        </p:nvSpPr>
        <p:spPr>
          <a:xfrm>
            <a:off x="2983650" y="54025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000"/>
              <a:t>Listas – Declaración genérica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bd476b186c_1_8"/>
          <p:cNvSpPr txBox="1"/>
          <p:nvPr/>
        </p:nvSpPr>
        <p:spPr>
          <a:xfrm>
            <a:off x="1619975" y="1024975"/>
            <a:ext cx="9057300" cy="778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InsertarAlFinal(var lista: listaDinamica; dato: Integer);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nuevoNodo, actual: listaDinamica;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new(nuevoNodo);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nuevoNodo^.dato := dato;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nuevoNodo^.siguiente := nil;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if lista = nil then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lista := nuevoNodo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else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begin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actual := lista;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while actual^.siguiente &lt;&gt; nil do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actual := actual^.siguiente;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actual^.siguiente := nuevoNodo;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end;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2" name="Google Shape;702;g2bd476b186c_1_8"/>
          <p:cNvSpPr txBox="1">
            <a:spLocks noGrp="1"/>
          </p:cNvSpPr>
          <p:nvPr>
            <p:ph type="title" idx="4294967295"/>
          </p:nvPr>
        </p:nvSpPr>
        <p:spPr>
          <a:xfrm>
            <a:off x="3688675" y="-1479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000"/>
              <a:t>Listas – Insertar al </a:t>
            </a:r>
            <a:r>
              <a:rPr lang="es-AR" sz="3000" i="1"/>
              <a:t>final</a:t>
            </a:r>
            <a:endParaRPr sz="30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bd476b186c_1_1"/>
          <p:cNvSpPr txBox="1"/>
          <p:nvPr/>
        </p:nvSpPr>
        <p:spPr>
          <a:xfrm>
            <a:off x="2014200" y="1653125"/>
            <a:ext cx="5968200" cy="526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Programa ejemplo;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miLista, actual: listaDinamica;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1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//Falta programa para crea la lista miLista</a:t>
            </a:r>
            <a:endParaRPr sz="2400" b="1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actual := miLista;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while actual &lt;&gt; nil do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begin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writeln(actual^.dato);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actual := actual^.siguiente;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end;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end.</a:t>
            </a: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9" name="Google Shape;709;g2bd476b186c_1_1"/>
          <p:cNvSpPr txBox="1">
            <a:spLocks noGrp="1"/>
          </p:cNvSpPr>
          <p:nvPr>
            <p:ph type="title" idx="4294967295"/>
          </p:nvPr>
        </p:nvSpPr>
        <p:spPr>
          <a:xfrm>
            <a:off x="2983650" y="54025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000"/>
              <a:t>Listas – Recorrido de una lista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bd476b186c_1_17"/>
          <p:cNvSpPr txBox="1"/>
          <p:nvPr/>
        </p:nvSpPr>
        <p:spPr>
          <a:xfrm>
            <a:off x="0" y="1396750"/>
            <a:ext cx="9144000" cy="609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EliminarNodo(var lista: listaDinamica; dato: Integer);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actual, anterior: listaDinamica;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actual := lista;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anterior := nil;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while (actual &lt;&gt; nil) and (actual^.dato &lt;&gt; dato) do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begin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anterior := actual;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actual := actual^.siguiente;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end;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if actual &lt;&gt; nil then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begin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if anterior = nil then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lista := actual^.siguiente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else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anterior^.siguiente := actual^.siguiente;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dispose(actual);  // Liberar la memoria del nodo eliminado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end;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6" name="Google Shape;716;g2bd476b186c_1_17"/>
          <p:cNvSpPr txBox="1">
            <a:spLocks noGrp="1"/>
          </p:cNvSpPr>
          <p:nvPr>
            <p:ph type="title" idx="4294967295"/>
          </p:nvPr>
        </p:nvSpPr>
        <p:spPr>
          <a:xfrm>
            <a:off x="2983650" y="54025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000"/>
              <a:t>Listas – Eliminar un nodo de una lista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Microsoft Office PowerPoint</Application>
  <PresentationFormat>Presentación en pantalla (4:3)</PresentationFormat>
  <Paragraphs>265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 Rounded</vt:lpstr>
      <vt:lpstr>Montserrat</vt:lpstr>
      <vt:lpstr>Twentieth Century</vt:lpstr>
      <vt:lpstr>Trebuchet MS</vt:lpstr>
      <vt:lpstr>Calibri</vt:lpstr>
      <vt:lpstr>Montserrat Light</vt:lpstr>
      <vt:lpstr>Arial</vt:lpstr>
      <vt:lpstr>Wart template</vt:lpstr>
      <vt:lpstr>Listas:  Repaso </vt:lpstr>
      <vt:lpstr>Listas - Concepto</vt:lpstr>
      <vt:lpstr>Listas - Concepto</vt:lpstr>
      <vt:lpstr>Listas - Características</vt:lpstr>
      <vt:lpstr>Listas - Operaciones</vt:lpstr>
      <vt:lpstr>Listas – Declaración genérica</vt:lpstr>
      <vt:lpstr>Listas – Insertar al final</vt:lpstr>
      <vt:lpstr>Listas – Recorrido de una lista</vt:lpstr>
      <vt:lpstr>Listas – Eliminar un nodo de una lista</vt:lpstr>
      <vt:lpstr>Listas - Ejemplo que seguiremos</vt:lpstr>
      <vt:lpstr>Listas - Ejemplo que seguiremos</vt:lpstr>
      <vt:lpstr>Listas – Declaración del Ejemplo</vt:lpstr>
      <vt:lpstr>Listas - Ejemplo que seguiremos</vt:lpstr>
      <vt:lpstr>Listas – Agregar al inicio</vt:lpstr>
      <vt:lpstr>Listas – Agregar ordenado</vt:lpstr>
      <vt:lpstr>Listas – Agregar ordenado</vt:lpstr>
      <vt:lpstr>Listas – Recorrido</vt:lpstr>
      <vt:lpstr>Listas – ejercicio de modificación </vt:lpstr>
      <vt:lpstr>Lista de Listas</vt:lpstr>
      <vt:lpstr>Lista de Listas</vt:lpstr>
      <vt:lpstr>Merge de Listas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Alejandro Gonzalez</dc:creator>
  <cp:lastModifiedBy>Alejandro Gonzalez</cp:lastModifiedBy>
  <cp:revision>1</cp:revision>
  <dcterms:created xsi:type="dcterms:W3CDTF">2015-02-23T17:38:29Z</dcterms:created>
  <dcterms:modified xsi:type="dcterms:W3CDTF">2025-08-12T13:51:46Z</dcterms:modified>
</cp:coreProperties>
</file>