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56" r:id="rId2"/>
    <p:sldId id="257" r:id="rId3"/>
    <p:sldId id="283" r:id="rId4"/>
    <p:sldId id="258" r:id="rId5"/>
    <p:sldId id="285" r:id="rId6"/>
    <p:sldId id="259" r:id="rId7"/>
    <p:sldId id="260" r:id="rId8"/>
    <p:sldId id="286" r:id="rId9"/>
    <p:sldId id="261" r:id="rId10"/>
    <p:sldId id="263" r:id="rId11"/>
    <p:sldId id="264" r:id="rId12"/>
    <p:sldId id="287" r:id="rId13"/>
    <p:sldId id="265" r:id="rId14"/>
    <p:sldId id="272" r:id="rId15"/>
    <p:sldId id="273" r:id="rId16"/>
    <p:sldId id="305" r:id="rId17"/>
    <p:sldId id="262" r:id="rId18"/>
    <p:sldId id="291" r:id="rId19"/>
    <p:sldId id="292" r:id="rId20"/>
    <p:sldId id="293" r:id="rId21"/>
    <p:sldId id="294" r:id="rId22"/>
    <p:sldId id="297" r:id="rId23"/>
    <p:sldId id="298" r:id="rId24"/>
    <p:sldId id="299" r:id="rId25"/>
    <p:sldId id="301" r:id="rId26"/>
    <p:sldId id="302" r:id="rId27"/>
    <p:sldId id="303" r:id="rId28"/>
    <p:sldId id="296" r:id="rId29"/>
    <p:sldId id="306" r:id="rId30"/>
    <p:sldId id="300" r:id="rId3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8E11B5-5477-439C-96E4-A90DD85ED7F8}" v="120" dt="2020-07-30T13:54:37.143"/>
    <p1510:client id="{CC79E032-508D-89B8-9255-8B778697161A}" v="758" dt="2020-07-30T14:38:45.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snapToGrid="0">
      <p:cViewPr varScale="1">
        <p:scale>
          <a:sx n="68" d="100"/>
          <a:sy n="68" d="100"/>
        </p:scale>
        <p:origin x="-804"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o Sposato" userId="S::10586579@polimi.it::328f0c8e-baeb-4c17-84dd-64b20dfbd0ab" providerId="AD" clId="Web-{C935DB8E-3B24-C39D-525F-19ED46A6DE29}"/>
    <pc:docChg chg="modSld addMainMaster delMainMaster">
      <pc:chgData name="Francesco Sposato" userId="S::10586579@polimi.it::328f0c8e-baeb-4c17-84dd-64b20dfbd0ab" providerId="AD" clId="Web-{C935DB8E-3B24-C39D-525F-19ED46A6DE29}" dt="2020-04-09T21:19:55.445" v="91"/>
      <pc:docMkLst>
        <pc:docMk/>
      </pc:docMkLst>
      <pc:sldChg chg="addSp delSp modSp mod modClrScheme delDesignElem chgLayout">
        <pc:chgData name="Francesco Sposato" userId="S::10586579@polimi.it::328f0c8e-baeb-4c17-84dd-64b20dfbd0ab" providerId="AD" clId="Web-{C935DB8E-3B24-C39D-525F-19ED46A6DE29}" dt="2020-04-09T21:19:55.445" v="91"/>
        <pc:sldMkLst>
          <pc:docMk/>
          <pc:sldMk cId="3671718251" sldId="256"/>
        </pc:sldMkLst>
        <pc:spChg chg="mod ord">
          <ac:chgData name="Francesco Sposato" userId="S::10586579@polimi.it::328f0c8e-baeb-4c17-84dd-64b20dfbd0ab" providerId="AD" clId="Web-{C935DB8E-3B24-C39D-525F-19ED46A6DE29}" dt="2020-04-09T21:19:55.445" v="91"/>
          <ac:spMkLst>
            <pc:docMk/>
            <pc:sldMk cId="3671718251" sldId="256"/>
            <ac:spMk id="2" creationId="{BFA0FF87-C8C2-8649-A0D0-E3790741B393}"/>
          </ac:spMkLst>
        </pc:spChg>
        <pc:spChg chg="mod ord">
          <ac:chgData name="Francesco Sposato" userId="S::10586579@polimi.it::328f0c8e-baeb-4c17-84dd-64b20dfbd0ab" providerId="AD" clId="Web-{C935DB8E-3B24-C39D-525F-19ED46A6DE29}" dt="2020-04-09T21:19:55.445" v="91"/>
          <ac:spMkLst>
            <pc:docMk/>
            <pc:sldMk cId="3671718251" sldId="256"/>
            <ac:spMk id="3" creationId="{0588EE66-C70D-2547-89F3-24EC7C1FB883}"/>
          </ac:spMkLst>
        </pc:spChg>
        <pc:spChg chg="add del">
          <ac:chgData name="Francesco Sposato" userId="S::10586579@polimi.it::328f0c8e-baeb-4c17-84dd-64b20dfbd0ab" providerId="AD" clId="Web-{C935DB8E-3B24-C39D-525F-19ED46A6DE29}" dt="2020-04-09T21:18:41.159" v="87"/>
          <ac:spMkLst>
            <pc:docMk/>
            <pc:sldMk cId="3671718251" sldId="256"/>
            <ac:spMk id="37" creationId="{7BA5DE79-30D1-4A10-8DB9-0A6E523A9723}"/>
          </ac:spMkLst>
        </pc:spChg>
        <pc:spChg chg="add del">
          <ac:chgData name="Francesco Sposato" userId="S::10586579@polimi.it::328f0c8e-baeb-4c17-84dd-64b20dfbd0ab" providerId="AD" clId="Web-{C935DB8E-3B24-C39D-525F-19ED46A6DE29}" dt="2020-04-09T21:18:41.159" v="87"/>
          <ac:spMkLst>
            <pc:docMk/>
            <pc:sldMk cId="3671718251" sldId="256"/>
            <ac:spMk id="39" creationId="{9ABD0D63-D23F-4AE7-8270-4185EF9C1C25}"/>
          </ac:spMkLst>
        </pc:spChg>
        <pc:spChg chg="add del">
          <ac:chgData name="Francesco Sposato" userId="S::10586579@polimi.it::328f0c8e-baeb-4c17-84dd-64b20dfbd0ab" providerId="AD" clId="Web-{C935DB8E-3B24-C39D-525F-19ED46A6DE29}" dt="2020-04-09T21:18:41.159" v="87"/>
          <ac:spMkLst>
            <pc:docMk/>
            <pc:sldMk cId="3671718251" sldId="256"/>
            <ac:spMk id="40" creationId="{D5B0B43F-2CE7-4C6C-BABC-EE342B32827C}"/>
          </ac:spMkLst>
        </pc:spChg>
        <pc:spChg chg="add del">
          <ac:chgData name="Francesco Sposato" userId="S::10586579@polimi.it::328f0c8e-baeb-4c17-84dd-64b20dfbd0ab" providerId="AD" clId="Web-{C935DB8E-3B24-C39D-525F-19ED46A6DE29}" dt="2020-04-09T21:18:41.159" v="87"/>
          <ac:spMkLst>
            <pc:docMk/>
            <pc:sldMk cId="3671718251" sldId="256"/>
            <ac:spMk id="41" creationId="{85459F07-63F9-48CF-B725-A873C4BC3650}"/>
          </ac:spMkLst>
        </pc:spChg>
        <pc:spChg chg="add del">
          <ac:chgData name="Francesco Sposato" userId="S::10586579@polimi.it::328f0c8e-baeb-4c17-84dd-64b20dfbd0ab" providerId="AD" clId="Web-{C935DB8E-3B24-C39D-525F-19ED46A6DE29}" dt="2020-04-09T21:18:41.159" v="87"/>
          <ac:spMkLst>
            <pc:docMk/>
            <pc:sldMk cId="3671718251" sldId="256"/>
            <ac:spMk id="42" creationId="{14B83E1E-DAC1-4851-84FF-D6FE1649DE0B}"/>
          </ac:spMkLst>
        </pc:spChg>
        <pc:spChg chg="add del">
          <ac:chgData name="Francesco Sposato" userId="S::10586579@polimi.it::328f0c8e-baeb-4c17-84dd-64b20dfbd0ab" providerId="AD" clId="Web-{C935DB8E-3B24-C39D-525F-19ED46A6DE29}" dt="2020-04-09T21:18:41.159" v="87"/>
          <ac:spMkLst>
            <pc:docMk/>
            <pc:sldMk cId="3671718251" sldId="256"/>
            <ac:spMk id="43" creationId="{D0BE3D13-5BE5-4B05-AFCF-2A2E059D29F8}"/>
          </ac:spMkLst>
        </pc:spChg>
        <pc:spChg chg="add del">
          <ac:chgData name="Francesco Sposato" userId="S::10586579@polimi.it::328f0c8e-baeb-4c17-84dd-64b20dfbd0ab" providerId="AD" clId="Web-{C935DB8E-3B24-C39D-525F-19ED46A6DE29}" dt="2020-04-09T21:18:41.159" v="87"/>
          <ac:spMkLst>
            <pc:docMk/>
            <pc:sldMk cId="3671718251" sldId="256"/>
            <ac:spMk id="44" creationId="{76562092-3AA7-4EF0-9007-C44F879A1308}"/>
          </ac:spMkLst>
        </pc:spChg>
        <pc:spChg chg="add del">
          <ac:chgData name="Francesco Sposato" userId="S::10586579@polimi.it::328f0c8e-baeb-4c17-84dd-64b20dfbd0ab" providerId="AD" clId="Web-{C935DB8E-3B24-C39D-525F-19ED46A6DE29}" dt="2020-04-09T21:18:41.159" v="87"/>
          <ac:spMkLst>
            <pc:docMk/>
            <pc:sldMk cId="3671718251" sldId="256"/>
            <ac:spMk id="45" creationId="{1AC85C80-0175-4214-A13D-03C224658C16}"/>
          </ac:spMkLst>
        </pc:spChg>
        <pc:picChg chg="add del">
          <ac:chgData name="Francesco Sposato" userId="S::10586579@polimi.it::328f0c8e-baeb-4c17-84dd-64b20dfbd0ab" providerId="AD" clId="Web-{C935DB8E-3B24-C39D-525F-19ED46A6DE29}" dt="2020-04-09T21:18:41.159" v="87"/>
          <ac:picMkLst>
            <pc:docMk/>
            <pc:sldMk cId="3671718251" sldId="256"/>
            <ac:picMk id="33" creationId="{3DBBA26C-89C3-411F-9753-606A413F89AF}"/>
          </ac:picMkLst>
        </pc:picChg>
        <pc:picChg chg="add del">
          <ac:chgData name="Francesco Sposato" userId="S::10586579@polimi.it::328f0c8e-baeb-4c17-84dd-64b20dfbd0ab" providerId="AD" clId="Web-{C935DB8E-3B24-C39D-525F-19ED46A6DE29}" dt="2020-04-09T21:18:41.159" v="87"/>
          <ac:picMkLst>
            <pc:docMk/>
            <pc:sldMk cId="3671718251" sldId="256"/>
            <ac:picMk id="35" creationId="{EEAD2215-6311-4D1C-B6B5-F57CB6BFCBCA}"/>
          </ac:picMkLst>
        </pc:picChg>
        <pc:picChg chg="add del">
          <ac:chgData name="Francesco Sposato" userId="S::10586579@polimi.it::328f0c8e-baeb-4c17-84dd-64b20dfbd0ab" providerId="AD" clId="Web-{C935DB8E-3B24-C39D-525F-19ED46A6DE29}" dt="2020-04-09T21:18:41.159" v="87"/>
          <ac:picMkLst>
            <pc:docMk/>
            <pc:sldMk cId="3671718251" sldId="256"/>
            <ac:picMk id="46" creationId="{E60B620B-3E81-4075-BC12-D4FB3E299C70}"/>
          </ac:picMkLst>
        </pc:picChg>
      </pc:sldChg>
      <pc:sldChg chg="addSp delSp modSp mod modClrScheme setClrOvrMap delDesignElem chgLayout">
        <pc:chgData name="Francesco Sposato" userId="S::10586579@polimi.it::328f0c8e-baeb-4c17-84dd-64b20dfbd0ab" providerId="AD" clId="Web-{C935DB8E-3B24-C39D-525F-19ED46A6DE29}" dt="2020-04-09T21:19:55.445" v="91"/>
        <pc:sldMkLst>
          <pc:docMk/>
          <pc:sldMk cId="457991436" sldId="257"/>
        </pc:sldMkLst>
        <pc:spChg chg="mod ord">
          <ac:chgData name="Francesco Sposato" userId="S::10586579@polimi.it::328f0c8e-baeb-4c17-84dd-64b20dfbd0ab" providerId="AD" clId="Web-{C935DB8E-3B24-C39D-525F-19ED46A6DE29}" dt="2020-04-09T21:19:55.445" v="91"/>
          <ac:spMkLst>
            <pc:docMk/>
            <pc:sldMk cId="457991436" sldId="257"/>
            <ac:spMk id="2" creationId="{F5F6D9AA-1486-5946-A776-F2FDAB15C549}"/>
          </ac:spMkLst>
        </pc:spChg>
        <pc:spChg chg="mod ord">
          <ac:chgData name="Francesco Sposato" userId="S::10586579@polimi.it::328f0c8e-baeb-4c17-84dd-64b20dfbd0ab" providerId="AD" clId="Web-{C935DB8E-3B24-C39D-525F-19ED46A6DE29}" dt="2020-04-09T21:19:55.445" v="91"/>
          <ac:spMkLst>
            <pc:docMk/>
            <pc:sldMk cId="457991436" sldId="257"/>
            <ac:spMk id="3" creationId="{968491B3-8B55-704B-B6EB-8E8E496B39F4}"/>
          </ac:spMkLst>
        </pc:spChg>
        <pc:spChg chg="add del">
          <ac:chgData name="Francesco Sposato" userId="S::10586579@polimi.it::328f0c8e-baeb-4c17-84dd-64b20dfbd0ab" providerId="AD" clId="Web-{C935DB8E-3B24-C39D-525F-19ED46A6DE29}" dt="2020-04-09T21:18:41.159" v="87"/>
          <ac:spMkLst>
            <pc:docMk/>
            <pc:sldMk cId="457991436" sldId="257"/>
            <ac:spMk id="6" creationId="{92806DFD-E192-42CC-B190-3C4C95B8FF4E}"/>
          </ac:spMkLst>
        </pc:spChg>
        <pc:spChg chg="add del">
          <ac:chgData name="Francesco Sposato" userId="S::10586579@polimi.it::328f0c8e-baeb-4c17-84dd-64b20dfbd0ab" providerId="AD" clId="Web-{C935DB8E-3B24-C39D-525F-19ED46A6DE29}" dt="2020-04-09T21:18:41.159" v="87"/>
          <ac:spMkLst>
            <pc:docMk/>
            <pc:sldMk cId="457991436" sldId="257"/>
            <ac:spMk id="9" creationId="{BB17FFD2-DBC7-4ABB-B2A0-7E18EC1B8074}"/>
          </ac:spMkLst>
        </pc:spChg>
        <pc:spChg chg="add del">
          <ac:chgData name="Francesco Sposato" userId="S::10586579@polimi.it::328f0c8e-baeb-4c17-84dd-64b20dfbd0ab" providerId="AD" clId="Web-{C935DB8E-3B24-C39D-525F-19ED46A6DE29}" dt="2020-04-09T21:18:41.159" v="87"/>
          <ac:spMkLst>
            <pc:docMk/>
            <pc:sldMk cId="457991436" sldId="257"/>
            <ac:spMk id="11" creationId="{DF737BB4-6553-47A8-893F-178A10C6B6BF}"/>
          </ac:spMkLst>
        </pc:spChg>
        <pc:spChg chg="add del">
          <ac:chgData name="Francesco Sposato" userId="S::10586579@polimi.it::328f0c8e-baeb-4c17-84dd-64b20dfbd0ab" providerId="AD" clId="Web-{C935DB8E-3B24-C39D-525F-19ED46A6DE29}" dt="2020-04-09T21:19:55.445" v="91"/>
          <ac:spMkLst>
            <pc:docMk/>
            <pc:sldMk cId="457991436" sldId="257"/>
            <ac:spMk id="13" creationId="{8D70B121-56F4-4848-B38B-182089D909FA}"/>
          </ac:spMkLst>
        </pc:spChg>
        <pc:picChg chg="add del">
          <ac:chgData name="Francesco Sposato" userId="S::10586579@polimi.it::328f0c8e-baeb-4c17-84dd-64b20dfbd0ab" providerId="AD" clId="Web-{C935DB8E-3B24-C39D-525F-19ED46A6DE29}" dt="2020-04-09T21:18:41.159" v="87"/>
          <ac:picMkLst>
            <pc:docMk/>
            <pc:sldMk cId="457991436" sldId="257"/>
            <ac:picMk id="5" creationId="{0214283E-D7B4-49E9-932E-D7F2A2847F1F}"/>
          </ac:picMkLst>
        </pc:picChg>
        <pc:picChg chg="add del">
          <ac:chgData name="Francesco Sposato" userId="S::10586579@polimi.it::328f0c8e-baeb-4c17-84dd-64b20dfbd0ab" providerId="AD" clId="Web-{C935DB8E-3B24-C39D-525F-19ED46A6DE29}" dt="2020-04-09T21:18:41.159" v="87"/>
          <ac:picMkLst>
            <pc:docMk/>
            <pc:sldMk cId="457991436" sldId="257"/>
            <ac:picMk id="7" creationId="{9FCFF961-4E84-4FD1-859C-B7F410031CBD}"/>
          </ac:picMkLst>
        </pc:picChg>
        <pc:cxnChg chg="add del">
          <ac:chgData name="Francesco Sposato" userId="S::10586579@polimi.it::328f0c8e-baeb-4c17-84dd-64b20dfbd0ab" providerId="AD" clId="Web-{C935DB8E-3B24-C39D-525F-19ED46A6DE29}" dt="2020-04-09T21:19:55.445" v="91"/>
          <ac:cxnSpMkLst>
            <pc:docMk/>
            <pc:sldMk cId="457991436" sldId="257"/>
            <ac:cxnSpMk id="15" creationId="{2D72A2C9-F3CA-4216-8BAD-FA4C970C3C4E}"/>
          </ac:cxnSpMkLst>
        </pc:cxnChg>
      </pc:sldChg>
      <pc:sldChg chg="addSp delSp modSp mod setBg modClrScheme setClrOvrMap delDesignElem chgLayout">
        <pc:chgData name="Francesco Sposato" userId="S::10586579@polimi.it::328f0c8e-baeb-4c17-84dd-64b20dfbd0ab" providerId="AD" clId="Web-{C935DB8E-3B24-C39D-525F-19ED46A6DE29}" dt="2020-04-09T21:19:55.445" v="91"/>
        <pc:sldMkLst>
          <pc:docMk/>
          <pc:sldMk cId="2522351753" sldId="258"/>
        </pc:sldMkLst>
        <pc:spChg chg="mod ord">
          <ac:chgData name="Francesco Sposato" userId="S::10586579@polimi.it::328f0c8e-baeb-4c17-84dd-64b20dfbd0ab" providerId="AD" clId="Web-{C935DB8E-3B24-C39D-525F-19ED46A6DE29}" dt="2020-04-09T21:19:55.445" v="91"/>
          <ac:spMkLst>
            <pc:docMk/>
            <pc:sldMk cId="2522351753" sldId="258"/>
            <ac:spMk id="2" creationId="{F5F6D9AA-1486-5946-A776-F2FDAB15C549}"/>
          </ac:spMkLst>
        </pc:spChg>
        <pc:spChg chg="mod ord">
          <ac:chgData name="Francesco Sposato" userId="S::10586579@polimi.it::328f0c8e-baeb-4c17-84dd-64b20dfbd0ab" providerId="AD" clId="Web-{C935DB8E-3B24-C39D-525F-19ED46A6DE29}" dt="2020-04-09T21:19:55.445" v="91"/>
          <ac:spMkLst>
            <pc:docMk/>
            <pc:sldMk cId="2522351753" sldId="258"/>
            <ac:spMk id="3" creationId="{968491B3-8B55-704B-B6EB-8E8E496B39F4}"/>
          </ac:spMkLst>
        </pc:spChg>
        <pc:spChg chg="add del">
          <ac:chgData name="Francesco Sposato" userId="S::10586579@polimi.it::328f0c8e-baeb-4c17-84dd-64b20dfbd0ab" providerId="AD" clId="Web-{C935DB8E-3B24-C39D-525F-19ED46A6DE29}" dt="2020-04-09T21:05:11.914" v="3"/>
          <ac:spMkLst>
            <pc:docMk/>
            <pc:sldMk cId="2522351753" sldId="258"/>
            <ac:spMk id="26" creationId="{D0BE3D13-5BE5-4B05-AFCF-2A2E059D29F8}"/>
          </ac:spMkLst>
        </pc:spChg>
        <pc:spChg chg="add del">
          <ac:chgData name="Francesco Sposato" userId="S::10586579@polimi.it::328f0c8e-baeb-4c17-84dd-64b20dfbd0ab" providerId="AD" clId="Web-{C935DB8E-3B24-C39D-525F-19ED46A6DE29}" dt="2020-04-09T21:05:11.914" v="3"/>
          <ac:spMkLst>
            <pc:docMk/>
            <pc:sldMk cId="2522351753" sldId="258"/>
            <ac:spMk id="28" creationId="{76562092-3AA7-4EF0-9007-C44F879A1308}"/>
          </ac:spMkLst>
        </pc:spChg>
        <pc:spChg chg="add del">
          <ac:chgData name="Francesco Sposato" userId="S::10586579@polimi.it::328f0c8e-baeb-4c17-84dd-64b20dfbd0ab" providerId="AD" clId="Web-{C935DB8E-3B24-C39D-525F-19ED46A6DE29}" dt="2020-04-09T21:05:11.914" v="3"/>
          <ac:spMkLst>
            <pc:docMk/>
            <pc:sldMk cId="2522351753" sldId="258"/>
            <ac:spMk id="30" creationId="{1AC85C80-0175-4214-A13D-03C224658C16}"/>
          </ac:spMkLst>
        </pc:spChg>
        <pc:spChg chg="add del">
          <ac:chgData name="Francesco Sposato" userId="S::10586579@polimi.it::328f0c8e-baeb-4c17-84dd-64b20dfbd0ab" providerId="AD" clId="Web-{C935DB8E-3B24-C39D-525F-19ED46A6DE29}" dt="2020-04-09T21:18:41.159" v="87"/>
          <ac:spMkLst>
            <pc:docMk/>
            <pc:sldMk cId="2522351753" sldId="258"/>
            <ac:spMk id="35" creationId="{92806DFD-E192-42CC-B190-3C4C95B8FF4E}"/>
          </ac:spMkLst>
        </pc:spChg>
        <pc:spChg chg="add del">
          <ac:chgData name="Francesco Sposato" userId="S::10586579@polimi.it::328f0c8e-baeb-4c17-84dd-64b20dfbd0ab" providerId="AD" clId="Web-{C935DB8E-3B24-C39D-525F-19ED46A6DE29}" dt="2020-04-09T21:05:11.898" v="2"/>
          <ac:spMkLst>
            <pc:docMk/>
            <pc:sldMk cId="2522351753" sldId="258"/>
            <ac:spMk id="37" creationId="{92806DFD-E192-42CC-B190-3C4C95B8FF4E}"/>
          </ac:spMkLst>
        </pc:spChg>
        <pc:spChg chg="add del">
          <ac:chgData name="Francesco Sposato" userId="S::10586579@polimi.it::328f0c8e-baeb-4c17-84dd-64b20dfbd0ab" providerId="AD" clId="Web-{C935DB8E-3B24-C39D-525F-19ED46A6DE29}" dt="2020-04-09T21:05:11.898" v="2"/>
          <ac:spMkLst>
            <pc:docMk/>
            <pc:sldMk cId="2522351753" sldId="258"/>
            <ac:spMk id="41" creationId="{BB17FFD2-DBC7-4ABB-B2A0-7E18EC1B8074}"/>
          </ac:spMkLst>
        </pc:spChg>
        <pc:spChg chg="add del">
          <ac:chgData name="Francesco Sposato" userId="S::10586579@polimi.it::328f0c8e-baeb-4c17-84dd-64b20dfbd0ab" providerId="AD" clId="Web-{C935DB8E-3B24-C39D-525F-19ED46A6DE29}" dt="2020-04-09T21:05:11.898" v="2"/>
          <ac:spMkLst>
            <pc:docMk/>
            <pc:sldMk cId="2522351753" sldId="258"/>
            <ac:spMk id="43" creationId="{25DA2D5B-EC4E-4C78-8139-F36D2F2D15A1}"/>
          </ac:spMkLst>
        </pc:spChg>
        <pc:spChg chg="add del">
          <ac:chgData name="Francesco Sposato" userId="S::10586579@polimi.it::328f0c8e-baeb-4c17-84dd-64b20dfbd0ab" providerId="AD" clId="Web-{C935DB8E-3B24-C39D-525F-19ED46A6DE29}" dt="2020-04-09T21:18:41.159" v="87"/>
          <ac:spMkLst>
            <pc:docMk/>
            <pc:sldMk cId="2522351753" sldId="258"/>
            <ac:spMk id="44" creationId="{BB17FFD2-DBC7-4ABB-B2A0-7E18EC1B8074}"/>
          </ac:spMkLst>
        </pc:spChg>
        <pc:spChg chg="add del">
          <ac:chgData name="Francesco Sposato" userId="S::10586579@polimi.it::328f0c8e-baeb-4c17-84dd-64b20dfbd0ab" providerId="AD" clId="Web-{C935DB8E-3B24-C39D-525F-19ED46A6DE29}" dt="2020-04-09T21:05:11.898" v="2"/>
          <ac:spMkLst>
            <pc:docMk/>
            <pc:sldMk cId="2522351753" sldId="258"/>
            <ac:spMk id="45" creationId="{D4AAACE2-9C9E-468F-8297-EF7B5E55FF37}"/>
          </ac:spMkLst>
        </pc:spChg>
        <pc:spChg chg="add del">
          <ac:chgData name="Francesco Sposato" userId="S::10586579@polimi.it::328f0c8e-baeb-4c17-84dd-64b20dfbd0ab" providerId="AD" clId="Web-{C935DB8E-3B24-C39D-525F-19ED46A6DE29}" dt="2020-04-09T21:18:41.159" v="87"/>
          <ac:spMkLst>
            <pc:docMk/>
            <pc:sldMk cId="2522351753" sldId="258"/>
            <ac:spMk id="46" creationId="{DF737BB4-6553-47A8-893F-178A10C6B6BF}"/>
          </ac:spMkLst>
        </pc:spChg>
        <pc:spChg chg="add del">
          <ac:chgData name="Francesco Sposato" userId="S::10586579@polimi.it::328f0c8e-baeb-4c17-84dd-64b20dfbd0ab" providerId="AD" clId="Web-{C935DB8E-3B24-C39D-525F-19ED46A6DE29}" dt="2020-04-09T21:19:55.445" v="91"/>
          <ac:spMkLst>
            <pc:docMk/>
            <pc:sldMk cId="2522351753" sldId="258"/>
            <ac:spMk id="47" creationId="{59A309A7-1751-4ABE-A3C1-EEC40366AD89}"/>
          </ac:spMkLst>
        </pc:spChg>
        <pc:spChg chg="add del">
          <ac:chgData name="Francesco Sposato" userId="S::10586579@polimi.it::328f0c8e-baeb-4c17-84dd-64b20dfbd0ab" providerId="AD" clId="Web-{C935DB8E-3B24-C39D-525F-19ED46A6DE29}" dt="2020-04-09T21:19:55.445" v="91"/>
          <ac:spMkLst>
            <pc:docMk/>
            <pc:sldMk cId="2522351753" sldId="258"/>
            <ac:spMk id="48" creationId="{967D8EB6-EAE1-4F9C-B398-83321E287204}"/>
          </ac:spMkLst>
        </pc:spChg>
        <pc:picChg chg="add del">
          <ac:chgData name="Francesco Sposato" userId="S::10586579@polimi.it::328f0c8e-baeb-4c17-84dd-64b20dfbd0ab" providerId="AD" clId="Web-{C935DB8E-3B24-C39D-525F-19ED46A6DE29}" dt="2020-04-09T21:05:11.914" v="3"/>
          <ac:picMkLst>
            <pc:docMk/>
            <pc:sldMk cId="2522351753" sldId="258"/>
            <ac:picMk id="32" creationId="{E60B620B-3E81-4075-BC12-D4FB3E299C70}"/>
          </ac:picMkLst>
        </pc:picChg>
        <pc:picChg chg="add del">
          <ac:chgData name="Francesco Sposato" userId="S::10586579@polimi.it::328f0c8e-baeb-4c17-84dd-64b20dfbd0ab" providerId="AD" clId="Web-{C935DB8E-3B24-C39D-525F-19ED46A6DE29}" dt="2020-04-09T21:18:41.159" v="87"/>
          <ac:picMkLst>
            <pc:docMk/>
            <pc:sldMk cId="2522351753" sldId="258"/>
            <ac:picMk id="34" creationId="{0214283E-D7B4-49E9-932E-D7F2A2847F1F}"/>
          </ac:picMkLst>
        </pc:picChg>
        <pc:picChg chg="add del">
          <ac:chgData name="Francesco Sposato" userId="S::10586579@polimi.it::328f0c8e-baeb-4c17-84dd-64b20dfbd0ab" providerId="AD" clId="Web-{C935DB8E-3B24-C39D-525F-19ED46A6DE29}" dt="2020-04-09T21:18:41.159" v="87"/>
          <ac:picMkLst>
            <pc:docMk/>
            <pc:sldMk cId="2522351753" sldId="258"/>
            <ac:picMk id="36" creationId="{9FCFF961-4E84-4FD1-859C-B7F410031CBD}"/>
          </ac:picMkLst>
        </pc:picChg>
        <pc:picChg chg="add del">
          <ac:chgData name="Francesco Sposato" userId="S::10586579@polimi.it::328f0c8e-baeb-4c17-84dd-64b20dfbd0ab" providerId="AD" clId="Web-{C935DB8E-3B24-C39D-525F-19ED46A6DE29}" dt="2020-04-09T21:05:11.898" v="2"/>
          <ac:picMkLst>
            <pc:docMk/>
            <pc:sldMk cId="2522351753" sldId="258"/>
            <ac:picMk id="39" creationId="{0214283E-D7B4-49E9-932E-D7F2A2847F1F}"/>
          </ac:picMkLst>
        </pc:picChg>
        <pc:picChg chg="add">
          <ac:chgData name="Francesco Sposato" userId="S::10586579@polimi.it::328f0c8e-baeb-4c17-84dd-64b20dfbd0ab" providerId="AD" clId="Web-{C935DB8E-3B24-C39D-525F-19ED46A6DE29}" dt="2020-04-09T21:18:51.878" v="88"/>
          <ac:picMkLst>
            <pc:docMk/>
            <pc:sldMk cId="2522351753" sldId="258"/>
            <ac:picMk id="49" creationId="{231877EF-5170-49A4-8575-2CB45AA0D2DB}"/>
          </ac:picMkLst>
        </pc:picChg>
      </pc:sldChg>
      <pc:sldChg chg="modSp mod setBg modClrScheme chgLayout">
        <pc:chgData name="Francesco Sposato" userId="S::10586579@polimi.it::328f0c8e-baeb-4c17-84dd-64b20dfbd0ab" providerId="AD" clId="Web-{C935DB8E-3B24-C39D-525F-19ED46A6DE29}" dt="2020-04-09T21:19:55.445" v="91"/>
        <pc:sldMkLst>
          <pc:docMk/>
          <pc:sldMk cId="3586470285" sldId="259"/>
        </pc:sldMkLst>
        <pc:spChg chg="mod ord">
          <ac:chgData name="Francesco Sposato" userId="S::10586579@polimi.it::328f0c8e-baeb-4c17-84dd-64b20dfbd0ab" providerId="AD" clId="Web-{C935DB8E-3B24-C39D-525F-19ED46A6DE29}" dt="2020-04-09T21:19:55.445" v="91"/>
          <ac:spMkLst>
            <pc:docMk/>
            <pc:sldMk cId="3586470285" sldId="259"/>
            <ac:spMk id="2" creationId="{517A19EA-B6F0-41ED-AF69-C74E81A469A5}"/>
          </ac:spMkLst>
        </pc:spChg>
        <pc:spChg chg="mod">
          <ac:chgData name="Francesco Sposato" userId="S::10586579@polimi.it::328f0c8e-baeb-4c17-84dd-64b20dfbd0ab" providerId="AD" clId="Web-{C935DB8E-3B24-C39D-525F-19ED46A6DE29}" dt="2020-04-09T21:13:55.576" v="74" actId="14100"/>
          <ac:spMkLst>
            <pc:docMk/>
            <pc:sldMk cId="3586470285" sldId="259"/>
            <ac:spMk id="6" creationId="{BE55EC00-5326-49E9-9A65-474E761F0B9B}"/>
          </ac:spMkLst>
        </pc:spChg>
        <pc:spChg chg="mod">
          <ac:chgData name="Francesco Sposato" userId="S::10586579@polimi.it::328f0c8e-baeb-4c17-84dd-64b20dfbd0ab" providerId="AD" clId="Web-{C935DB8E-3B24-C39D-525F-19ED46A6DE29}" dt="2020-04-09T21:13:26.168" v="72" actId="1076"/>
          <ac:spMkLst>
            <pc:docMk/>
            <pc:sldMk cId="3586470285" sldId="259"/>
            <ac:spMk id="8" creationId="{850015DC-7D72-4049-B65A-EFE877A35DE0}"/>
          </ac:spMkLst>
        </pc:spChg>
        <pc:spChg chg="mod">
          <ac:chgData name="Francesco Sposato" userId="S::10586579@polimi.it::328f0c8e-baeb-4c17-84dd-64b20dfbd0ab" providerId="AD" clId="Web-{C935DB8E-3B24-C39D-525F-19ED46A6DE29}" dt="2020-04-09T21:12:46.196" v="67" actId="1076"/>
          <ac:spMkLst>
            <pc:docMk/>
            <pc:sldMk cId="3586470285" sldId="259"/>
            <ac:spMk id="29" creationId="{E7341804-D7A1-4DEE-A8CB-2DFB47CC4AB2}"/>
          </ac:spMkLst>
        </pc:spChg>
        <pc:spChg chg="mod">
          <ac:chgData name="Francesco Sposato" userId="S::10586579@polimi.it::328f0c8e-baeb-4c17-84dd-64b20dfbd0ab" providerId="AD" clId="Web-{C935DB8E-3B24-C39D-525F-19ED46A6DE29}" dt="2020-04-09T21:13:21.996" v="71" actId="1076"/>
          <ac:spMkLst>
            <pc:docMk/>
            <pc:sldMk cId="3586470285" sldId="259"/>
            <ac:spMk id="40" creationId="{9B4B14FD-8D43-4ED6-AA2B-44251E0145E5}"/>
          </ac:spMkLst>
        </pc:spChg>
        <pc:spChg chg="mod">
          <ac:chgData name="Francesco Sposato" userId="S::10586579@polimi.it::328f0c8e-baeb-4c17-84dd-64b20dfbd0ab" providerId="AD" clId="Web-{C935DB8E-3B24-C39D-525F-19ED46A6DE29}" dt="2020-04-09T21:13:16.980" v="70" actId="1076"/>
          <ac:spMkLst>
            <pc:docMk/>
            <pc:sldMk cId="3586470285" sldId="259"/>
            <ac:spMk id="42" creationId="{8D202093-D7C6-4BCF-AA13-635240849648}"/>
          </ac:spMkLst>
        </pc:spChg>
        <pc:spChg chg="mod">
          <ac:chgData name="Francesco Sposato" userId="S::10586579@polimi.it::328f0c8e-baeb-4c17-84dd-64b20dfbd0ab" providerId="AD" clId="Web-{C935DB8E-3B24-C39D-525F-19ED46A6DE29}" dt="2020-04-09T21:14:02.889" v="75" actId="14100"/>
          <ac:spMkLst>
            <pc:docMk/>
            <pc:sldMk cId="3586470285" sldId="259"/>
            <ac:spMk id="44" creationId="{E7FE2A80-BE2A-4FF3-A82F-907DE8C9E546}"/>
          </ac:spMkLst>
        </pc:spChg>
        <pc:cxnChg chg="mod">
          <ac:chgData name="Francesco Sposato" userId="S::10586579@polimi.it::328f0c8e-baeb-4c17-84dd-64b20dfbd0ab" providerId="AD" clId="Web-{C935DB8E-3B24-C39D-525F-19ED46A6DE29}" dt="2020-04-09T21:14:39.892" v="78" actId="14100"/>
          <ac:cxnSpMkLst>
            <pc:docMk/>
            <pc:sldMk cId="3586470285" sldId="259"/>
            <ac:cxnSpMk id="3" creationId="{95364538-E44E-46A4-983D-8AC28B4C0D3A}"/>
          </ac:cxnSpMkLst>
        </pc:cxnChg>
        <pc:cxnChg chg="mod">
          <ac:chgData name="Francesco Sposato" userId="S::10586579@polimi.it::328f0c8e-baeb-4c17-84dd-64b20dfbd0ab" providerId="AD" clId="Web-{C935DB8E-3B24-C39D-525F-19ED46A6DE29}" dt="2020-04-09T21:17:46.874" v="86" actId="14100"/>
          <ac:cxnSpMkLst>
            <pc:docMk/>
            <pc:sldMk cId="3586470285" sldId="259"/>
            <ac:cxnSpMk id="9" creationId="{FAD95526-BAFF-42CD-8FC0-E12C6353AC39}"/>
          </ac:cxnSpMkLst>
        </pc:cxnChg>
        <pc:cxnChg chg="mod">
          <ac:chgData name="Francesco Sposato" userId="S::10586579@polimi.it::328f0c8e-baeb-4c17-84dd-64b20dfbd0ab" providerId="AD" clId="Web-{C935DB8E-3B24-C39D-525F-19ED46A6DE29}" dt="2020-04-09T21:14:22.625" v="77" actId="14100"/>
          <ac:cxnSpMkLst>
            <pc:docMk/>
            <pc:sldMk cId="3586470285" sldId="259"/>
            <ac:cxnSpMk id="27" creationId="{583411E9-0F15-4E0D-808C-4ED83C6FCE44}"/>
          </ac:cxnSpMkLst>
        </pc:cxnChg>
      </pc:sldChg>
      <pc:sldChg chg="addSp delSp modSp mod setBg modClrScheme setClrOvrMap delDesignElem chgLayout">
        <pc:chgData name="Francesco Sposato" userId="S::10586579@polimi.it::328f0c8e-baeb-4c17-84dd-64b20dfbd0ab" providerId="AD" clId="Web-{C935DB8E-3B24-C39D-525F-19ED46A6DE29}" dt="2020-04-09T21:19:55.445" v="91"/>
        <pc:sldMkLst>
          <pc:docMk/>
          <pc:sldMk cId="48012228" sldId="260"/>
        </pc:sldMkLst>
        <pc:spChg chg="mod ord">
          <ac:chgData name="Francesco Sposato" userId="S::10586579@polimi.it::328f0c8e-baeb-4c17-84dd-64b20dfbd0ab" providerId="AD" clId="Web-{C935DB8E-3B24-C39D-525F-19ED46A6DE29}" dt="2020-04-09T21:19:55.445" v="91"/>
          <ac:spMkLst>
            <pc:docMk/>
            <pc:sldMk cId="48012228" sldId="260"/>
            <ac:spMk id="2" creationId="{2C876EA4-89C5-4010-850B-BFBAE94901BB}"/>
          </ac:spMkLst>
        </pc:spChg>
        <pc:spChg chg="mod ord">
          <ac:chgData name="Francesco Sposato" userId="S::10586579@polimi.it::328f0c8e-baeb-4c17-84dd-64b20dfbd0ab" providerId="AD" clId="Web-{C935DB8E-3B24-C39D-525F-19ED46A6DE29}" dt="2020-04-09T21:19:55.445" v="91"/>
          <ac:spMkLst>
            <pc:docMk/>
            <pc:sldMk cId="48012228" sldId="260"/>
            <ac:spMk id="3" creationId="{DAEA38CF-5324-4834-A1CA-DA153B5DC4E3}"/>
          </ac:spMkLst>
        </pc:spChg>
        <pc:spChg chg="mod">
          <ac:chgData name="Francesco Sposato" userId="S::10586579@polimi.it::328f0c8e-baeb-4c17-84dd-64b20dfbd0ab" providerId="AD" clId="Web-{C935DB8E-3B24-C39D-525F-19ED46A6DE29}" dt="2020-04-09T21:19:25.068" v="90"/>
          <ac:spMkLst>
            <pc:docMk/>
            <pc:sldMk cId="48012228" sldId="260"/>
            <ac:spMk id="5" creationId="{D356E88A-D5E2-4399-B865-8ED40919514D}"/>
          </ac:spMkLst>
        </pc:spChg>
        <pc:spChg chg="add del">
          <ac:chgData name="Francesco Sposato" userId="S::10586579@polimi.it::328f0c8e-baeb-4c17-84dd-64b20dfbd0ab" providerId="AD" clId="Web-{C935DB8E-3B24-C39D-525F-19ED46A6DE29}" dt="2020-04-09T21:19:55.445" v="91"/>
          <ac:spMkLst>
            <pc:docMk/>
            <pc:sldMk cId="48012228" sldId="260"/>
            <ac:spMk id="10" creationId="{2A6B319F-86FE-4754-878E-06F0804D882B}"/>
          </ac:spMkLst>
        </pc:spChg>
        <pc:spChg chg="add del">
          <ac:chgData name="Francesco Sposato" userId="S::10586579@polimi.it::328f0c8e-baeb-4c17-84dd-64b20dfbd0ab" providerId="AD" clId="Web-{C935DB8E-3B24-C39D-525F-19ED46A6DE29}" dt="2020-04-09T21:19:55.445" v="91"/>
          <ac:spMkLst>
            <pc:docMk/>
            <pc:sldMk cId="48012228" sldId="260"/>
            <ac:spMk id="12" creationId="{DCF7D1B5-3477-499F-ACC5-2C8B07F4EDB3}"/>
          </ac:spMkLst>
        </pc:spChg>
      </pc:sldChg>
      <pc:sldChg chg="addSp delSp modSp mod setBg modClrScheme setClrOvrMap chgLayout">
        <pc:chgData name="Francesco Sposato" userId="S::10586579@polimi.it::328f0c8e-baeb-4c17-84dd-64b20dfbd0ab" providerId="AD" clId="Web-{C935DB8E-3B24-C39D-525F-19ED46A6DE29}" dt="2020-04-09T21:19:55.445" v="91"/>
        <pc:sldMkLst>
          <pc:docMk/>
          <pc:sldMk cId="2878054458" sldId="261"/>
        </pc:sldMkLst>
        <pc:spChg chg="mod ord">
          <ac:chgData name="Francesco Sposato" userId="S::10586579@polimi.it::328f0c8e-baeb-4c17-84dd-64b20dfbd0ab" providerId="AD" clId="Web-{C935DB8E-3B24-C39D-525F-19ED46A6DE29}" dt="2020-04-09T21:19:55.445" v="91"/>
          <ac:spMkLst>
            <pc:docMk/>
            <pc:sldMk cId="2878054458" sldId="261"/>
            <ac:spMk id="2" creationId="{2C876EA4-89C5-4010-850B-BFBAE94901BB}"/>
          </ac:spMkLst>
        </pc:spChg>
        <pc:spChg chg="add del mod">
          <ac:chgData name="Francesco Sposato" userId="S::10586579@polimi.it::328f0c8e-baeb-4c17-84dd-64b20dfbd0ab" providerId="AD" clId="Web-{C935DB8E-3B24-C39D-525F-19ED46A6DE29}" dt="2020-04-09T21:17:45.202" v="85"/>
          <ac:spMkLst>
            <pc:docMk/>
            <pc:sldMk cId="2878054458" sldId="261"/>
            <ac:spMk id="4" creationId="{E2AE92D9-6878-454B-85C3-7F7D660D5196}"/>
          </ac:spMkLst>
        </pc:spChg>
        <pc:spChg chg="mod">
          <ac:chgData name="Francesco Sposato" userId="S::10586579@polimi.it::328f0c8e-baeb-4c17-84dd-64b20dfbd0ab" providerId="AD" clId="Web-{C935DB8E-3B24-C39D-525F-19ED46A6DE29}" dt="2020-04-09T21:17:45.202" v="85"/>
          <ac:spMkLst>
            <pc:docMk/>
            <pc:sldMk cId="2878054458" sldId="261"/>
            <ac:spMk id="6" creationId="{126E25F6-C104-46C3-B672-3415231ACA2E}"/>
          </ac:spMkLst>
        </pc:spChg>
        <pc:spChg chg="add del">
          <ac:chgData name="Francesco Sposato" userId="S::10586579@polimi.it::328f0c8e-baeb-4c17-84dd-64b20dfbd0ab" providerId="AD" clId="Web-{C935DB8E-3B24-C39D-525F-19ED46A6DE29}" dt="2020-04-09T21:17:45.202" v="85"/>
          <ac:spMkLst>
            <pc:docMk/>
            <pc:sldMk cId="2878054458" sldId="261"/>
            <ac:spMk id="10" creationId="{BB17FFD2-DBC7-4ABB-B2A0-7E18EC1B8074}"/>
          </ac:spMkLst>
        </pc:spChg>
        <pc:spChg chg="add del">
          <ac:chgData name="Francesco Sposato" userId="S::10586579@polimi.it::328f0c8e-baeb-4c17-84dd-64b20dfbd0ab" providerId="AD" clId="Web-{C935DB8E-3B24-C39D-525F-19ED46A6DE29}" dt="2020-04-09T21:17:45.202" v="85"/>
          <ac:spMkLst>
            <pc:docMk/>
            <pc:sldMk cId="2878054458" sldId="261"/>
            <ac:spMk id="11" creationId="{8D8B8BFF-ABC6-4302-9767-D2ADEE381FA8}"/>
          </ac:spMkLst>
        </pc:spChg>
        <pc:spChg chg="add del">
          <ac:chgData name="Francesco Sposato" userId="S::10586579@polimi.it::328f0c8e-baeb-4c17-84dd-64b20dfbd0ab" providerId="AD" clId="Web-{C935DB8E-3B24-C39D-525F-19ED46A6DE29}" dt="2020-04-09T21:17:45.202" v="85"/>
          <ac:spMkLst>
            <pc:docMk/>
            <pc:sldMk cId="2878054458" sldId="261"/>
            <ac:spMk id="12" creationId="{7AFFF3F7-4395-4F19-BC12-8940796BE3CD}"/>
          </ac:spMkLst>
        </pc:spChg>
        <pc:spChg chg="add del">
          <ac:chgData name="Francesco Sposato" userId="S::10586579@polimi.it::328f0c8e-baeb-4c17-84dd-64b20dfbd0ab" providerId="AD" clId="Web-{C935DB8E-3B24-C39D-525F-19ED46A6DE29}" dt="2020-04-09T21:17:35.732" v="83"/>
          <ac:spMkLst>
            <pc:docMk/>
            <pc:sldMk cId="2878054458" sldId="261"/>
            <ac:spMk id="13" creationId="{B5E326A3-EB92-4BDA-9F77-45197E0CBE7E}"/>
          </ac:spMkLst>
        </pc:spChg>
        <pc:spChg chg="add del">
          <ac:chgData name="Francesco Sposato" userId="S::10586579@polimi.it::328f0c8e-baeb-4c17-84dd-64b20dfbd0ab" providerId="AD" clId="Web-{C935DB8E-3B24-C39D-525F-19ED46A6DE29}" dt="2020-04-09T21:17:45.202" v="85"/>
          <ac:spMkLst>
            <pc:docMk/>
            <pc:sldMk cId="2878054458" sldId="261"/>
            <ac:spMk id="14" creationId="{92806DFD-E192-42CC-B190-3C4C95B8FF4E}"/>
          </ac:spMkLst>
        </pc:spChg>
        <pc:spChg chg="add del">
          <ac:chgData name="Francesco Sposato" userId="S::10586579@polimi.it::328f0c8e-baeb-4c17-84dd-64b20dfbd0ab" providerId="AD" clId="Web-{C935DB8E-3B24-C39D-525F-19ED46A6DE29}" dt="2020-04-09T21:17:35.732" v="83"/>
          <ac:spMkLst>
            <pc:docMk/>
            <pc:sldMk cId="2878054458" sldId="261"/>
            <ac:spMk id="17" creationId="{CAC996C7-7B84-4645-9AA1-6EA85EAB47D6}"/>
          </ac:spMkLst>
        </pc:spChg>
        <pc:spChg chg="add del">
          <ac:chgData name="Francesco Sposato" userId="S::10586579@polimi.it::328f0c8e-baeb-4c17-84dd-64b20dfbd0ab" providerId="AD" clId="Web-{C935DB8E-3B24-C39D-525F-19ED46A6DE29}" dt="2020-04-09T21:17:35.732" v="83"/>
          <ac:spMkLst>
            <pc:docMk/>
            <pc:sldMk cId="2878054458" sldId="261"/>
            <ac:spMk id="19" creationId="{32DC315B-5680-47D9-B827-34D012FB14B2}"/>
          </ac:spMkLst>
        </pc:spChg>
        <pc:spChg chg="add del">
          <ac:chgData name="Francesco Sposato" userId="S::10586579@polimi.it::328f0c8e-baeb-4c17-84dd-64b20dfbd0ab" providerId="AD" clId="Web-{C935DB8E-3B24-C39D-525F-19ED46A6DE29}" dt="2020-04-09T21:17:45.202" v="85"/>
          <ac:spMkLst>
            <pc:docMk/>
            <pc:sldMk cId="2878054458" sldId="261"/>
            <ac:spMk id="21" creationId="{0BFD2628-8E1E-4A9C-8CC0-A04332683126}"/>
          </ac:spMkLst>
        </pc:spChg>
        <pc:spChg chg="add del">
          <ac:chgData name="Francesco Sposato" userId="S::10586579@polimi.it::328f0c8e-baeb-4c17-84dd-64b20dfbd0ab" providerId="AD" clId="Web-{C935DB8E-3B24-C39D-525F-19ED46A6DE29}" dt="2020-04-09T21:17:45.202" v="85"/>
          <ac:spMkLst>
            <pc:docMk/>
            <pc:sldMk cId="2878054458" sldId="261"/>
            <ac:spMk id="23" creationId="{D0DAE048-BF8A-4A95-8DBC-D3A926B94CD6}"/>
          </ac:spMkLst>
        </pc:spChg>
        <pc:graphicFrameChg chg="add del">
          <ac:chgData name="Francesco Sposato" userId="S::10586579@polimi.it::328f0c8e-baeb-4c17-84dd-64b20dfbd0ab" providerId="AD" clId="Web-{C935DB8E-3B24-C39D-525F-19ED46A6DE29}" dt="2020-04-09T21:17:35.732" v="83"/>
          <ac:graphicFrameMkLst>
            <pc:docMk/>
            <pc:sldMk cId="2878054458" sldId="261"/>
            <ac:graphicFrameMk id="8" creationId="{52ED7351-A215-4FA0-80A1-FCFCF54B0A3D}"/>
          </ac:graphicFrameMkLst>
        </pc:graphicFrameChg>
        <pc:picChg chg="add del">
          <ac:chgData name="Francesco Sposato" userId="S::10586579@polimi.it::328f0c8e-baeb-4c17-84dd-64b20dfbd0ab" providerId="AD" clId="Web-{C935DB8E-3B24-C39D-525F-19ED46A6DE29}" dt="2020-04-09T21:17:45.202" v="85"/>
          <ac:picMkLst>
            <pc:docMk/>
            <pc:sldMk cId="2878054458" sldId="261"/>
            <ac:picMk id="9" creationId="{D5F431FD-989C-4F7B-9EF1-BDED51AED4CF}"/>
          </ac:picMkLst>
        </pc:picChg>
        <pc:picChg chg="add del">
          <ac:chgData name="Francesco Sposato" userId="S::10586579@polimi.it::328f0c8e-baeb-4c17-84dd-64b20dfbd0ab" providerId="AD" clId="Web-{C935DB8E-3B24-C39D-525F-19ED46A6DE29}" dt="2020-04-09T21:17:35.732" v="83"/>
          <ac:picMkLst>
            <pc:docMk/>
            <pc:sldMk cId="2878054458" sldId="261"/>
            <ac:picMk id="15" creationId="{B4E7D395-0531-4A17-A276-FDA3EB7792EC}"/>
          </ac:picMkLst>
        </pc:picChg>
      </pc:sldChg>
      <pc:sldChg chg="modSp mod modClrScheme chgLayout">
        <pc:chgData name="Francesco Sposato" userId="S::10586579@polimi.it::328f0c8e-baeb-4c17-84dd-64b20dfbd0ab" providerId="AD" clId="Web-{C935DB8E-3B24-C39D-525F-19ED46A6DE29}" dt="2020-04-09T21:19:55.445" v="91"/>
        <pc:sldMkLst>
          <pc:docMk/>
          <pc:sldMk cId="1535947324" sldId="262"/>
        </pc:sldMkLst>
        <pc:spChg chg="mod ord">
          <ac:chgData name="Francesco Sposato" userId="S::10586579@polimi.it::328f0c8e-baeb-4c17-84dd-64b20dfbd0ab" providerId="AD" clId="Web-{C935DB8E-3B24-C39D-525F-19ED46A6DE29}" dt="2020-04-09T21:19:55.445" v="91"/>
          <ac:spMkLst>
            <pc:docMk/>
            <pc:sldMk cId="1535947324" sldId="262"/>
            <ac:spMk id="2" creationId="{05F30D95-B918-464D-BF94-B0ECE933A929}"/>
          </ac:spMkLst>
        </pc:spChg>
        <pc:spChg chg="mod ord">
          <ac:chgData name="Francesco Sposato" userId="S::10586579@polimi.it::328f0c8e-baeb-4c17-84dd-64b20dfbd0ab" providerId="AD" clId="Web-{C935DB8E-3B24-C39D-525F-19ED46A6DE29}" dt="2020-04-09T21:19:55.445" v="91"/>
          <ac:spMkLst>
            <pc:docMk/>
            <pc:sldMk cId="1535947324" sldId="262"/>
            <ac:spMk id="3" creationId="{F03D568D-E0E5-425B-BF1B-92A9B08F178F}"/>
          </ac:spMkLst>
        </pc:spChg>
      </pc:sldChg>
      <pc:sldChg chg="modSp mod modClrScheme chgLayout">
        <pc:chgData name="Francesco Sposato" userId="S::10586579@polimi.it::328f0c8e-baeb-4c17-84dd-64b20dfbd0ab" providerId="AD" clId="Web-{C935DB8E-3B24-C39D-525F-19ED46A6DE29}" dt="2020-04-09T21:19:55.445" v="91"/>
        <pc:sldMkLst>
          <pc:docMk/>
          <pc:sldMk cId="3428818756" sldId="263"/>
        </pc:sldMkLst>
        <pc:spChg chg="mod ord">
          <ac:chgData name="Francesco Sposato" userId="S::10586579@polimi.it::328f0c8e-baeb-4c17-84dd-64b20dfbd0ab" providerId="AD" clId="Web-{C935DB8E-3B24-C39D-525F-19ED46A6DE29}" dt="2020-04-09T21:19:55.445" v="91"/>
          <ac:spMkLst>
            <pc:docMk/>
            <pc:sldMk cId="3428818756" sldId="263"/>
            <ac:spMk id="2" creationId="{90CF2F24-2D3C-4E07-9B49-2575ECA31388}"/>
          </ac:spMkLst>
        </pc:spChg>
        <pc:spChg chg="mod ord">
          <ac:chgData name="Francesco Sposato" userId="S::10586579@polimi.it::328f0c8e-baeb-4c17-84dd-64b20dfbd0ab" providerId="AD" clId="Web-{C935DB8E-3B24-C39D-525F-19ED46A6DE29}" dt="2020-04-09T21:19:55.445" v="91"/>
          <ac:spMkLst>
            <pc:docMk/>
            <pc:sldMk cId="3428818756" sldId="263"/>
            <ac:spMk id="3" creationId="{8E7E7F32-19C2-4D52-B8FD-E8ACFAE6AA05}"/>
          </ac:spMkLst>
        </pc:spChg>
      </pc:sldChg>
      <pc:sldChg chg="modSp mod modClrScheme chgLayout">
        <pc:chgData name="Francesco Sposato" userId="S::10586579@polimi.it::328f0c8e-baeb-4c17-84dd-64b20dfbd0ab" providerId="AD" clId="Web-{C935DB8E-3B24-C39D-525F-19ED46A6DE29}" dt="2020-04-09T21:19:55.445" v="91"/>
        <pc:sldMkLst>
          <pc:docMk/>
          <pc:sldMk cId="3391282985" sldId="264"/>
        </pc:sldMkLst>
        <pc:spChg chg="mod ord">
          <ac:chgData name="Francesco Sposato" userId="S::10586579@polimi.it::328f0c8e-baeb-4c17-84dd-64b20dfbd0ab" providerId="AD" clId="Web-{C935DB8E-3B24-C39D-525F-19ED46A6DE29}" dt="2020-04-09T21:19:55.445" v="91"/>
          <ac:spMkLst>
            <pc:docMk/>
            <pc:sldMk cId="3391282985" sldId="264"/>
            <ac:spMk id="2" creationId="{90CF2F24-2D3C-4E07-9B49-2575ECA31388}"/>
          </ac:spMkLst>
        </pc:spChg>
        <pc:spChg chg="mod ord">
          <ac:chgData name="Francesco Sposato" userId="S::10586579@polimi.it::328f0c8e-baeb-4c17-84dd-64b20dfbd0ab" providerId="AD" clId="Web-{C935DB8E-3B24-C39D-525F-19ED46A6DE29}" dt="2020-04-09T21:19:55.445" v="91"/>
          <ac:spMkLst>
            <pc:docMk/>
            <pc:sldMk cId="3391282985" sldId="264"/>
            <ac:spMk id="3" creationId="{8E7E7F32-19C2-4D52-B8FD-E8ACFAE6AA05}"/>
          </ac:spMkLst>
        </pc:spChg>
      </pc:sldChg>
      <pc:sldChg chg="modSp mod modClrScheme chgLayout">
        <pc:chgData name="Francesco Sposato" userId="S::10586579@polimi.it::328f0c8e-baeb-4c17-84dd-64b20dfbd0ab" providerId="AD" clId="Web-{C935DB8E-3B24-C39D-525F-19ED46A6DE29}" dt="2020-04-09T21:19:55.445" v="91"/>
        <pc:sldMkLst>
          <pc:docMk/>
          <pc:sldMk cId="555981899" sldId="265"/>
        </pc:sldMkLst>
        <pc:spChg chg="mod ord">
          <ac:chgData name="Francesco Sposato" userId="S::10586579@polimi.it::328f0c8e-baeb-4c17-84dd-64b20dfbd0ab" providerId="AD" clId="Web-{C935DB8E-3B24-C39D-525F-19ED46A6DE29}" dt="2020-04-09T21:19:55.445" v="91"/>
          <ac:spMkLst>
            <pc:docMk/>
            <pc:sldMk cId="555981899" sldId="265"/>
            <ac:spMk id="2" creationId="{7C7B353D-54BB-4BB4-8341-6341F2FCAD99}"/>
          </ac:spMkLst>
        </pc:spChg>
        <pc:spChg chg="mod ord">
          <ac:chgData name="Francesco Sposato" userId="S::10586579@polimi.it::328f0c8e-baeb-4c17-84dd-64b20dfbd0ab" providerId="AD" clId="Web-{C935DB8E-3B24-C39D-525F-19ED46A6DE29}" dt="2020-04-09T21:19:55.445" v="91"/>
          <ac:spMkLst>
            <pc:docMk/>
            <pc:sldMk cId="555981899" sldId="265"/>
            <ac:spMk id="3" creationId="{970A244A-1401-4553-8F99-B3EA5FB54964}"/>
          </ac:spMkLst>
        </pc:spChg>
      </pc:sldChg>
      <pc:sldChg chg="modSp mod modClrScheme chgLayout">
        <pc:chgData name="Francesco Sposato" userId="S::10586579@polimi.it::328f0c8e-baeb-4c17-84dd-64b20dfbd0ab" providerId="AD" clId="Web-{C935DB8E-3B24-C39D-525F-19ED46A6DE29}" dt="2020-04-09T21:19:55.445" v="91"/>
        <pc:sldMkLst>
          <pc:docMk/>
          <pc:sldMk cId="316862686" sldId="266"/>
        </pc:sldMkLst>
        <pc:spChg chg="mod ord">
          <ac:chgData name="Francesco Sposato" userId="S::10586579@polimi.it::328f0c8e-baeb-4c17-84dd-64b20dfbd0ab" providerId="AD" clId="Web-{C935DB8E-3B24-C39D-525F-19ED46A6DE29}" dt="2020-04-09T21:19:55.445" v="91"/>
          <ac:spMkLst>
            <pc:docMk/>
            <pc:sldMk cId="316862686" sldId="266"/>
            <ac:spMk id="2" creationId="{373D7A61-6C3B-4585-84CB-E82E7B502A02}"/>
          </ac:spMkLst>
        </pc:spChg>
        <pc:picChg chg="mod ord">
          <ac:chgData name="Francesco Sposato" userId="S::10586579@polimi.it::328f0c8e-baeb-4c17-84dd-64b20dfbd0ab" providerId="AD" clId="Web-{C935DB8E-3B24-C39D-525F-19ED46A6DE29}" dt="2020-04-09T21:19:55.445" v="91"/>
          <ac:picMkLst>
            <pc:docMk/>
            <pc:sldMk cId="316862686" sldId="266"/>
            <ac:picMk id="4" creationId="{47DEEF71-6C81-4713-BDCE-1492703F2818}"/>
          </ac:picMkLst>
        </pc:picChg>
      </pc:sldChg>
      <pc:sldChg chg="modSp mod modClrScheme chgLayout">
        <pc:chgData name="Francesco Sposato" userId="S::10586579@polimi.it::328f0c8e-baeb-4c17-84dd-64b20dfbd0ab" providerId="AD" clId="Web-{C935DB8E-3B24-C39D-525F-19ED46A6DE29}" dt="2020-04-09T21:19:55.445" v="91"/>
        <pc:sldMkLst>
          <pc:docMk/>
          <pc:sldMk cId="2456368635" sldId="267"/>
        </pc:sldMkLst>
        <pc:spChg chg="mod ord">
          <ac:chgData name="Francesco Sposato" userId="S::10586579@polimi.it::328f0c8e-baeb-4c17-84dd-64b20dfbd0ab" providerId="AD" clId="Web-{C935DB8E-3B24-C39D-525F-19ED46A6DE29}" dt="2020-04-09T21:19:55.445" v="91"/>
          <ac:spMkLst>
            <pc:docMk/>
            <pc:sldMk cId="2456368635" sldId="267"/>
            <ac:spMk id="2" creationId="{129700B4-7227-4052-975F-A60BAEED45E9}"/>
          </ac:spMkLst>
        </pc:spChg>
        <pc:spChg chg="mod ord">
          <ac:chgData name="Francesco Sposato" userId="S::10586579@polimi.it::328f0c8e-baeb-4c17-84dd-64b20dfbd0ab" providerId="AD" clId="Web-{C935DB8E-3B24-C39D-525F-19ED46A6DE29}" dt="2020-04-09T21:19:55.445" v="91"/>
          <ac:spMkLst>
            <pc:docMk/>
            <pc:sldMk cId="2456368635" sldId="267"/>
            <ac:spMk id="3" creationId="{6AE6AC75-4C09-4CF6-BBDD-E758151C32E4}"/>
          </ac:spMkLst>
        </pc:spChg>
      </pc:sldChg>
      <pc:sldChg chg="modSp mod modClrScheme chgLayout">
        <pc:chgData name="Francesco Sposato" userId="S::10586579@polimi.it::328f0c8e-baeb-4c17-84dd-64b20dfbd0ab" providerId="AD" clId="Web-{C935DB8E-3B24-C39D-525F-19ED46A6DE29}" dt="2020-04-09T21:19:55.445" v="91"/>
        <pc:sldMkLst>
          <pc:docMk/>
          <pc:sldMk cId="4035785513" sldId="268"/>
        </pc:sldMkLst>
        <pc:spChg chg="mod ord">
          <ac:chgData name="Francesco Sposato" userId="S::10586579@polimi.it::328f0c8e-baeb-4c17-84dd-64b20dfbd0ab" providerId="AD" clId="Web-{C935DB8E-3B24-C39D-525F-19ED46A6DE29}" dt="2020-04-09T21:19:55.445" v="91"/>
          <ac:spMkLst>
            <pc:docMk/>
            <pc:sldMk cId="4035785513" sldId="268"/>
            <ac:spMk id="2" creationId="{A713F533-F490-4580-BC95-4F02EFAFC429}"/>
          </ac:spMkLst>
        </pc:spChg>
        <pc:spChg chg="mod ord">
          <ac:chgData name="Francesco Sposato" userId="S::10586579@polimi.it::328f0c8e-baeb-4c17-84dd-64b20dfbd0ab" providerId="AD" clId="Web-{C935DB8E-3B24-C39D-525F-19ED46A6DE29}" dt="2020-04-09T21:19:55.445" v="91"/>
          <ac:spMkLst>
            <pc:docMk/>
            <pc:sldMk cId="4035785513" sldId="268"/>
            <ac:spMk id="3" creationId="{94C8EE58-1048-4AB2-8646-1451A668F6BB}"/>
          </ac:spMkLst>
        </pc:spChg>
      </pc:sldChg>
      <pc:sldChg chg="modSp mod modClrScheme chgLayout">
        <pc:chgData name="Francesco Sposato" userId="S::10586579@polimi.it::328f0c8e-baeb-4c17-84dd-64b20dfbd0ab" providerId="AD" clId="Web-{C935DB8E-3B24-C39D-525F-19ED46A6DE29}" dt="2020-04-09T21:19:55.445" v="91"/>
        <pc:sldMkLst>
          <pc:docMk/>
          <pc:sldMk cId="1893172990" sldId="269"/>
        </pc:sldMkLst>
        <pc:spChg chg="mod ord">
          <ac:chgData name="Francesco Sposato" userId="S::10586579@polimi.it::328f0c8e-baeb-4c17-84dd-64b20dfbd0ab" providerId="AD" clId="Web-{C935DB8E-3B24-C39D-525F-19ED46A6DE29}" dt="2020-04-09T21:19:55.445" v="91"/>
          <ac:spMkLst>
            <pc:docMk/>
            <pc:sldMk cId="1893172990" sldId="269"/>
            <ac:spMk id="2" creationId="{B29B8227-593C-4E67-B592-415592886FF6}"/>
          </ac:spMkLst>
        </pc:spChg>
        <pc:spChg chg="mod ord">
          <ac:chgData name="Francesco Sposato" userId="S::10586579@polimi.it::328f0c8e-baeb-4c17-84dd-64b20dfbd0ab" providerId="AD" clId="Web-{C935DB8E-3B24-C39D-525F-19ED46A6DE29}" dt="2020-04-09T21:19:55.445" v="91"/>
          <ac:spMkLst>
            <pc:docMk/>
            <pc:sldMk cId="1893172990" sldId="269"/>
            <ac:spMk id="3" creationId="{23DB700C-54DC-40AD-A6E3-C325D3EFBE3E}"/>
          </ac:spMkLst>
        </pc:spChg>
      </pc:sldChg>
      <pc:sldChg chg="modSp mod modClrScheme chgLayout">
        <pc:chgData name="Francesco Sposato" userId="S::10586579@polimi.it::328f0c8e-baeb-4c17-84dd-64b20dfbd0ab" providerId="AD" clId="Web-{C935DB8E-3B24-C39D-525F-19ED46A6DE29}" dt="2020-04-09T21:19:55.445" v="91"/>
        <pc:sldMkLst>
          <pc:docMk/>
          <pc:sldMk cId="2279621642" sldId="270"/>
        </pc:sldMkLst>
        <pc:spChg chg="mod ord">
          <ac:chgData name="Francesco Sposato" userId="S::10586579@polimi.it::328f0c8e-baeb-4c17-84dd-64b20dfbd0ab" providerId="AD" clId="Web-{C935DB8E-3B24-C39D-525F-19ED46A6DE29}" dt="2020-04-09T21:19:55.445" v="91"/>
          <ac:spMkLst>
            <pc:docMk/>
            <pc:sldMk cId="2279621642" sldId="270"/>
            <ac:spMk id="2" creationId="{CAB0E6F4-710C-459A-91EA-057BA4F5F5EC}"/>
          </ac:spMkLst>
        </pc:spChg>
        <pc:spChg chg="mod ord">
          <ac:chgData name="Francesco Sposato" userId="S::10586579@polimi.it::328f0c8e-baeb-4c17-84dd-64b20dfbd0ab" providerId="AD" clId="Web-{C935DB8E-3B24-C39D-525F-19ED46A6DE29}" dt="2020-04-09T21:19:55.445" v="91"/>
          <ac:spMkLst>
            <pc:docMk/>
            <pc:sldMk cId="2279621642" sldId="270"/>
            <ac:spMk id="3" creationId="{7EE906B1-AAD2-40A7-87C5-BD8D87FC2109}"/>
          </ac:spMkLst>
        </pc:spChg>
      </pc:sldChg>
      <pc:sldChg chg="modSp mod modClrScheme chgLayout">
        <pc:chgData name="Francesco Sposato" userId="S::10586579@polimi.it::328f0c8e-baeb-4c17-84dd-64b20dfbd0ab" providerId="AD" clId="Web-{C935DB8E-3B24-C39D-525F-19ED46A6DE29}" dt="2020-04-09T21:19:55.445" v="91"/>
        <pc:sldMkLst>
          <pc:docMk/>
          <pc:sldMk cId="4135577853" sldId="271"/>
        </pc:sldMkLst>
        <pc:spChg chg="mod ord">
          <ac:chgData name="Francesco Sposato" userId="S::10586579@polimi.it::328f0c8e-baeb-4c17-84dd-64b20dfbd0ab" providerId="AD" clId="Web-{C935DB8E-3B24-C39D-525F-19ED46A6DE29}" dt="2020-04-09T21:19:55.445" v="91"/>
          <ac:spMkLst>
            <pc:docMk/>
            <pc:sldMk cId="4135577853" sldId="271"/>
            <ac:spMk id="2" creationId="{499D20F4-A514-4E74-BA72-6E042B3B5557}"/>
          </ac:spMkLst>
        </pc:spChg>
        <pc:spChg chg="mod ord">
          <ac:chgData name="Francesco Sposato" userId="S::10586579@polimi.it::328f0c8e-baeb-4c17-84dd-64b20dfbd0ab" providerId="AD" clId="Web-{C935DB8E-3B24-C39D-525F-19ED46A6DE29}" dt="2020-04-09T21:19:55.445" v="91"/>
          <ac:spMkLst>
            <pc:docMk/>
            <pc:sldMk cId="4135577853" sldId="271"/>
            <ac:spMk id="3" creationId="{36AB23E3-F5CD-4539-B7EC-4FA0E7D89575}"/>
          </ac:spMkLst>
        </pc:spChg>
      </pc:sldChg>
      <pc:sldMasterChg chg="add del addSldLayout delSldLayout">
        <pc:chgData name="Francesco Sposato" userId="S::10586579@polimi.it::328f0c8e-baeb-4c17-84dd-64b20dfbd0ab" providerId="AD" clId="Web-{C935DB8E-3B24-C39D-525F-19ED46A6DE29}" dt="2020-04-09T21:18:41.159" v="87"/>
        <pc:sldMasterMkLst>
          <pc:docMk/>
          <pc:sldMasterMk cId="3677881250" sldId="2147483660"/>
        </pc:sldMasterMkLst>
        <pc:sldLayoutChg chg="add del">
          <pc:chgData name="Francesco Sposato" userId="S::10586579@polimi.it::328f0c8e-baeb-4c17-84dd-64b20dfbd0ab" providerId="AD" clId="Web-{C935DB8E-3B24-C39D-525F-19ED46A6DE29}" dt="2020-04-09T21:18:41.159" v="87"/>
          <pc:sldLayoutMkLst>
            <pc:docMk/>
            <pc:sldMasterMk cId="3677881250" sldId="2147483660"/>
            <pc:sldLayoutMk cId="1912499150" sldId="2147483661"/>
          </pc:sldLayoutMkLst>
        </pc:sldLayoutChg>
        <pc:sldLayoutChg chg="add del">
          <pc:chgData name="Francesco Sposato" userId="S::10586579@polimi.it::328f0c8e-baeb-4c17-84dd-64b20dfbd0ab" providerId="AD" clId="Web-{C935DB8E-3B24-C39D-525F-19ED46A6DE29}" dt="2020-04-09T21:18:41.159" v="87"/>
          <pc:sldLayoutMkLst>
            <pc:docMk/>
            <pc:sldMasterMk cId="3677881250" sldId="2147483660"/>
            <pc:sldLayoutMk cId="1046392260" sldId="2147483662"/>
          </pc:sldLayoutMkLst>
        </pc:sldLayoutChg>
        <pc:sldLayoutChg chg="add del">
          <pc:chgData name="Francesco Sposato" userId="S::10586579@polimi.it::328f0c8e-baeb-4c17-84dd-64b20dfbd0ab" providerId="AD" clId="Web-{C935DB8E-3B24-C39D-525F-19ED46A6DE29}" dt="2020-04-09T21:18:41.159" v="87"/>
          <pc:sldLayoutMkLst>
            <pc:docMk/>
            <pc:sldMasterMk cId="3677881250" sldId="2147483660"/>
            <pc:sldLayoutMk cId="3551129500" sldId="2147483663"/>
          </pc:sldLayoutMkLst>
        </pc:sldLayoutChg>
        <pc:sldLayoutChg chg="add del">
          <pc:chgData name="Francesco Sposato" userId="S::10586579@polimi.it::328f0c8e-baeb-4c17-84dd-64b20dfbd0ab" providerId="AD" clId="Web-{C935DB8E-3B24-C39D-525F-19ED46A6DE29}" dt="2020-04-09T21:18:41.159" v="87"/>
          <pc:sldLayoutMkLst>
            <pc:docMk/>
            <pc:sldMasterMk cId="3677881250" sldId="2147483660"/>
            <pc:sldLayoutMk cId="1008235179" sldId="2147483664"/>
          </pc:sldLayoutMkLst>
        </pc:sldLayoutChg>
        <pc:sldLayoutChg chg="add del">
          <pc:chgData name="Francesco Sposato" userId="S::10586579@polimi.it::328f0c8e-baeb-4c17-84dd-64b20dfbd0ab" providerId="AD" clId="Web-{C935DB8E-3B24-C39D-525F-19ED46A6DE29}" dt="2020-04-09T21:18:41.159" v="87"/>
          <pc:sldLayoutMkLst>
            <pc:docMk/>
            <pc:sldMasterMk cId="3677881250" sldId="2147483660"/>
            <pc:sldLayoutMk cId="2129441279" sldId="2147483665"/>
          </pc:sldLayoutMkLst>
        </pc:sldLayoutChg>
        <pc:sldLayoutChg chg="add del">
          <pc:chgData name="Francesco Sposato" userId="S::10586579@polimi.it::328f0c8e-baeb-4c17-84dd-64b20dfbd0ab" providerId="AD" clId="Web-{C935DB8E-3B24-C39D-525F-19ED46A6DE29}" dt="2020-04-09T21:18:41.159" v="87"/>
          <pc:sldLayoutMkLst>
            <pc:docMk/>
            <pc:sldMasterMk cId="3677881250" sldId="2147483660"/>
            <pc:sldLayoutMk cId="1233123188" sldId="2147483666"/>
          </pc:sldLayoutMkLst>
        </pc:sldLayoutChg>
        <pc:sldLayoutChg chg="add del">
          <pc:chgData name="Francesco Sposato" userId="S::10586579@polimi.it::328f0c8e-baeb-4c17-84dd-64b20dfbd0ab" providerId="AD" clId="Web-{C935DB8E-3B24-C39D-525F-19ED46A6DE29}" dt="2020-04-09T21:18:41.159" v="87"/>
          <pc:sldLayoutMkLst>
            <pc:docMk/>
            <pc:sldMasterMk cId="3677881250" sldId="2147483660"/>
            <pc:sldLayoutMk cId="1662144300" sldId="2147483667"/>
          </pc:sldLayoutMkLst>
        </pc:sldLayoutChg>
        <pc:sldLayoutChg chg="add del">
          <pc:chgData name="Francesco Sposato" userId="S::10586579@polimi.it::328f0c8e-baeb-4c17-84dd-64b20dfbd0ab" providerId="AD" clId="Web-{C935DB8E-3B24-C39D-525F-19ED46A6DE29}" dt="2020-04-09T21:18:41.159" v="87"/>
          <pc:sldLayoutMkLst>
            <pc:docMk/>
            <pc:sldMasterMk cId="3677881250" sldId="2147483660"/>
            <pc:sldLayoutMk cId="3908684671" sldId="2147483668"/>
          </pc:sldLayoutMkLst>
        </pc:sldLayoutChg>
        <pc:sldLayoutChg chg="add del">
          <pc:chgData name="Francesco Sposato" userId="S::10586579@polimi.it::328f0c8e-baeb-4c17-84dd-64b20dfbd0ab" providerId="AD" clId="Web-{C935DB8E-3B24-C39D-525F-19ED46A6DE29}" dt="2020-04-09T21:18:41.159" v="87"/>
          <pc:sldLayoutMkLst>
            <pc:docMk/>
            <pc:sldMasterMk cId="3677881250" sldId="2147483660"/>
            <pc:sldLayoutMk cId="3639503322" sldId="2147483669"/>
          </pc:sldLayoutMkLst>
        </pc:sldLayoutChg>
        <pc:sldLayoutChg chg="add del">
          <pc:chgData name="Francesco Sposato" userId="S::10586579@polimi.it::328f0c8e-baeb-4c17-84dd-64b20dfbd0ab" providerId="AD" clId="Web-{C935DB8E-3B24-C39D-525F-19ED46A6DE29}" dt="2020-04-09T21:18:41.159" v="87"/>
          <pc:sldLayoutMkLst>
            <pc:docMk/>
            <pc:sldMasterMk cId="3677881250" sldId="2147483660"/>
            <pc:sldLayoutMk cId="2367846112" sldId="2147483670"/>
          </pc:sldLayoutMkLst>
        </pc:sldLayoutChg>
        <pc:sldLayoutChg chg="add del">
          <pc:chgData name="Francesco Sposato" userId="S::10586579@polimi.it::328f0c8e-baeb-4c17-84dd-64b20dfbd0ab" providerId="AD" clId="Web-{C935DB8E-3B24-C39D-525F-19ED46A6DE29}" dt="2020-04-09T21:18:41.159" v="87"/>
          <pc:sldLayoutMkLst>
            <pc:docMk/>
            <pc:sldMasterMk cId="3677881250" sldId="2147483660"/>
            <pc:sldLayoutMk cId="1991972831" sldId="2147483671"/>
          </pc:sldLayoutMkLst>
        </pc:sldLayoutChg>
      </pc:sldMasterChg>
      <pc:sldMasterChg chg="add del addSldLayout delSldLayout modSldLayout">
        <pc:chgData name="Francesco Sposato" userId="S::10586579@polimi.it::328f0c8e-baeb-4c17-84dd-64b20dfbd0ab" providerId="AD" clId="Web-{C935DB8E-3B24-C39D-525F-19ED46A6DE29}" dt="2020-04-09T21:15:58.663" v="81"/>
        <pc:sldMasterMkLst>
          <pc:docMk/>
          <pc:sldMasterMk cId="40521996" sldId="2147483672"/>
        </pc:sldMasterMkLst>
        <pc:sldLayoutChg chg="add del mod replId">
          <pc:chgData name="Francesco Sposato" userId="S::10586579@polimi.it::328f0c8e-baeb-4c17-84dd-64b20dfbd0ab" providerId="AD" clId="Web-{C935DB8E-3B24-C39D-525F-19ED46A6DE29}" dt="2020-04-09T21:15:58.663" v="81"/>
          <pc:sldLayoutMkLst>
            <pc:docMk/>
            <pc:sldMasterMk cId="40521996" sldId="2147483672"/>
            <pc:sldLayoutMk cId="21428008" sldId="2147483673"/>
          </pc:sldLayoutMkLst>
        </pc:sldLayoutChg>
        <pc:sldLayoutChg chg="add del mod replId">
          <pc:chgData name="Francesco Sposato" userId="S::10586579@polimi.it::328f0c8e-baeb-4c17-84dd-64b20dfbd0ab" providerId="AD" clId="Web-{C935DB8E-3B24-C39D-525F-19ED46A6DE29}" dt="2020-04-09T21:15:58.663" v="81"/>
          <pc:sldLayoutMkLst>
            <pc:docMk/>
            <pc:sldMasterMk cId="40521996" sldId="2147483672"/>
            <pc:sldLayoutMk cId="3527645563" sldId="2147483674"/>
          </pc:sldLayoutMkLst>
        </pc:sldLayoutChg>
        <pc:sldLayoutChg chg="add del mod replId">
          <pc:chgData name="Francesco Sposato" userId="S::10586579@polimi.it::328f0c8e-baeb-4c17-84dd-64b20dfbd0ab" providerId="AD" clId="Web-{C935DB8E-3B24-C39D-525F-19ED46A6DE29}" dt="2020-04-09T21:15:58.663" v="81"/>
          <pc:sldLayoutMkLst>
            <pc:docMk/>
            <pc:sldMasterMk cId="40521996" sldId="2147483672"/>
            <pc:sldLayoutMk cId="1135254948" sldId="2147483675"/>
          </pc:sldLayoutMkLst>
        </pc:sldLayoutChg>
        <pc:sldLayoutChg chg="add del mod replId">
          <pc:chgData name="Francesco Sposato" userId="S::10586579@polimi.it::328f0c8e-baeb-4c17-84dd-64b20dfbd0ab" providerId="AD" clId="Web-{C935DB8E-3B24-C39D-525F-19ED46A6DE29}" dt="2020-04-09T21:15:58.663" v="81"/>
          <pc:sldLayoutMkLst>
            <pc:docMk/>
            <pc:sldMasterMk cId="40521996" sldId="2147483672"/>
            <pc:sldLayoutMk cId="3574112935" sldId="2147483676"/>
          </pc:sldLayoutMkLst>
        </pc:sldLayoutChg>
        <pc:sldLayoutChg chg="add del mod replId">
          <pc:chgData name="Francesco Sposato" userId="S::10586579@polimi.it::328f0c8e-baeb-4c17-84dd-64b20dfbd0ab" providerId="AD" clId="Web-{C935DB8E-3B24-C39D-525F-19ED46A6DE29}" dt="2020-04-09T21:15:58.663" v="81"/>
          <pc:sldLayoutMkLst>
            <pc:docMk/>
            <pc:sldMasterMk cId="40521996" sldId="2147483672"/>
            <pc:sldLayoutMk cId="3010070964" sldId="2147483677"/>
          </pc:sldLayoutMkLst>
        </pc:sldLayoutChg>
        <pc:sldLayoutChg chg="add del mod replId">
          <pc:chgData name="Francesco Sposato" userId="S::10586579@polimi.it::328f0c8e-baeb-4c17-84dd-64b20dfbd0ab" providerId="AD" clId="Web-{C935DB8E-3B24-C39D-525F-19ED46A6DE29}" dt="2020-04-09T21:15:58.663" v="81"/>
          <pc:sldLayoutMkLst>
            <pc:docMk/>
            <pc:sldMasterMk cId="40521996" sldId="2147483672"/>
            <pc:sldLayoutMk cId="1431139361" sldId="2147483678"/>
          </pc:sldLayoutMkLst>
        </pc:sldLayoutChg>
        <pc:sldLayoutChg chg="add del mod replId">
          <pc:chgData name="Francesco Sposato" userId="S::10586579@polimi.it::328f0c8e-baeb-4c17-84dd-64b20dfbd0ab" providerId="AD" clId="Web-{C935DB8E-3B24-C39D-525F-19ED46A6DE29}" dt="2020-04-09T21:15:58.663" v="81"/>
          <pc:sldLayoutMkLst>
            <pc:docMk/>
            <pc:sldMasterMk cId="40521996" sldId="2147483672"/>
            <pc:sldLayoutMk cId="4084869628" sldId="2147483679"/>
          </pc:sldLayoutMkLst>
        </pc:sldLayoutChg>
        <pc:sldLayoutChg chg="add del mod replId">
          <pc:chgData name="Francesco Sposato" userId="S::10586579@polimi.it::328f0c8e-baeb-4c17-84dd-64b20dfbd0ab" providerId="AD" clId="Web-{C935DB8E-3B24-C39D-525F-19ED46A6DE29}" dt="2020-04-09T21:15:58.663" v="81"/>
          <pc:sldLayoutMkLst>
            <pc:docMk/>
            <pc:sldMasterMk cId="40521996" sldId="2147483672"/>
            <pc:sldLayoutMk cId="3659496076" sldId="2147483680"/>
          </pc:sldLayoutMkLst>
        </pc:sldLayoutChg>
        <pc:sldLayoutChg chg="add del mod replId">
          <pc:chgData name="Francesco Sposato" userId="S::10586579@polimi.it::328f0c8e-baeb-4c17-84dd-64b20dfbd0ab" providerId="AD" clId="Web-{C935DB8E-3B24-C39D-525F-19ED46A6DE29}" dt="2020-04-09T21:15:58.663" v="81"/>
          <pc:sldLayoutMkLst>
            <pc:docMk/>
            <pc:sldMasterMk cId="40521996" sldId="2147483672"/>
            <pc:sldLayoutMk cId="586954844" sldId="2147483681"/>
          </pc:sldLayoutMkLst>
        </pc:sldLayoutChg>
        <pc:sldLayoutChg chg="add del mod replId">
          <pc:chgData name="Francesco Sposato" userId="S::10586579@polimi.it::328f0c8e-baeb-4c17-84dd-64b20dfbd0ab" providerId="AD" clId="Web-{C935DB8E-3B24-C39D-525F-19ED46A6DE29}" dt="2020-04-09T21:15:58.663" v="81"/>
          <pc:sldLayoutMkLst>
            <pc:docMk/>
            <pc:sldMasterMk cId="40521996" sldId="2147483672"/>
            <pc:sldLayoutMk cId="1601120384" sldId="2147483682"/>
          </pc:sldLayoutMkLst>
        </pc:sldLayoutChg>
        <pc:sldLayoutChg chg="add del mod replId">
          <pc:chgData name="Francesco Sposato" userId="S::10586579@polimi.it::328f0c8e-baeb-4c17-84dd-64b20dfbd0ab" providerId="AD" clId="Web-{C935DB8E-3B24-C39D-525F-19ED46A6DE29}" dt="2020-04-09T21:15:58.663" v="81"/>
          <pc:sldLayoutMkLst>
            <pc:docMk/>
            <pc:sldMasterMk cId="40521996" sldId="2147483672"/>
            <pc:sldLayoutMk cId="1745959583" sldId="2147483683"/>
          </pc:sldLayoutMkLst>
        </pc:sldLayoutChg>
      </pc:sldMasterChg>
      <pc:sldMasterChg chg="add del addSldLayout delSldLayout modSldLayout">
        <pc:chgData name="Francesco Sposato" userId="S::10586579@polimi.it::328f0c8e-baeb-4c17-84dd-64b20dfbd0ab" providerId="AD" clId="Web-{C935DB8E-3B24-C39D-525F-19ED46A6DE29}" dt="2020-04-09T21:10:03.638" v="52"/>
        <pc:sldMasterMkLst>
          <pc:docMk/>
          <pc:sldMasterMk cId="556542368" sldId="2147483672"/>
        </pc:sldMasterMkLst>
        <pc:sldLayoutChg chg="add del mod replId">
          <pc:chgData name="Francesco Sposato" userId="S::10586579@polimi.it::328f0c8e-baeb-4c17-84dd-64b20dfbd0ab" providerId="AD" clId="Web-{C935DB8E-3B24-C39D-525F-19ED46A6DE29}" dt="2020-04-09T21:10:03.638" v="52"/>
          <pc:sldLayoutMkLst>
            <pc:docMk/>
            <pc:sldMasterMk cId="556542368" sldId="2147483672"/>
            <pc:sldLayoutMk cId="279647619" sldId="2147483673"/>
          </pc:sldLayoutMkLst>
        </pc:sldLayoutChg>
        <pc:sldLayoutChg chg="add del mod replId">
          <pc:chgData name="Francesco Sposato" userId="S::10586579@polimi.it::328f0c8e-baeb-4c17-84dd-64b20dfbd0ab" providerId="AD" clId="Web-{C935DB8E-3B24-C39D-525F-19ED46A6DE29}" dt="2020-04-09T21:10:03.638" v="52"/>
          <pc:sldLayoutMkLst>
            <pc:docMk/>
            <pc:sldMasterMk cId="556542368" sldId="2147483672"/>
            <pc:sldLayoutMk cId="2297195062" sldId="2147483674"/>
          </pc:sldLayoutMkLst>
        </pc:sldLayoutChg>
        <pc:sldLayoutChg chg="add del mod replId">
          <pc:chgData name="Francesco Sposato" userId="S::10586579@polimi.it::328f0c8e-baeb-4c17-84dd-64b20dfbd0ab" providerId="AD" clId="Web-{C935DB8E-3B24-C39D-525F-19ED46A6DE29}" dt="2020-04-09T21:10:03.638" v="52"/>
          <pc:sldLayoutMkLst>
            <pc:docMk/>
            <pc:sldMasterMk cId="556542368" sldId="2147483672"/>
            <pc:sldLayoutMk cId="754206715" sldId="2147483675"/>
          </pc:sldLayoutMkLst>
        </pc:sldLayoutChg>
        <pc:sldLayoutChg chg="add del mod replId">
          <pc:chgData name="Francesco Sposato" userId="S::10586579@polimi.it::328f0c8e-baeb-4c17-84dd-64b20dfbd0ab" providerId="AD" clId="Web-{C935DB8E-3B24-C39D-525F-19ED46A6DE29}" dt="2020-04-09T21:10:03.638" v="52"/>
          <pc:sldLayoutMkLst>
            <pc:docMk/>
            <pc:sldMasterMk cId="556542368" sldId="2147483672"/>
            <pc:sldLayoutMk cId="2835588936" sldId="2147483676"/>
          </pc:sldLayoutMkLst>
        </pc:sldLayoutChg>
        <pc:sldLayoutChg chg="add del mod replId">
          <pc:chgData name="Francesco Sposato" userId="S::10586579@polimi.it::328f0c8e-baeb-4c17-84dd-64b20dfbd0ab" providerId="AD" clId="Web-{C935DB8E-3B24-C39D-525F-19ED46A6DE29}" dt="2020-04-09T21:10:03.638" v="52"/>
          <pc:sldLayoutMkLst>
            <pc:docMk/>
            <pc:sldMasterMk cId="556542368" sldId="2147483672"/>
            <pc:sldLayoutMk cId="1703158029" sldId="2147483677"/>
          </pc:sldLayoutMkLst>
        </pc:sldLayoutChg>
        <pc:sldLayoutChg chg="add del mod replId">
          <pc:chgData name="Francesco Sposato" userId="S::10586579@polimi.it::328f0c8e-baeb-4c17-84dd-64b20dfbd0ab" providerId="AD" clId="Web-{C935DB8E-3B24-C39D-525F-19ED46A6DE29}" dt="2020-04-09T21:10:03.638" v="52"/>
          <pc:sldLayoutMkLst>
            <pc:docMk/>
            <pc:sldMasterMk cId="556542368" sldId="2147483672"/>
            <pc:sldLayoutMk cId="1105593299" sldId="2147483678"/>
          </pc:sldLayoutMkLst>
        </pc:sldLayoutChg>
        <pc:sldLayoutChg chg="add del mod replId">
          <pc:chgData name="Francesco Sposato" userId="S::10586579@polimi.it::328f0c8e-baeb-4c17-84dd-64b20dfbd0ab" providerId="AD" clId="Web-{C935DB8E-3B24-C39D-525F-19ED46A6DE29}" dt="2020-04-09T21:10:03.638" v="52"/>
          <pc:sldLayoutMkLst>
            <pc:docMk/>
            <pc:sldMasterMk cId="556542368" sldId="2147483672"/>
            <pc:sldLayoutMk cId="4164387346" sldId="2147483679"/>
          </pc:sldLayoutMkLst>
        </pc:sldLayoutChg>
        <pc:sldLayoutChg chg="add del mod replId">
          <pc:chgData name="Francesco Sposato" userId="S::10586579@polimi.it::328f0c8e-baeb-4c17-84dd-64b20dfbd0ab" providerId="AD" clId="Web-{C935DB8E-3B24-C39D-525F-19ED46A6DE29}" dt="2020-04-09T21:10:03.638" v="52"/>
          <pc:sldLayoutMkLst>
            <pc:docMk/>
            <pc:sldMasterMk cId="556542368" sldId="2147483672"/>
            <pc:sldLayoutMk cId="4200233585" sldId="2147483680"/>
          </pc:sldLayoutMkLst>
        </pc:sldLayoutChg>
        <pc:sldLayoutChg chg="add del mod replId">
          <pc:chgData name="Francesco Sposato" userId="S::10586579@polimi.it::328f0c8e-baeb-4c17-84dd-64b20dfbd0ab" providerId="AD" clId="Web-{C935DB8E-3B24-C39D-525F-19ED46A6DE29}" dt="2020-04-09T21:10:03.638" v="52"/>
          <pc:sldLayoutMkLst>
            <pc:docMk/>
            <pc:sldMasterMk cId="556542368" sldId="2147483672"/>
            <pc:sldLayoutMk cId="3438354290" sldId="2147483681"/>
          </pc:sldLayoutMkLst>
        </pc:sldLayoutChg>
        <pc:sldLayoutChg chg="add del mod replId">
          <pc:chgData name="Francesco Sposato" userId="S::10586579@polimi.it::328f0c8e-baeb-4c17-84dd-64b20dfbd0ab" providerId="AD" clId="Web-{C935DB8E-3B24-C39D-525F-19ED46A6DE29}" dt="2020-04-09T21:10:03.638" v="52"/>
          <pc:sldLayoutMkLst>
            <pc:docMk/>
            <pc:sldMasterMk cId="556542368" sldId="2147483672"/>
            <pc:sldLayoutMk cId="3702828470" sldId="2147483682"/>
          </pc:sldLayoutMkLst>
        </pc:sldLayoutChg>
        <pc:sldLayoutChg chg="add del mod replId">
          <pc:chgData name="Francesco Sposato" userId="S::10586579@polimi.it::328f0c8e-baeb-4c17-84dd-64b20dfbd0ab" providerId="AD" clId="Web-{C935DB8E-3B24-C39D-525F-19ED46A6DE29}" dt="2020-04-09T21:10:03.638" v="52"/>
          <pc:sldLayoutMkLst>
            <pc:docMk/>
            <pc:sldMasterMk cId="556542368" sldId="2147483672"/>
            <pc:sldLayoutMk cId="3585292380" sldId="2147483683"/>
          </pc:sldLayoutMkLst>
        </pc:sldLayoutChg>
        <pc:sldLayoutChg chg="add del mod replId">
          <pc:chgData name="Francesco Sposato" userId="S::10586579@polimi.it::328f0c8e-baeb-4c17-84dd-64b20dfbd0ab" providerId="AD" clId="Web-{C935DB8E-3B24-C39D-525F-19ED46A6DE29}" dt="2020-04-09T21:10:03.638" v="52"/>
          <pc:sldLayoutMkLst>
            <pc:docMk/>
            <pc:sldMasterMk cId="556542368" sldId="2147483672"/>
            <pc:sldLayoutMk cId="3640201917" sldId="2147483684"/>
          </pc:sldLayoutMkLst>
        </pc:sldLayoutChg>
        <pc:sldLayoutChg chg="add del mod replId">
          <pc:chgData name="Francesco Sposato" userId="S::10586579@polimi.it::328f0c8e-baeb-4c17-84dd-64b20dfbd0ab" providerId="AD" clId="Web-{C935DB8E-3B24-C39D-525F-19ED46A6DE29}" dt="2020-04-09T21:10:03.638" v="52"/>
          <pc:sldLayoutMkLst>
            <pc:docMk/>
            <pc:sldMasterMk cId="556542368" sldId="2147483672"/>
            <pc:sldLayoutMk cId="351175853" sldId="2147483685"/>
          </pc:sldLayoutMkLst>
        </pc:sldLayoutChg>
        <pc:sldLayoutChg chg="add del mod replId">
          <pc:chgData name="Francesco Sposato" userId="S::10586579@polimi.it::328f0c8e-baeb-4c17-84dd-64b20dfbd0ab" providerId="AD" clId="Web-{C935DB8E-3B24-C39D-525F-19ED46A6DE29}" dt="2020-04-09T21:10:03.638" v="52"/>
          <pc:sldLayoutMkLst>
            <pc:docMk/>
            <pc:sldMasterMk cId="556542368" sldId="2147483672"/>
            <pc:sldLayoutMk cId="570189174" sldId="2147483686"/>
          </pc:sldLayoutMkLst>
        </pc:sldLayoutChg>
        <pc:sldLayoutChg chg="add del mod replId">
          <pc:chgData name="Francesco Sposato" userId="S::10586579@polimi.it::328f0c8e-baeb-4c17-84dd-64b20dfbd0ab" providerId="AD" clId="Web-{C935DB8E-3B24-C39D-525F-19ED46A6DE29}" dt="2020-04-09T21:10:03.638" v="52"/>
          <pc:sldLayoutMkLst>
            <pc:docMk/>
            <pc:sldMasterMk cId="556542368" sldId="2147483672"/>
            <pc:sldLayoutMk cId="4000387590" sldId="2147483687"/>
          </pc:sldLayoutMkLst>
        </pc:sldLayoutChg>
        <pc:sldLayoutChg chg="add del mod replId">
          <pc:chgData name="Francesco Sposato" userId="S::10586579@polimi.it::328f0c8e-baeb-4c17-84dd-64b20dfbd0ab" providerId="AD" clId="Web-{C935DB8E-3B24-C39D-525F-19ED46A6DE29}" dt="2020-04-09T21:10:03.638" v="52"/>
          <pc:sldLayoutMkLst>
            <pc:docMk/>
            <pc:sldMasterMk cId="556542368" sldId="2147483672"/>
            <pc:sldLayoutMk cId="630899451" sldId="2147483688"/>
          </pc:sldLayoutMkLst>
        </pc:sldLayoutChg>
      </pc:sldMasterChg>
      <pc:sldMasterChg chg="add del addSldLayout delSldLayout modSldLayout">
        <pc:chgData name="Francesco Sposato" userId="S::10586579@polimi.it::328f0c8e-baeb-4c17-84dd-64b20dfbd0ab" providerId="AD" clId="Web-{C935DB8E-3B24-C39D-525F-19ED46A6DE29}" dt="2020-04-09T21:19:55.445" v="91"/>
        <pc:sldMasterMkLst>
          <pc:docMk/>
          <pc:sldMasterMk cId="1218400513" sldId="2147483672"/>
        </pc:sldMasterMkLst>
        <pc:sldLayoutChg chg="add del mod replId">
          <pc:chgData name="Francesco Sposato" userId="S::10586579@polimi.it::328f0c8e-baeb-4c17-84dd-64b20dfbd0ab" providerId="AD" clId="Web-{C935DB8E-3B24-C39D-525F-19ED46A6DE29}" dt="2020-04-09T21:19:55.445" v="91"/>
          <pc:sldLayoutMkLst>
            <pc:docMk/>
            <pc:sldMasterMk cId="1218400513" sldId="2147483672"/>
            <pc:sldLayoutMk cId="1982051942" sldId="2147483673"/>
          </pc:sldLayoutMkLst>
        </pc:sldLayoutChg>
        <pc:sldLayoutChg chg="add del mod replId">
          <pc:chgData name="Francesco Sposato" userId="S::10586579@polimi.it::328f0c8e-baeb-4c17-84dd-64b20dfbd0ab" providerId="AD" clId="Web-{C935DB8E-3B24-C39D-525F-19ED46A6DE29}" dt="2020-04-09T21:19:55.445" v="91"/>
          <pc:sldLayoutMkLst>
            <pc:docMk/>
            <pc:sldMasterMk cId="1218400513" sldId="2147483672"/>
            <pc:sldLayoutMk cId="2058683856" sldId="2147483674"/>
          </pc:sldLayoutMkLst>
        </pc:sldLayoutChg>
        <pc:sldLayoutChg chg="add del mod replId">
          <pc:chgData name="Francesco Sposato" userId="S::10586579@polimi.it::328f0c8e-baeb-4c17-84dd-64b20dfbd0ab" providerId="AD" clId="Web-{C935DB8E-3B24-C39D-525F-19ED46A6DE29}" dt="2020-04-09T21:19:55.445" v="91"/>
          <pc:sldLayoutMkLst>
            <pc:docMk/>
            <pc:sldMasterMk cId="1218400513" sldId="2147483672"/>
            <pc:sldLayoutMk cId="3843735897" sldId="2147483675"/>
          </pc:sldLayoutMkLst>
        </pc:sldLayoutChg>
        <pc:sldLayoutChg chg="add del mod replId">
          <pc:chgData name="Francesco Sposato" userId="S::10586579@polimi.it::328f0c8e-baeb-4c17-84dd-64b20dfbd0ab" providerId="AD" clId="Web-{C935DB8E-3B24-C39D-525F-19ED46A6DE29}" dt="2020-04-09T21:19:55.445" v="91"/>
          <pc:sldLayoutMkLst>
            <pc:docMk/>
            <pc:sldMasterMk cId="1218400513" sldId="2147483672"/>
            <pc:sldLayoutMk cId="158252291" sldId="2147483676"/>
          </pc:sldLayoutMkLst>
        </pc:sldLayoutChg>
        <pc:sldLayoutChg chg="add del mod replId">
          <pc:chgData name="Francesco Sposato" userId="S::10586579@polimi.it::328f0c8e-baeb-4c17-84dd-64b20dfbd0ab" providerId="AD" clId="Web-{C935DB8E-3B24-C39D-525F-19ED46A6DE29}" dt="2020-04-09T21:19:55.445" v="91"/>
          <pc:sldLayoutMkLst>
            <pc:docMk/>
            <pc:sldMasterMk cId="1218400513" sldId="2147483672"/>
            <pc:sldLayoutMk cId="3260963783" sldId="2147483677"/>
          </pc:sldLayoutMkLst>
        </pc:sldLayoutChg>
        <pc:sldLayoutChg chg="add del mod replId">
          <pc:chgData name="Francesco Sposato" userId="S::10586579@polimi.it::328f0c8e-baeb-4c17-84dd-64b20dfbd0ab" providerId="AD" clId="Web-{C935DB8E-3B24-C39D-525F-19ED46A6DE29}" dt="2020-04-09T21:19:55.445" v="91"/>
          <pc:sldLayoutMkLst>
            <pc:docMk/>
            <pc:sldMasterMk cId="1218400513" sldId="2147483672"/>
            <pc:sldLayoutMk cId="1946394454" sldId="2147483678"/>
          </pc:sldLayoutMkLst>
        </pc:sldLayoutChg>
        <pc:sldLayoutChg chg="add del mod replId">
          <pc:chgData name="Francesco Sposato" userId="S::10586579@polimi.it::328f0c8e-baeb-4c17-84dd-64b20dfbd0ab" providerId="AD" clId="Web-{C935DB8E-3B24-C39D-525F-19ED46A6DE29}" dt="2020-04-09T21:19:55.445" v="91"/>
          <pc:sldLayoutMkLst>
            <pc:docMk/>
            <pc:sldMasterMk cId="1218400513" sldId="2147483672"/>
            <pc:sldLayoutMk cId="2996390025" sldId="2147483679"/>
          </pc:sldLayoutMkLst>
        </pc:sldLayoutChg>
        <pc:sldLayoutChg chg="add del mod replId">
          <pc:chgData name="Francesco Sposato" userId="S::10586579@polimi.it::328f0c8e-baeb-4c17-84dd-64b20dfbd0ab" providerId="AD" clId="Web-{C935DB8E-3B24-C39D-525F-19ED46A6DE29}" dt="2020-04-09T21:19:55.445" v="91"/>
          <pc:sldLayoutMkLst>
            <pc:docMk/>
            <pc:sldMasterMk cId="1218400513" sldId="2147483672"/>
            <pc:sldLayoutMk cId="1047753238" sldId="2147483680"/>
          </pc:sldLayoutMkLst>
        </pc:sldLayoutChg>
        <pc:sldLayoutChg chg="add del mod replId">
          <pc:chgData name="Francesco Sposato" userId="S::10586579@polimi.it::328f0c8e-baeb-4c17-84dd-64b20dfbd0ab" providerId="AD" clId="Web-{C935DB8E-3B24-C39D-525F-19ED46A6DE29}" dt="2020-04-09T21:19:55.445" v="91"/>
          <pc:sldLayoutMkLst>
            <pc:docMk/>
            <pc:sldMasterMk cId="1218400513" sldId="2147483672"/>
            <pc:sldLayoutMk cId="331002493" sldId="2147483681"/>
          </pc:sldLayoutMkLst>
        </pc:sldLayoutChg>
        <pc:sldLayoutChg chg="add del mod replId">
          <pc:chgData name="Francesco Sposato" userId="S::10586579@polimi.it::328f0c8e-baeb-4c17-84dd-64b20dfbd0ab" providerId="AD" clId="Web-{C935DB8E-3B24-C39D-525F-19ED46A6DE29}" dt="2020-04-09T21:19:55.445" v="91"/>
          <pc:sldLayoutMkLst>
            <pc:docMk/>
            <pc:sldMasterMk cId="1218400513" sldId="2147483672"/>
            <pc:sldLayoutMk cId="587441508" sldId="2147483682"/>
          </pc:sldLayoutMkLst>
        </pc:sldLayoutChg>
        <pc:sldLayoutChg chg="add del mod replId">
          <pc:chgData name="Francesco Sposato" userId="S::10586579@polimi.it::328f0c8e-baeb-4c17-84dd-64b20dfbd0ab" providerId="AD" clId="Web-{C935DB8E-3B24-C39D-525F-19ED46A6DE29}" dt="2020-04-09T21:19:55.445" v="91"/>
          <pc:sldLayoutMkLst>
            <pc:docMk/>
            <pc:sldMasterMk cId="1218400513" sldId="2147483672"/>
            <pc:sldLayoutMk cId="2872171389" sldId="2147483683"/>
          </pc:sldLayoutMkLst>
        </pc:sldLayoutChg>
      </pc:sldMasterChg>
      <pc:sldMasterChg chg="add del addSldLayout delSldLayout modSldLayout">
        <pc:chgData name="Francesco Sposato" userId="S::10586579@polimi.it::328f0c8e-baeb-4c17-84dd-64b20dfbd0ab" providerId="AD" clId="Web-{C935DB8E-3B24-C39D-525F-19ED46A6DE29}" dt="2020-04-09T21:11:45.270" v="60"/>
        <pc:sldMasterMkLst>
          <pc:docMk/>
          <pc:sldMasterMk cId="1949750828" sldId="2147483672"/>
        </pc:sldMasterMkLst>
        <pc:sldLayoutChg chg="add del mod replId">
          <pc:chgData name="Francesco Sposato" userId="S::10586579@polimi.it::328f0c8e-baeb-4c17-84dd-64b20dfbd0ab" providerId="AD" clId="Web-{C935DB8E-3B24-C39D-525F-19ED46A6DE29}" dt="2020-04-09T21:11:45.270" v="60"/>
          <pc:sldLayoutMkLst>
            <pc:docMk/>
            <pc:sldMasterMk cId="1949750828" sldId="2147483672"/>
            <pc:sldLayoutMk cId="595057236" sldId="2147483673"/>
          </pc:sldLayoutMkLst>
        </pc:sldLayoutChg>
        <pc:sldLayoutChg chg="add del mod replId">
          <pc:chgData name="Francesco Sposato" userId="S::10586579@polimi.it::328f0c8e-baeb-4c17-84dd-64b20dfbd0ab" providerId="AD" clId="Web-{C935DB8E-3B24-C39D-525F-19ED46A6DE29}" dt="2020-04-09T21:11:45.270" v="60"/>
          <pc:sldLayoutMkLst>
            <pc:docMk/>
            <pc:sldMasterMk cId="1949750828" sldId="2147483672"/>
            <pc:sldLayoutMk cId="2968443769" sldId="2147483674"/>
          </pc:sldLayoutMkLst>
        </pc:sldLayoutChg>
        <pc:sldLayoutChg chg="add del mod replId">
          <pc:chgData name="Francesco Sposato" userId="S::10586579@polimi.it::328f0c8e-baeb-4c17-84dd-64b20dfbd0ab" providerId="AD" clId="Web-{C935DB8E-3B24-C39D-525F-19ED46A6DE29}" dt="2020-04-09T21:11:45.270" v="60"/>
          <pc:sldLayoutMkLst>
            <pc:docMk/>
            <pc:sldMasterMk cId="1949750828" sldId="2147483672"/>
            <pc:sldLayoutMk cId="1377490169" sldId="2147483675"/>
          </pc:sldLayoutMkLst>
        </pc:sldLayoutChg>
        <pc:sldLayoutChg chg="add del mod replId">
          <pc:chgData name="Francesco Sposato" userId="S::10586579@polimi.it::328f0c8e-baeb-4c17-84dd-64b20dfbd0ab" providerId="AD" clId="Web-{C935DB8E-3B24-C39D-525F-19ED46A6DE29}" dt="2020-04-09T21:11:45.270" v="60"/>
          <pc:sldLayoutMkLst>
            <pc:docMk/>
            <pc:sldMasterMk cId="1949750828" sldId="2147483672"/>
            <pc:sldLayoutMk cId="1332841873" sldId="2147483676"/>
          </pc:sldLayoutMkLst>
        </pc:sldLayoutChg>
        <pc:sldLayoutChg chg="add del mod replId">
          <pc:chgData name="Francesco Sposato" userId="S::10586579@polimi.it::328f0c8e-baeb-4c17-84dd-64b20dfbd0ab" providerId="AD" clId="Web-{C935DB8E-3B24-C39D-525F-19ED46A6DE29}" dt="2020-04-09T21:11:45.270" v="60"/>
          <pc:sldLayoutMkLst>
            <pc:docMk/>
            <pc:sldMasterMk cId="1949750828" sldId="2147483672"/>
            <pc:sldLayoutMk cId="2897331069" sldId="2147483677"/>
          </pc:sldLayoutMkLst>
        </pc:sldLayoutChg>
        <pc:sldLayoutChg chg="add del mod replId">
          <pc:chgData name="Francesco Sposato" userId="S::10586579@polimi.it::328f0c8e-baeb-4c17-84dd-64b20dfbd0ab" providerId="AD" clId="Web-{C935DB8E-3B24-C39D-525F-19ED46A6DE29}" dt="2020-04-09T21:11:45.270" v="60"/>
          <pc:sldLayoutMkLst>
            <pc:docMk/>
            <pc:sldMasterMk cId="1949750828" sldId="2147483672"/>
            <pc:sldLayoutMk cId="3885727583" sldId="2147483678"/>
          </pc:sldLayoutMkLst>
        </pc:sldLayoutChg>
        <pc:sldLayoutChg chg="add del mod replId">
          <pc:chgData name="Francesco Sposato" userId="S::10586579@polimi.it::328f0c8e-baeb-4c17-84dd-64b20dfbd0ab" providerId="AD" clId="Web-{C935DB8E-3B24-C39D-525F-19ED46A6DE29}" dt="2020-04-09T21:11:45.270" v="60"/>
          <pc:sldLayoutMkLst>
            <pc:docMk/>
            <pc:sldMasterMk cId="1949750828" sldId="2147483672"/>
            <pc:sldLayoutMk cId="3291581296" sldId="2147483679"/>
          </pc:sldLayoutMkLst>
        </pc:sldLayoutChg>
        <pc:sldLayoutChg chg="add del mod replId">
          <pc:chgData name="Francesco Sposato" userId="S::10586579@polimi.it::328f0c8e-baeb-4c17-84dd-64b20dfbd0ab" providerId="AD" clId="Web-{C935DB8E-3B24-C39D-525F-19ED46A6DE29}" dt="2020-04-09T21:11:45.270" v="60"/>
          <pc:sldLayoutMkLst>
            <pc:docMk/>
            <pc:sldMasterMk cId="1949750828" sldId="2147483672"/>
            <pc:sldLayoutMk cId="3441311924" sldId="2147483680"/>
          </pc:sldLayoutMkLst>
        </pc:sldLayoutChg>
        <pc:sldLayoutChg chg="add del mod replId">
          <pc:chgData name="Francesco Sposato" userId="S::10586579@polimi.it::328f0c8e-baeb-4c17-84dd-64b20dfbd0ab" providerId="AD" clId="Web-{C935DB8E-3B24-C39D-525F-19ED46A6DE29}" dt="2020-04-09T21:11:45.270" v="60"/>
          <pc:sldLayoutMkLst>
            <pc:docMk/>
            <pc:sldMasterMk cId="1949750828" sldId="2147483672"/>
            <pc:sldLayoutMk cId="3645415584" sldId="2147483681"/>
          </pc:sldLayoutMkLst>
        </pc:sldLayoutChg>
        <pc:sldLayoutChg chg="add del mod replId">
          <pc:chgData name="Francesco Sposato" userId="S::10586579@polimi.it::328f0c8e-baeb-4c17-84dd-64b20dfbd0ab" providerId="AD" clId="Web-{C935DB8E-3B24-C39D-525F-19ED46A6DE29}" dt="2020-04-09T21:11:45.270" v="60"/>
          <pc:sldLayoutMkLst>
            <pc:docMk/>
            <pc:sldMasterMk cId="1949750828" sldId="2147483672"/>
            <pc:sldLayoutMk cId="2761669849" sldId="2147483682"/>
          </pc:sldLayoutMkLst>
        </pc:sldLayoutChg>
        <pc:sldLayoutChg chg="add del mod replId">
          <pc:chgData name="Francesco Sposato" userId="S::10586579@polimi.it::328f0c8e-baeb-4c17-84dd-64b20dfbd0ab" providerId="AD" clId="Web-{C935DB8E-3B24-C39D-525F-19ED46A6DE29}" dt="2020-04-09T21:11:45.270" v="60"/>
          <pc:sldLayoutMkLst>
            <pc:docMk/>
            <pc:sldMasterMk cId="1949750828" sldId="2147483672"/>
            <pc:sldLayoutMk cId="1009424726" sldId="2147483683"/>
          </pc:sldLayoutMkLst>
        </pc:sldLayoutChg>
      </pc:sldMasterChg>
      <pc:sldMasterChg chg="add del addSldLayout delSldLayout modSldLayout">
        <pc:chgData name="Francesco Sposato" userId="S::10586579@polimi.it::328f0c8e-baeb-4c17-84dd-64b20dfbd0ab" providerId="AD" clId="Web-{C935DB8E-3B24-C39D-525F-19ED46A6DE29}" dt="2020-04-09T21:09:32.776" v="48"/>
        <pc:sldMasterMkLst>
          <pc:docMk/>
          <pc:sldMasterMk cId="3789441862" sldId="2147483672"/>
        </pc:sldMasterMkLst>
        <pc:sldLayoutChg chg="add del mod replId">
          <pc:chgData name="Francesco Sposato" userId="S::10586579@polimi.it::328f0c8e-baeb-4c17-84dd-64b20dfbd0ab" providerId="AD" clId="Web-{C935DB8E-3B24-C39D-525F-19ED46A6DE29}" dt="2020-04-09T21:09:32.776" v="48"/>
          <pc:sldLayoutMkLst>
            <pc:docMk/>
            <pc:sldMasterMk cId="3789441862" sldId="2147483672"/>
            <pc:sldLayoutMk cId="1889294618" sldId="2147483673"/>
          </pc:sldLayoutMkLst>
        </pc:sldLayoutChg>
        <pc:sldLayoutChg chg="add del mod replId">
          <pc:chgData name="Francesco Sposato" userId="S::10586579@polimi.it::328f0c8e-baeb-4c17-84dd-64b20dfbd0ab" providerId="AD" clId="Web-{C935DB8E-3B24-C39D-525F-19ED46A6DE29}" dt="2020-04-09T21:09:32.776" v="48"/>
          <pc:sldLayoutMkLst>
            <pc:docMk/>
            <pc:sldMasterMk cId="3789441862" sldId="2147483672"/>
            <pc:sldLayoutMk cId="798988249" sldId="2147483674"/>
          </pc:sldLayoutMkLst>
        </pc:sldLayoutChg>
        <pc:sldLayoutChg chg="add del mod replId">
          <pc:chgData name="Francesco Sposato" userId="S::10586579@polimi.it::328f0c8e-baeb-4c17-84dd-64b20dfbd0ab" providerId="AD" clId="Web-{C935DB8E-3B24-C39D-525F-19ED46A6DE29}" dt="2020-04-09T21:09:32.776" v="48"/>
          <pc:sldLayoutMkLst>
            <pc:docMk/>
            <pc:sldMasterMk cId="3789441862" sldId="2147483672"/>
            <pc:sldLayoutMk cId="3930753176" sldId="2147483675"/>
          </pc:sldLayoutMkLst>
        </pc:sldLayoutChg>
        <pc:sldLayoutChg chg="add del mod replId">
          <pc:chgData name="Francesco Sposato" userId="S::10586579@polimi.it::328f0c8e-baeb-4c17-84dd-64b20dfbd0ab" providerId="AD" clId="Web-{C935DB8E-3B24-C39D-525F-19ED46A6DE29}" dt="2020-04-09T21:09:32.776" v="48"/>
          <pc:sldLayoutMkLst>
            <pc:docMk/>
            <pc:sldMasterMk cId="3789441862" sldId="2147483672"/>
            <pc:sldLayoutMk cId="1440976486" sldId="2147483676"/>
          </pc:sldLayoutMkLst>
        </pc:sldLayoutChg>
        <pc:sldLayoutChg chg="add del mod replId">
          <pc:chgData name="Francesco Sposato" userId="S::10586579@polimi.it::328f0c8e-baeb-4c17-84dd-64b20dfbd0ab" providerId="AD" clId="Web-{C935DB8E-3B24-C39D-525F-19ED46A6DE29}" dt="2020-04-09T21:09:32.776" v="48"/>
          <pc:sldLayoutMkLst>
            <pc:docMk/>
            <pc:sldMasterMk cId="3789441862" sldId="2147483672"/>
            <pc:sldLayoutMk cId="2865295272" sldId="2147483677"/>
          </pc:sldLayoutMkLst>
        </pc:sldLayoutChg>
        <pc:sldLayoutChg chg="add del mod replId">
          <pc:chgData name="Francesco Sposato" userId="S::10586579@polimi.it::328f0c8e-baeb-4c17-84dd-64b20dfbd0ab" providerId="AD" clId="Web-{C935DB8E-3B24-C39D-525F-19ED46A6DE29}" dt="2020-04-09T21:09:32.776" v="48"/>
          <pc:sldLayoutMkLst>
            <pc:docMk/>
            <pc:sldMasterMk cId="3789441862" sldId="2147483672"/>
            <pc:sldLayoutMk cId="2102098537" sldId="2147483678"/>
          </pc:sldLayoutMkLst>
        </pc:sldLayoutChg>
        <pc:sldLayoutChg chg="add del mod replId">
          <pc:chgData name="Francesco Sposato" userId="S::10586579@polimi.it::328f0c8e-baeb-4c17-84dd-64b20dfbd0ab" providerId="AD" clId="Web-{C935DB8E-3B24-C39D-525F-19ED46A6DE29}" dt="2020-04-09T21:09:32.776" v="48"/>
          <pc:sldLayoutMkLst>
            <pc:docMk/>
            <pc:sldMasterMk cId="3789441862" sldId="2147483672"/>
            <pc:sldLayoutMk cId="3001742929" sldId="2147483679"/>
          </pc:sldLayoutMkLst>
        </pc:sldLayoutChg>
        <pc:sldLayoutChg chg="add del mod replId">
          <pc:chgData name="Francesco Sposato" userId="S::10586579@polimi.it::328f0c8e-baeb-4c17-84dd-64b20dfbd0ab" providerId="AD" clId="Web-{C935DB8E-3B24-C39D-525F-19ED46A6DE29}" dt="2020-04-09T21:09:32.776" v="48"/>
          <pc:sldLayoutMkLst>
            <pc:docMk/>
            <pc:sldMasterMk cId="3789441862" sldId="2147483672"/>
            <pc:sldLayoutMk cId="1303555439" sldId="2147483680"/>
          </pc:sldLayoutMkLst>
        </pc:sldLayoutChg>
        <pc:sldLayoutChg chg="add del mod replId">
          <pc:chgData name="Francesco Sposato" userId="S::10586579@polimi.it::328f0c8e-baeb-4c17-84dd-64b20dfbd0ab" providerId="AD" clId="Web-{C935DB8E-3B24-C39D-525F-19ED46A6DE29}" dt="2020-04-09T21:09:32.776" v="48"/>
          <pc:sldLayoutMkLst>
            <pc:docMk/>
            <pc:sldMasterMk cId="3789441862" sldId="2147483672"/>
            <pc:sldLayoutMk cId="1354674743" sldId="2147483681"/>
          </pc:sldLayoutMkLst>
        </pc:sldLayoutChg>
        <pc:sldLayoutChg chg="add del mod replId">
          <pc:chgData name="Francesco Sposato" userId="S::10586579@polimi.it::328f0c8e-baeb-4c17-84dd-64b20dfbd0ab" providerId="AD" clId="Web-{C935DB8E-3B24-C39D-525F-19ED46A6DE29}" dt="2020-04-09T21:09:32.776" v="48"/>
          <pc:sldLayoutMkLst>
            <pc:docMk/>
            <pc:sldMasterMk cId="3789441862" sldId="2147483672"/>
            <pc:sldLayoutMk cId="1393499215" sldId="2147483682"/>
          </pc:sldLayoutMkLst>
        </pc:sldLayoutChg>
        <pc:sldLayoutChg chg="add del mod replId">
          <pc:chgData name="Francesco Sposato" userId="S::10586579@polimi.it::328f0c8e-baeb-4c17-84dd-64b20dfbd0ab" providerId="AD" clId="Web-{C935DB8E-3B24-C39D-525F-19ED46A6DE29}" dt="2020-04-09T21:09:32.776" v="48"/>
          <pc:sldLayoutMkLst>
            <pc:docMk/>
            <pc:sldMasterMk cId="3789441862" sldId="2147483672"/>
            <pc:sldLayoutMk cId="698627999" sldId="2147483683"/>
          </pc:sldLayoutMkLst>
        </pc:sldLayoutChg>
        <pc:sldLayoutChg chg="add del mod replId">
          <pc:chgData name="Francesco Sposato" userId="S::10586579@polimi.it::328f0c8e-baeb-4c17-84dd-64b20dfbd0ab" providerId="AD" clId="Web-{C935DB8E-3B24-C39D-525F-19ED46A6DE29}" dt="2020-04-09T21:09:32.776" v="48"/>
          <pc:sldLayoutMkLst>
            <pc:docMk/>
            <pc:sldMasterMk cId="3789441862" sldId="2147483672"/>
            <pc:sldLayoutMk cId="1745217982" sldId="2147483684"/>
          </pc:sldLayoutMkLst>
        </pc:sldLayoutChg>
        <pc:sldLayoutChg chg="add del mod replId">
          <pc:chgData name="Francesco Sposato" userId="S::10586579@polimi.it::328f0c8e-baeb-4c17-84dd-64b20dfbd0ab" providerId="AD" clId="Web-{C935DB8E-3B24-C39D-525F-19ED46A6DE29}" dt="2020-04-09T21:09:32.776" v="48"/>
          <pc:sldLayoutMkLst>
            <pc:docMk/>
            <pc:sldMasterMk cId="3789441862" sldId="2147483672"/>
            <pc:sldLayoutMk cId="1329496075" sldId="2147483685"/>
          </pc:sldLayoutMkLst>
        </pc:sldLayoutChg>
        <pc:sldLayoutChg chg="add del mod replId">
          <pc:chgData name="Francesco Sposato" userId="S::10586579@polimi.it::328f0c8e-baeb-4c17-84dd-64b20dfbd0ab" providerId="AD" clId="Web-{C935DB8E-3B24-C39D-525F-19ED46A6DE29}" dt="2020-04-09T21:09:32.776" v="48"/>
          <pc:sldLayoutMkLst>
            <pc:docMk/>
            <pc:sldMasterMk cId="3789441862" sldId="2147483672"/>
            <pc:sldLayoutMk cId="3604832735" sldId="2147483686"/>
          </pc:sldLayoutMkLst>
        </pc:sldLayoutChg>
        <pc:sldLayoutChg chg="add del mod replId">
          <pc:chgData name="Francesco Sposato" userId="S::10586579@polimi.it::328f0c8e-baeb-4c17-84dd-64b20dfbd0ab" providerId="AD" clId="Web-{C935DB8E-3B24-C39D-525F-19ED46A6DE29}" dt="2020-04-09T21:09:32.776" v="48"/>
          <pc:sldLayoutMkLst>
            <pc:docMk/>
            <pc:sldMasterMk cId="3789441862" sldId="2147483672"/>
            <pc:sldLayoutMk cId="709573772" sldId="2147483687"/>
          </pc:sldLayoutMkLst>
        </pc:sldLayoutChg>
        <pc:sldLayoutChg chg="add del mod replId">
          <pc:chgData name="Francesco Sposato" userId="S::10586579@polimi.it::328f0c8e-baeb-4c17-84dd-64b20dfbd0ab" providerId="AD" clId="Web-{C935DB8E-3B24-C39D-525F-19ED46A6DE29}" dt="2020-04-09T21:09:32.776" v="48"/>
          <pc:sldLayoutMkLst>
            <pc:docMk/>
            <pc:sldMasterMk cId="3789441862" sldId="2147483672"/>
            <pc:sldLayoutMk cId="1829660414" sldId="2147483688"/>
          </pc:sldLayoutMkLst>
        </pc:sldLayoutChg>
      </pc:sldMasterChg>
      <pc:sldMasterChg chg="add addSldLayout modSldLayout">
        <pc:chgData name="Francesco Sposato" userId="S::10586579@polimi.it::328f0c8e-baeb-4c17-84dd-64b20dfbd0ab" providerId="AD" clId="Web-{C935DB8E-3B24-C39D-525F-19ED46A6DE29}" dt="2020-04-09T21:19:55.445" v="91"/>
        <pc:sldMasterMkLst>
          <pc:docMk/>
          <pc:sldMasterMk cId="87906503" sldId="2147483684"/>
        </pc:sldMasterMkLst>
        <pc:sldLayoutChg chg="add mod replId">
          <pc:chgData name="Francesco Sposato" userId="S::10586579@polimi.it::328f0c8e-baeb-4c17-84dd-64b20dfbd0ab" providerId="AD" clId="Web-{C935DB8E-3B24-C39D-525F-19ED46A6DE29}" dt="2020-04-09T21:19:55.445" v="91"/>
          <pc:sldLayoutMkLst>
            <pc:docMk/>
            <pc:sldMasterMk cId="87906503" sldId="2147483684"/>
            <pc:sldLayoutMk cId="2115840776" sldId="2147483685"/>
          </pc:sldLayoutMkLst>
        </pc:sldLayoutChg>
        <pc:sldLayoutChg chg="add mod replId">
          <pc:chgData name="Francesco Sposato" userId="S::10586579@polimi.it::328f0c8e-baeb-4c17-84dd-64b20dfbd0ab" providerId="AD" clId="Web-{C935DB8E-3B24-C39D-525F-19ED46A6DE29}" dt="2020-04-09T21:19:55.445" v="91"/>
          <pc:sldLayoutMkLst>
            <pc:docMk/>
            <pc:sldMasterMk cId="87906503" sldId="2147483684"/>
            <pc:sldLayoutMk cId="743428070" sldId="2147483686"/>
          </pc:sldLayoutMkLst>
        </pc:sldLayoutChg>
        <pc:sldLayoutChg chg="add mod replId">
          <pc:chgData name="Francesco Sposato" userId="S::10586579@polimi.it::328f0c8e-baeb-4c17-84dd-64b20dfbd0ab" providerId="AD" clId="Web-{C935DB8E-3B24-C39D-525F-19ED46A6DE29}" dt="2020-04-09T21:19:55.445" v="91"/>
          <pc:sldLayoutMkLst>
            <pc:docMk/>
            <pc:sldMasterMk cId="87906503" sldId="2147483684"/>
            <pc:sldLayoutMk cId="3482969610" sldId="2147483687"/>
          </pc:sldLayoutMkLst>
        </pc:sldLayoutChg>
        <pc:sldLayoutChg chg="add mod replId">
          <pc:chgData name="Francesco Sposato" userId="S::10586579@polimi.it::328f0c8e-baeb-4c17-84dd-64b20dfbd0ab" providerId="AD" clId="Web-{C935DB8E-3B24-C39D-525F-19ED46A6DE29}" dt="2020-04-09T21:19:55.445" v="91"/>
          <pc:sldLayoutMkLst>
            <pc:docMk/>
            <pc:sldMasterMk cId="87906503" sldId="2147483684"/>
            <pc:sldLayoutMk cId="2708513989" sldId="2147483688"/>
          </pc:sldLayoutMkLst>
        </pc:sldLayoutChg>
        <pc:sldLayoutChg chg="add mod replId">
          <pc:chgData name="Francesco Sposato" userId="S::10586579@polimi.it::328f0c8e-baeb-4c17-84dd-64b20dfbd0ab" providerId="AD" clId="Web-{C935DB8E-3B24-C39D-525F-19ED46A6DE29}" dt="2020-04-09T21:19:55.445" v="91"/>
          <pc:sldLayoutMkLst>
            <pc:docMk/>
            <pc:sldMasterMk cId="87906503" sldId="2147483684"/>
            <pc:sldLayoutMk cId="2605300038" sldId="2147483689"/>
          </pc:sldLayoutMkLst>
        </pc:sldLayoutChg>
        <pc:sldLayoutChg chg="add mod replId">
          <pc:chgData name="Francesco Sposato" userId="S::10586579@polimi.it::328f0c8e-baeb-4c17-84dd-64b20dfbd0ab" providerId="AD" clId="Web-{C935DB8E-3B24-C39D-525F-19ED46A6DE29}" dt="2020-04-09T21:19:55.445" v="91"/>
          <pc:sldLayoutMkLst>
            <pc:docMk/>
            <pc:sldMasterMk cId="87906503" sldId="2147483684"/>
            <pc:sldLayoutMk cId="1817247563" sldId="2147483690"/>
          </pc:sldLayoutMkLst>
        </pc:sldLayoutChg>
        <pc:sldLayoutChg chg="add mod replId">
          <pc:chgData name="Francesco Sposato" userId="S::10586579@polimi.it::328f0c8e-baeb-4c17-84dd-64b20dfbd0ab" providerId="AD" clId="Web-{C935DB8E-3B24-C39D-525F-19ED46A6DE29}" dt="2020-04-09T21:19:55.445" v="91"/>
          <pc:sldLayoutMkLst>
            <pc:docMk/>
            <pc:sldMasterMk cId="87906503" sldId="2147483684"/>
            <pc:sldLayoutMk cId="3003263740" sldId="2147483691"/>
          </pc:sldLayoutMkLst>
        </pc:sldLayoutChg>
        <pc:sldLayoutChg chg="add mod replId">
          <pc:chgData name="Francesco Sposato" userId="S::10586579@polimi.it::328f0c8e-baeb-4c17-84dd-64b20dfbd0ab" providerId="AD" clId="Web-{C935DB8E-3B24-C39D-525F-19ED46A6DE29}" dt="2020-04-09T21:19:55.445" v="91"/>
          <pc:sldLayoutMkLst>
            <pc:docMk/>
            <pc:sldMasterMk cId="87906503" sldId="2147483684"/>
            <pc:sldLayoutMk cId="2721744406" sldId="2147483692"/>
          </pc:sldLayoutMkLst>
        </pc:sldLayoutChg>
        <pc:sldLayoutChg chg="add mod replId">
          <pc:chgData name="Francesco Sposato" userId="S::10586579@polimi.it::328f0c8e-baeb-4c17-84dd-64b20dfbd0ab" providerId="AD" clId="Web-{C935DB8E-3B24-C39D-525F-19ED46A6DE29}" dt="2020-04-09T21:19:55.445" v="91"/>
          <pc:sldLayoutMkLst>
            <pc:docMk/>
            <pc:sldMasterMk cId="87906503" sldId="2147483684"/>
            <pc:sldLayoutMk cId="3315715442" sldId="2147483693"/>
          </pc:sldLayoutMkLst>
        </pc:sldLayoutChg>
        <pc:sldLayoutChg chg="add mod replId">
          <pc:chgData name="Francesco Sposato" userId="S::10586579@polimi.it::328f0c8e-baeb-4c17-84dd-64b20dfbd0ab" providerId="AD" clId="Web-{C935DB8E-3B24-C39D-525F-19ED46A6DE29}" dt="2020-04-09T21:19:55.445" v="91"/>
          <pc:sldLayoutMkLst>
            <pc:docMk/>
            <pc:sldMasterMk cId="87906503" sldId="2147483684"/>
            <pc:sldLayoutMk cId="4220716361" sldId="2147483694"/>
          </pc:sldLayoutMkLst>
        </pc:sldLayoutChg>
        <pc:sldLayoutChg chg="add mod replId">
          <pc:chgData name="Francesco Sposato" userId="S::10586579@polimi.it::328f0c8e-baeb-4c17-84dd-64b20dfbd0ab" providerId="AD" clId="Web-{C935DB8E-3B24-C39D-525F-19ED46A6DE29}" dt="2020-04-09T21:19:55.445" v="91"/>
          <pc:sldLayoutMkLst>
            <pc:docMk/>
            <pc:sldMasterMk cId="87906503" sldId="2147483684"/>
            <pc:sldLayoutMk cId="432274437" sldId="2147483695"/>
          </pc:sldLayoutMkLst>
        </pc:sldLayoutChg>
      </pc:sldMasterChg>
      <pc:sldMasterChg chg="add del addSldLayout delSldLayout modSldLayout">
        <pc:chgData name="Francesco Sposato" userId="S::10586579@polimi.it::328f0c8e-baeb-4c17-84dd-64b20dfbd0ab" providerId="AD" clId="Web-{C935DB8E-3B24-C39D-525F-19ED46A6DE29}" dt="2020-04-09T21:09:59.684" v="51"/>
        <pc:sldMasterMkLst>
          <pc:docMk/>
          <pc:sldMasterMk cId="677095831" sldId="2147483689"/>
        </pc:sldMasterMkLst>
        <pc:sldLayoutChg chg="add del mod replId">
          <pc:chgData name="Francesco Sposato" userId="S::10586579@polimi.it::328f0c8e-baeb-4c17-84dd-64b20dfbd0ab" providerId="AD" clId="Web-{C935DB8E-3B24-C39D-525F-19ED46A6DE29}" dt="2020-04-09T21:09:59.684" v="51"/>
          <pc:sldLayoutMkLst>
            <pc:docMk/>
            <pc:sldMasterMk cId="677095831" sldId="2147483689"/>
            <pc:sldLayoutMk cId="1559807773" sldId="2147483690"/>
          </pc:sldLayoutMkLst>
        </pc:sldLayoutChg>
        <pc:sldLayoutChg chg="add del mod replId">
          <pc:chgData name="Francesco Sposato" userId="S::10586579@polimi.it::328f0c8e-baeb-4c17-84dd-64b20dfbd0ab" providerId="AD" clId="Web-{C935DB8E-3B24-C39D-525F-19ED46A6DE29}" dt="2020-04-09T21:09:59.684" v="51"/>
          <pc:sldLayoutMkLst>
            <pc:docMk/>
            <pc:sldMasterMk cId="677095831" sldId="2147483689"/>
            <pc:sldLayoutMk cId="144579979" sldId="2147483691"/>
          </pc:sldLayoutMkLst>
        </pc:sldLayoutChg>
        <pc:sldLayoutChg chg="add del mod replId">
          <pc:chgData name="Francesco Sposato" userId="S::10586579@polimi.it::328f0c8e-baeb-4c17-84dd-64b20dfbd0ab" providerId="AD" clId="Web-{C935DB8E-3B24-C39D-525F-19ED46A6DE29}" dt="2020-04-09T21:09:59.684" v="51"/>
          <pc:sldLayoutMkLst>
            <pc:docMk/>
            <pc:sldMasterMk cId="677095831" sldId="2147483689"/>
            <pc:sldLayoutMk cId="159201986" sldId="2147483692"/>
          </pc:sldLayoutMkLst>
        </pc:sldLayoutChg>
        <pc:sldLayoutChg chg="add del mod replId">
          <pc:chgData name="Francesco Sposato" userId="S::10586579@polimi.it::328f0c8e-baeb-4c17-84dd-64b20dfbd0ab" providerId="AD" clId="Web-{C935DB8E-3B24-C39D-525F-19ED46A6DE29}" dt="2020-04-09T21:09:59.684" v="51"/>
          <pc:sldLayoutMkLst>
            <pc:docMk/>
            <pc:sldMasterMk cId="677095831" sldId="2147483689"/>
            <pc:sldLayoutMk cId="2689941723" sldId="2147483693"/>
          </pc:sldLayoutMkLst>
        </pc:sldLayoutChg>
        <pc:sldLayoutChg chg="add del mod replId">
          <pc:chgData name="Francesco Sposato" userId="S::10586579@polimi.it::328f0c8e-baeb-4c17-84dd-64b20dfbd0ab" providerId="AD" clId="Web-{C935DB8E-3B24-C39D-525F-19ED46A6DE29}" dt="2020-04-09T21:09:59.684" v="51"/>
          <pc:sldLayoutMkLst>
            <pc:docMk/>
            <pc:sldMasterMk cId="677095831" sldId="2147483689"/>
            <pc:sldLayoutMk cId="1537612600" sldId="2147483694"/>
          </pc:sldLayoutMkLst>
        </pc:sldLayoutChg>
        <pc:sldLayoutChg chg="add del mod replId">
          <pc:chgData name="Francesco Sposato" userId="S::10586579@polimi.it::328f0c8e-baeb-4c17-84dd-64b20dfbd0ab" providerId="AD" clId="Web-{C935DB8E-3B24-C39D-525F-19ED46A6DE29}" dt="2020-04-09T21:09:59.684" v="51"/>
          <pc:sldLayoutMkLst>
            <pc:docMk/>
            <pc:sldMasterMk cId="677095831" sldId="2147483689"/>
            <pc:sldLayoutMk cId="4292766911" sldId="2147483695"/>
          </pc:sldLayoutMkLst>
        </pc:sldLayoutChg>
        <pc:sldLayoutChg chg="add del mod replId">
          <pc:chgData name="Francesco Sposato" userId="S::10586579@polimi.it::328f0c8e-baeb-4c17-84dd-64b20dfbd0ab" providerId="AD" clId="Web-{C935DB8E-3B24-C39D-525F-19ED46A6DE29}" dt="2020-04-09T21:09:59.684" v="51"/>
          <pc:sldLayoutMkLst>
            <pc:docMk/>
            <pc:sldMasterMk cId="677095831" sldId="2147483689"/>
            <pc:sldLayoutMk cId="4248337653" sldId="2147483696"/>
          </pc:sldLayoutMkLst>
        </pc:sldLayoutChg>
        <pc:sldLayoutChg chg="add del mod replId">
          <pc:chgData name="Francesco Sposato" userId="S::10586579@polimi.it::328f0c8e-baeb-4c17-84dd-64b20dfbd0ab" providerId="AD" clId="Web-{C935DB8E-3B24-C39D-525F-19ED46A6DE29}" dt="2020-04-09T21:09:59.684" v="51"/>
          <pc:sldLayoutMkLst>
            <pc:docMk/>
            <pc:sldMasterMk cId="677095831" sldId="2147483689"/>
            <pc:sldLayoutMk cId="856105523" sldId="2147483697"/>
          </pc:sldLayoutMkLst>
        </pc:sldLayoutChg>
        <pc:sldLayoutChg chg="add del mod replId">
          <pc:chgData name="Francesco Sposato" userId="S::10586579@polimi.it::328f0c8e-baeb-4c17-84dd-64b20dfbd0ab" providerId="AD" clId="Web-{C935DB8E-3B24-C39D-525F-19ED46A6DE29}" dt="2020-04-09T21:09:59.684" v="51"/>
          <pc:sldLayoutMkLst>
            <pc:docMk/>
            <pc:sldMasterMk cId="677095831" sldId="2147483689"/>
            <pc:sldLayoutMk cId="2836292730" sldId="2147483698"/>
          </pc:sldLayoutMkLst>
        </pc:sldLayoutChg>
        <pc:sldLayoutChg chg="add del mod replId">
          <pc:chgData name="Francesco Sposato" userId="S::10586579@polimi.it::328f0c8e-baeb-4c17-84dd-64b20dfbd0ab" providerId="AD" clId="Web-{C935DB8E-3B24-C39D-525F-19ED46A6DE29}" dt="2020-04-09T21:09:59.684" v="51"/>
          <pc:sldLayoutMkLst>
            <pc:docMk/>
            <pc:sldMasterMk cId="677095831" sldId="2147483689"/>
            <pc:sldLayoutMk cId="1441802520" sldId="2147483699"/>
          </pc:sldLayoutMkLst>
        </pc:sldLayoutChg>
        <pc:sldLayoutChg chg="add del mod replId">
          <pc:chgData name="Francesco Sposato" userId="S::10586579@polimi.it::328f0c8e-baeb-4c17-84dd-64b20dfbd0ab" providerId="AD" clId="Web-{C935DB8E-3B24-C39D-525F-19ED46A6DE29}" dt="2020-04-09T21:09:59.684" v="51"/>
          <pc:sldLayoutMkLst>
            <pc:docMk/>
            <pc:sldMasterMk cId="677095831" sldId="2147483689"/>
            <pc:sldLayoutMk cId="3920751244" sldId="2147483700"/>
          </pc:sldLayoutMkLst>
        </pc:sldLayoutChg>
      </pc:sldMasterChg>
    </pc:docChg>
  </pc:docChgLst>
  <pc:docChgLst>
    <pc:chgData name="Francesco Sposato" userId="S::10586579@polimi.it::328f0c8e-baeb-4c17-84dd-64b20dfbd0ab" providerId="AD" clId="Web-{8312C11B-EF13-D560-2913-1C75CB25EC8C}"/>
    <pc:docChg chg="modSld addMainMaster delMainMaster">
      <pc:chgData name="Francesco Sposato" userId="S::10586579@polimi.it::328f0c8e-baeb-4c17-84dd-64b20dfbd0ab" providerId="AD" clId="Web-{8312C11B-EF13-D560-2913-1C75CB25EC8C}" dt="2020-04-09T21:03:26.741" v="199"/>
      <pc:docMkLst>
        <pc:docMk/>
      </pc:docMkLst>
      <pc:sldChg chg="addSp delSp modSp mod setBg modClrScheme setClrOvrMap delDesignElem chgLayout">
        <pc:chgData name="Francesco Sposato" userId="S::10586579@polimi.it::328f0c8e-baeb-4c17-84dd-64b20dfbd0ab" providerId="AD" clId="Web-{8312C11B-EF13-D560-2913-1C75CB25EC8C}" dt="2020-04-09T21:01:53.670" v="192" actId="1076"/>
        <pc:sldMkLst>
          <pc:docMk/>
          <pc:sldMk cId="3671718251" sldId="256"/>
        </pc:sldMkLst>
        <pc:spChg chg="mod ord">
          <ac:chgData name="Francesco Sposato" userId="S::10586579@polimi.it::328f0c8e-baeb-4c17-84dd-64b20dfbd0ab" providerId="AD" clId="Web-{8312C11B-EF13-D560-2913-1C75CB25EC8C}" dt="2020-04-09T21:01:45.013" v="191" actId="14100"/>
          <ac:spMkLst>
            <pc:docMk/>
            <pc:sldMk cId="3671718251" sldId="256"/>
            <ac:spMk id="2" creationId="{BFA0FF87-C8C2-8649-A0D0-E3790741B393}"/>
          </ac:spMkLst>
        </pc:spChg>
        <pc:spChg chg="mod ord">
          <ac:chgData name="Francesco Sposato" userId="S::10586579@polimi.it::328f0c8e-baeb-4c17-84dd-64b20dfbd0ab" providerId="AD" clId="Web-{8312C11B-EF13-D560-2913-1C75CB25EC8C}" dt="2020-04-09T21:01:53.670" v="192" actId="1076"/>
          <ac:spMkLst>
            <pc:docMk/>
            <pc:sldMk cId="3671718251" sldId="256"/>
            <ac:spMk id="3" creationId="{0588EE66-C70D-2547-89F3-24EC7C1FB883}"/>
          </ac:spMkLst>
        </pc:spChg>
        <pc:spChg chg="add del">
          <ac:chgData name="Francesco Sposato" userId="S::10586579@polimi.it::328f0c8e-baeb-4c17-84dd-64b20dfbd0ab" providerId="AD" clId="Web-{8312C11B-EF13-D560-2913-1C75CB25EC8C}" dt="2020-04-09T21:00:16.739" v="157"/>
          <ac:spMkLst>
            <pc:docMk/>
            <pc:sldMk cId="3671718251" sldId="256"/>
            <ac:spMk id="5" creationId="{8F3CF990-ACB8-443A-BB74-D36EC8A00B02}"/>
          </ac:spMkLst>
        </pc:spChg>
        <pc:spChg chg="add del">
          <ac:chgData name="Francesco Sposato" userId="S::10586579@polimi.it::328f0c8e-baeb-4c17-84dd-64b20dfbd0ab" providerId="AD" clId="Web-{8312C11B-EF13-D560-2913-1C75CB25EC8C}" dt="2020-04-09T21:00:16.739" v="157"/>
          <ac:spMkLst>
            <pc:docMk/>
            <pc:sldMk cId="3671718251" sldId="256"/>
            <ac:spMk id="7" creationId="{65F94F98-3A57-49AA-838E-91AAF600B6EE}"/>
          </ac:spMkLst>
        </pc:spChg>
        <pc:spChg chg="add del">
          <ac:chgData name="Francesco Sposato" userId="S::10586579@polimi.it::328f0c8e-baeb-4c17-84dd-64b20dfbd0ab" providerId="AD" clId="Web-{8312C11B-EF13-D560-2913-1C75CB25EC8C}" dt="2020-04-09T20:49:59.559" v="89"/>
          <ac:spMkLst>
            <pc:docMk/>
            <pc:sldMk cId="3671718251" sldId="256"/>
            <ac:spMk id="8" creationId="{907EF6B7-1338-4443-8C46-6A318D952DFD}"/>
          </ac:spMkLst>
        </pc:spChg>
        <pc:spChg chg="add del">
          <ac:chgData name="Francesco Sposato" userId="S::10586579@polimi.it::328f0c8e-baeb-4c17-84dd-64b20dfbd0ab" providerId="AD" clId="Web-{8312C11B-EF13-D560-2913-1C75CB25EC8C}" dt="2020-04-09T20:49:59.559" v="89"/>
          <ac:spMkLst>
            <pc:docMk/>
            <pc:sldMk cId="3671718251" sldId="256"/>
            <ac:spMk id="10" creationId="{DAAE4CDD-124C-4DCF-9584-B6033B545DD5}"/>
          </ac:spMkLst>
        </pc:spChg>
        <pc:spChg chg="add del">
          <ac:chgData name="Francesco Sposato" userId="S::10586579@polimi.it::328f0c8e-baeb-4c17-84dd-64b20dfbd0ab" providerId="AD" clId="Web-{8312C11B-EF13-D560-2913-1C75CB25EC8C}" dt="2020-04-09T20:49:59.559" v="89"/>
          <ac:spMkLst>
            <pc:docMk/>
            <pc:sldMk cId="3671718251" sldId="256"/>
            <ac:spMk id="12" creationId="{081E4A58-353D-44AE-B2FC-2A74E2E400F7}"/>
          </ac:spMkLst>
        </pc:spChg>
        <pc:spChg chg="add del">
          <ac:chgData name="Francesco Sposato" userId="S::10586579@polimi.it::328f0c8e-baeb-4c17-84dd-64b20dfbd0ab" providerId="AD" clId="Web-{8312C11B-EF13-D560-2913-1C75CB25EC8C}" dt="2020-04-09T21:00:21.115" v="159"/>
          <ac:spMkLst>
            <pc:docMk/>
            <pc:sldMk cId="3671718251" sldId="256"/>
            <ac:spMk id="13" creationId="{7BA5DE79-30D1-4A10-8DB9-0A6E523A9723}"/>
          </ac:spMkLst>
        </pc:spChg>
        <pc:spChg chg="add del">
          <ac:chgData name="Francesco Sposato" userId="S::10586579@polimi.it::328f0c8e-baeb-4c17-84dd-64b20dfbd0ab" providerId="AD" clId="Web-{8312C11B-EF13-D560-2913-1C75CB25EC8C}" dt="2020-04-09T21:00:21.115" v="159"/>
          <ac:spMkLst>
            <pc:docMk/>
            <pc:sldMk cId="3671718251" sldId="256"/>
            <ac:spMk id="15" creationId="{9ABD0D63-D23F-4AE7-8270-4185EF9C1C25}"/>
          </ac:spMkLst>
        </pc:spChg>
        <pc:spChg chg="add del">
          <ac:chgData name="Francesco Sposato" userId="S::10586579@polimi.it::328f0c8e-baeb-4c17-84dd-64b20dfbd0ab" providerId="AD" clId="Web-{8312C11B-EF13-D560-2913-1C75CB25EC8C}" dt="2020-04-09T21:00:16.739" v="157"/>
          <ac:spMkLst>
            <pc:docMk/>
            <pc:sldMk cId="3671718251" sldId="256"/>
            <ac:spMk id="16" creationId="{A0B5529D-5CAA-4BF2-B5C9-34705E7661F9}"/>
          </ac:spMkLst>
        </pc:spChg>
        <pc:spChg chg="add del">
          <ac:chgData name="Francesco Sposato" userId="S::10586579@polimi.it::328f0c8e-baeb-4c17-84dd-64b20dfbd0ab" providerId="AD" clId="Web-{8312C11B-EF13-D560-2913-1C75CB25EC8C}" dt="2020-04-09T20:59:59.019" v="155"/>
          <ac:spMkLst>
            <pc:docMk/>
            <pc:sldMk cId="3671718251" sldId="256"/>
            <ac:spMk id="17" creationId="{C4E4288A-DFC8-40A2-90E5-70E851A933AD}"/>
          </ac:spMkLst>
        </pc:spChg>
        <pc:spChg chg="add del">
          <ac:chgData name="Francesco Sposato" userId="S::10586579@polimi.it::328f0c8e-baeb-4c17-84dd-64b20dfbd0ab" providerId="AD" clId="Web-{8312C11B-EF13-D560-2913-1C75CB25EC8C}" dt="2020-04-09T21:00:16.739" v="157"/>
          <ac:spMkLst>
            <pc:docMk/>
            <pc:sldMk cId="3671718251" sldId="256"/>
            <ac:spMk id="18" creationId="{FBD68200-BC03-4015-860B-CD5C30CD76B8}"/>
          </ac:spMkLst>
        </pc:spChg>
        <pc:spChg chg="add del">
          <ac:chgData name="Francesco Sposato" userId="S::10586579@polimi.it::328f0c8e-baeb-4c17-84dd-64b20dfbd0ab" providerId="AD" clId="Web-{8312C11B-EF13-D560-2913-1C75CB25EC8C}" dt="2020-04-09T20:59:59.019" v="155"/>
          <ac:spMkLst>
            <pc:docMk/>
            <pc:sldMk cId="3671718251" sldId="256"/>
            <ac:spMk id="19" creationId="{9AD93FD3-7DF2-4DC8-BD55-8B2EB5F63F2A}"/>
          </ac:spMkLst>
        </pc:spChg>
        <pc:spChg chg="add del">
          <ac:chgData name="Francesco Sposato" userId="S::10586579@polimi.it::328f0c8e-baeb-4c17-84dd-64b20dfbd0ab" providerId="AD" clId="Web-{8312C11B-EF13-D560-2913-1C75CB25EC8C}" dt="2020-04-09T21:00:16.739" v="157"/>
          <ac:spMkLst>
            <pc:docMk/>
            <pc:sldMk cId="3671718251" sldId="256"/>
            <ac:spMk id="20" creationId="{332A6F87-AC28-4AA8-B8A6-AEBC67BD0D64}"/>
          </ac:spMkLst>
        </pc:spChg>
        <pc:spChg chg="add del">
          <ac:chgData name="Francesco Sposato" userId="S::10586579@polimi.it::328f0c8e-baeb-4c17-84dd-64b20dfbd0ab" providerId="AD" clId="Web-{8312C11B-EF13-D560-2913-1C75CB25EC8C}" dt="2020-04-09T20:59:59.019" v="155"/>
          <ac:spMkLst>
            <pc:docMk/>
            <pc:sldMk cId="3671718251" sldId="256"/>
            <ac:spMk id="21" creationId="{956571CF-1434-4180-A385-D4AC63B6269D}"/>
          </ac:spMkLst>
        </pc:spChg>
        <pc:spChg chg="add del">
          <ac:chgData name="Francesco Sposato" userId="S::10586579@polimi.it::328f0c8e-baeb-4c17-84dd-64b20dfbd0ab" providerId="AD" clId="Web-{8312C11B-EF13-D560-2913-1C75CB25EC8C}" dt="2020-04-09T21:00:21.115" v="159"/>
          <ac:spMkLst>
            <pc:docMk/>
            <pc:sldMk cId="3671718251" sldId="256"/>
            <ac:spMk id="22" creationId="{8F3CF990-ACB8-443A-BB74-D36EC8A00B02}"/>
          </ac:spMkLst>
        </pc:spChg>
        <pc:spChg chg="add del">
          <ac:chgData name="Francesco Sposato" userId="S::10586579@polimi.it::328f0c8e-baeb-4c17-84dd-64b20dfbd0ab" providerId="AD" clId="Web-{8312C11B-EF13-D560-2913-1C75CB25EC8C}" dt="2020-04-09T20:59:59.019" v="155"/>
          <ac:spMkLst>
            <pc:docMk/>
            <pc:sldMk cId="3671718251" sldId="256"/>
            <ac:spMk id="23" creationId="{19D0EF7D-8D7F-4A18-A68B-92E2D448730D}"/>
          </ac:spMkLst>
        </pc:spChg>
        <pc:spChg chg="add del">
          <ac:chgData name="Francesco Sposato" userId="S::10586579@polimi.it::328f0c8e-baeb-4c17-84dd-64b20dfbd0ab" providerId="AD" clId="Web-{8312C11B-EF13-D560-2913-1C75CB25EC8C}" dt="2020-04-09T21:00:21.115" v="159"/>
          <ac:spMkLst>
            <pc:docMk/>
            <pc:sldMk cId="3671718251" sldId="256"/>
            <ac:spMk id="24" creationId="{2601900C-265D-4146-A578-477541E3DF28}"/>
          </ac:spMkLst>
        </pc:spChg>
        <pc:spChg chg="add del">
          <ac:chgData name="Francesco Sposato" userId="S::10586579@polimi.it::328f0c8e-baeb-4c17-84dd-64b20dfbd0ab" providerId="AD" clId="Web-{8312C11B-EF13-D560-2913-1C75CB25EC8C}" dt="2020-04-09T21:00:21.115" v="159"/>
          <ac:spMkLst>
            <pc:docMk/>
            <pc:sldMk cId="3671718251" sldId="256"/>
            <ac:spMk id="27" creationId="{D5B0B43F-2CE7-4C6C-BABC-EE342B32827C}"/>
          </ac:spMkLst>
        </pc:spChg>
        <pc:spChg chg="add del">
          <ac:chgData name="Francesco Sposato" userId="S::10586579@polimi.it::328f0c8e-baeb-4c17-84dd-64b20dfbd0ab" providerId="AD" clId="Web-{8312C11B-EF13-D560-2913-1C75CB25EC8C}" dt="2020-04-09T21:00:21.115" v="159"/>
          <ac:spMkLst>
            <pc:docMk/>
            <pc:sldMk cId="3671718251" sldId="256"/>
            <ac:spMk id="28" creationId="{65F94F98-3A57-49AA-838E-91AAF600B6EE}"/>
          </ac:spMkLst>
        </pc:spChg>
        <pc:spChg chg="add del">
          <ac:chgData name="Francesco Sposato" userId="S::10586579@polimi.it::328f0c8e-baeb-4c17-84dd-64b20dfbd0ab" providerId="AD" clId="Web-{8312C11B-EF13-D560-2913-1C75CB25EC8C}" dt="2020-04-09T21:00:21.115" v="159"/>
          <ac:spMkLst>
            <pc:docMk/>
            <pc:sldMk cId="3671718251" sldId="256"/>
            <ac:spMk id="29" creationId="{85459F07-63F9-48CF-B725-A873C4BC3650}"/>
          </ac:spMkLst>
        </pc:spChg>
        <pc:spChg chg="add del">
          <ac:chgData name="Francesco Sposato" userId="S::10586579@polimi.it::328f0c8e-baeb-4c17-84dd-64b20dfbd0ab" providerId="AD" clId="Web-{8312C11B-EF13-D560-2913-1C75CB25EC8C}" dt="2020-04-09T21:00:21.115" v="159"/>
          <ac:spMkLst>
            <pc:docMk/>
            <pc:sldMk cId="3671718251" sldId="256"/>
            <ac:spMk id="31" creationId="{14B83E1E-DAC1-4851-84FF-D6FE1649DE0B}"/>
          </ac:spMkLst>
        </pc:spChg>
        <pc:spChg chg="add del">
          <ac:chgData name="Francesco Sposato" userId="S::10586579@polimi.it::328f0c8e-baeb-4c17-84dd-64b20dfbd0ab" providerId="AD" clId="Web-{8312C11B-EF13-D560-2913-1C75CB25EC8C}" dt="2020-04-09T21:00:21.115" v="159"/>
          <ac:spMkLst>
            <pc:docMk/>
            <pc:sldMk cId="3671718251" sldId="256"/>
            <ac:spMk id="32" creationId="{41F8C064-2DC5-4758-B49C-76BFF64052AF}"/>
          </ac:spMkLst>
        </pc:spChg>
        <pc:spChg chg="add del">
          <ac:chgData name="Francesco Sposato" userId="S::10586579@polimi.it::328f0c8e-baeb-4c17-84dd-64b20dfbd0ab" providerId="AD" clId="Web-{8312C11B-EF13-D560-2913-1C75CB25EC8C}" dt="2020-04-09T21:00:21.115" v="159"/>
          <ac:spMkLst>
            <pc:docMk/>
            <pc:sldMk cId="3671718251" sldId="256"/>
            <ac:spMk id="34" creationId="{FBD68200-BC03-4015-860B-CD5C30CD76B8}"/>
          </ac:spMkLst>
        </pc:spChg>
        <pc:spChg chg="add del">
          <ac:chgData name="Francesco Sposato" userId="S::10586579@polimi.it::328f0c8e-baeb-4c17-84dd-64b20dfbd0ab" providerId="AD" clId="Web-{8312C11B-EF13-D560-2913-1C75CB25EC8C}" dt="2020-04-09T21:00:21.115" v="159"/>
          <ac:spMkLst>
            <pc:docMk/>
            <pc:sldMk cId="3671718251" sldId="256"/>
            <ac:spMk id="36" creationId="{A0B5529D-5CAA-4BF2-B5C9-34705E7661F9}"/>
          </ac:spMkLst>
        </pc:spChg>
        <pc:spChg chg="add">
          <ac:chgData name="Francesco Sposato" userId="S::10586579@polimi.it::328f0c8e-baeb-4c17-84dd-64b20dfbd0ab" providerId="AD" clId="Web-{8312C11B-EF13-D560-2913-1C75CB25EC8C}" dt="2020-04-09T21:00:21.146" v="160"/>
          <ac:spMkLst>
            <pc:docMk/>
            <pc:sldMk cId="3671718251" sldId="256"/>
            <ac:spMk id="37" creationId="{7BA5DE79-30D1-4A10-8DB9-0A6E523A9723}"/>
          </ac:spMkLst>
        </pc:spChg>
        <pc:spChg chg="add del">
          <ac:chgData name="Francesco Sposato" userId="S::10586579@polimi.it::328f0c8e-baeb-4c17-84dd-64b20dfbd0ab" providerId="AD" clId="Web-{8312C11B-EF13-D560-2913-1C75CB25EC8C}" dt="2020-04-09T21:00:21.115" v="159"/>
          <ac:spMkLst>
            <pc:docMk/>
            <pc:sldMk cId="3671718251" sldId="256"/>
            <ac:spMk id="38" creationId="{332A6F87-AC28-4AA8-B8A6-AEBC67BD0D64}"/>
          </ac:spMkLst>
        </pc:spChg>
        <pc:spChg chg="add">
          <ac:chgData name="Francesco Sposato" userId="S::10586579@polimi.it::328f0c8e-baeb-4c17-84dd-64b20dfbd0ab" providerId="AD" clId="Web-{8312C11B-EF13-D560-2913-1C75CB25EC8C}" dt="2020-04-09T21:00:21.146" v="160"/>
          <ac:spMkLst>
            <pc:docMk/>
            <pc:sldMk cId="3671718251" sldId="256"/>
            <ac:spMk id="39" creationId="{9ABD0D63-D23F-4AE7-8270-4185EF9C1C25}"/>
          </ac:spMkLst>
        </pc:spChg>
        <pc:spChg chg="add">
          <ac:chgData name="Francesco Sposato" userId="S::10586579@polimi.it::328f0c8e-baeb-4c17-84dd-64b20dfbd0ab" providerId="AD" clId="Web-{8312C11B-EF13-D560-2913-1C75CB25EC8C}" dt="2020-04-09T21:00:21.146" v="160"/>
          <ac:spMkLst>
            <pc:docMk/>
            <pc:sldMk cId="3671718251" sldId="256"/>
            <ac:spMk id="40" creationId="{D5B0B43F-2CE7-4C6C-BABC-EE342B32827C}"/>
          </ac:spMkLst>
        </pc:spChg>
        <pc:spChg chg="add">
          <ac:chgData name="Francesco Sposato" userId="S::10586579@polimi.it::328f0c8e-baeb-4c17-84dd-64b20dfbd0ab" providerId="AD" clId="Web-{8312C11B-EF13-D560-2913-1C75CB25EC8C}" dt="2020-04-09T21:00:21.146" v="160"/>
          <ac:spMkLst>
            <pc:docMk/>
            <pc:sldMk cId="3671718251" sldId="256"/>
            <ac:spMk id="41" creationId="{85459F07-63F9-48CF-B725-A873C4BC3650}"/>
          </ac:spMkLst>
        </pc:spChg>
        <pc:spChg chg="add">
          <ac:chgData name="Francesco Sposato" userId="S::10586579@polimi.it::328f0c8e-baeb-4c17-84dd-64b20dfbd0ab" providerId="AD" clId="Web-{8312C11B-EF13-D560-2913-1C75CB25EC8C}" dt="2020-04-09T21:00:21.146" v="160"/>
          <ac:spMkLst>
            <pc:docMk/>
            <pc:sldMk cId="3671718251" sldId="256"/>
            <ac:spMk id="42" creationId="{14B83E1E-DAC1-4851-84FF-D6FE1649DE0B}"/>
          </ac:spMkLst>
        </pc:spChg>
        <pc:spChg chg="add">
          <ac:chgData name="Francesco Sposato" userId="S::10586579@polimi.it::328f0c8e-baeb-4c17-84dd-64b20dfbd0ab" providerId="AD" clId="Web-{8312C11B-EF13-D560-2913-1C75CB25EC8C}" dt="2020-04-09T21:00:21.146" v="160"/>
          <ac:spMkLst>
            <pc:docMk/>
            <pc:sldMk cId="3671718251" sldId="256"/>
            <ac:spMk id="43" creationId="{D0BE3D13-5BE5-4B05-AFCF-2A2E059D29F8}"/>
          </ac:spMkLst>
        </pc:spChg>
        <pc:spChg chg="add">
          <ac:chgData name="Francesco Sposato" userId="S::10586579@polimi.it::328f0c8e-baeb-4c17-84dd-64b20dfbd0ab" providerId="AD" clId="Web-{8312C11B-EF13-D560-2913-1C75CB25EC8C}" dt="2020-04-09T21:00:21.146" v="160"/>
          <ac:spMkLst>
            <pc:docMk/>
            <pc:sldMk cId="3671718251" sldId="256"/>
            <ac:spMk id="44" creationId="{76562092-3AA7-4EF0-9007-C44F879A1308}"/>
          </ac:spMkLst>
        </pc:spChg>
        <pc:spChg chg="add">
          <ac:chgData name="Francesco Sposato" userId="S::10586579@polimi.it::328f0c8e-baeb-4c17-84dd-64b20dfbd0ab" providerId="AD" clId="Web-{8312C11B-EF13-D560-2913-1C75CB25EC8C}" dt="2020-04-09T21:00:21.146" v="160"/>
          <ac:spMkLst>
            <pc:docMk/>
            <pc:sldMk cId="3671718251" sldId="256"/>
            <ac:spMk id="45" creationId="{1AC85C80-0175-4214-A13D-03C224658C16}"/>
          </ac:spMkLst>
        </pc:spChg>
        <pc:grpChg chg="add del">
          <ac:chgData name="Francesco Sposato" userId="S::10586579@polimi.it::328f0c8e-baeb-4c17-84dd-64b20dfbd0ab" providerId="AD" clId="Web-{8312C11B-EF13-D560-2913-1C75CB25EC8C}" dt="2020-04-09T20:59:59.019" v="155"/>
          <ac:grpSpMkLst>
            <pc:docMk/>
            <pc:sldMk cId="3671718251" sldId="256"/>
            <ac:grpSpMk id="25" creationId="{C770F868-28FE-4B38-8FC7-E9C841B837FA}"/>
          </ac:grpSpMkLst>
        </pc:grpChg>
        <pc:picChg chg="add del">
          <ac:chgData name="Francesco Sposato" userId="S::10586579@polimi.it::328f0c8e-baeb-4c17-84dd-64b20dfbd0ab" providerId="AD" clId="Web-{8312C11B-EF13-D560-2913-1C75CB25EC8C}" dt="2020-04-09T21:00:16.739" v="157"/>
          <ac:picMkLst>
            <pc:docMk/>
            <pc:sldMk cId="3671718251" sldId="256"/>
            <ac:picMk id="6" creationId="{00B98862-BEE1-44FB-A335-A1B9106B445E}"/>
          </ac:picMkLst>
        </pc:picChg>
        <pc:picChg chg="add del">
          <ac:chgData name="Francesco Sposato" userId="S::10586579@polimi.it::328f0c8e-baeb-4c17-84dd-64b20dfbd0ab" providerId="AD" clId="Web-{8312C11B-EF13-D560-2913-1C75CB25EC8C}" dt="2020-04-09T21:00:21.115" v="159"/>
          <ac:picMkLst>
            <pc:docMk/>
            <pc:sldMk cId="3671718251" sldId="256"/>
            <ac:picMk id="9" creationId="{3DBBA26C-89C3-411F-9753-606A413F89AF}"/>
          </ac:picMkLst>
        </pc:picChg>
        <pc:picChg chg="add del">
          <ac:chgData name="Francesco Sposato" userId="S::10586579@polimi.it::328f0c8e-baeb-4c17-84dd-64b20dfbd0ab" providerId="AD" clId="Web-{8312C11B-EF13-D560-2913-1C75CB25EC8C}" dt="2020-04-09T21:00:21.115" v="159"/>
          <ac:picMkLst>
            <pc:docMk/>
            <pc:sldMk cId="3671718251" sldId="256"/>
            <ac:picMk id="11" creationId="{EEAD2215-6311-4D1C-B6B5-F57CB6BFCBCA}"/>
          </ac:picMkLst>
        </pc:picChg>
        <pc:picChg chg="add del">
          <ac:chgData name="Francesco Sposato" userId="S::10586579@polimi.it::328f0c8e-baeb-4c17-84dd-64b20dfbd0ab" providerId="AD" clId="Web-{8312C11B-EF13-D560-2913-1C75CB25EC8C}" dt="2020-04-09T21:00:16.739" v="157"/>
          <ac:picMkLst>
            <pc:docMk/>
            <pc:sldMk cId="3671718251" sldId="256"/>
            <ac:picMk id="14" creationId="{7185CF21-0594-48C0-9F3E-254D6BCE9D9B}"/>
          </ac:picMkLst>
        </pc:picChg>
        <pc:picChg chg="add del">
          <ac:chgData name="Francesco Sposato" userId="S::10586579@polimi.it::328f0c8e-baeb-4c17-84dd-64b20dfbd0ab" providerId="AD" clId="Web-{8312C11B-EF13-D560-2913-1C75CB25EC8C}" dt="2020-04-09T21:00:21.115" v="159"/>
          <ac:picMkLst>
            <pc:docMk/>
            <pc:sldMk cId="3671718251" sldId="256"/>
            <ac:picMk id="26" creationId="{00B98862-BEE1-44FB-A335-A1B9106B445E}"/>
          </ac:picMkLst>
        </pc:picChg>
        <pc:picChg chg="add del">
          <ac:chgData name="Francesco Sposato" userId="S::10586579@polimi.it::328f0c8e-baeb-4c17-84dd-64b20dfbd0ab" providerId="AD" clId="Web-{8312C11B-EF13-D560-2913-1C75CB25EC8C}" dt="2020-04-09T21:00:21.115" v="159"/>
          <ac:picMkLst>
            <pc:docMk/>
            <pc:sldMk cId="3671718251" sldId="256"/>
            <ac:picMk id="30" creationId="{7185CF21-0594-48C0-9F3E-254D6BCE9D9B}"/>
          </ac:picMkLst>
        </pc:picChg>
        <pc:picChg chg="add">
          <ac:chgData name="Francesco Sposato" userId="S::10586579@polimi.it::328f0c8e-baeb-4c17-84dd-64b20dfbd0ab" providerId="AD" clId="Web-{8312C11B-EF13-D560-2913-1C75CB25EC8C}" dt="2020-04-09T21:00:21.146" v="160"/>
          <ac:picMkLst>
            <pc:docMk/>
            <pc:sldMk cId="3671718251" sldId="256"/>
            <ac:picMk id="33" creationId="{3DBBA26C-89C3-411F-9753-606A413F89AF}"/>
          </ac:picMkLst>
        </pc:picChg>
        <pc:picChg chg="add">
          <ac:chgData name="Francesco Sposato" userId="S::10586579@polimi.it::328f0c8e-baeb-4c17-84dd-64b20dfbd0ab" providerId="AD" clId="Web-{8312C11B-EF13-D560-2913-1C75CB25EC8C}" dt="2020-04-09T21:00:21.146" v="160"/>
          <ac:picMkLst>
            <pc:docMk/>
            <pc:sldMk cId="3671718251" sldId="256"/>
            <ac:picMk id="35" creationId="{EEAD2215-6311-4D1C-B6B5-F57CB6BFCBCA}"/>
          </ac:picMkLst>
        </pc:picChg>
        <pc:picChg chg="add">
          <ac:chgData name="Francesco Sposato" userId="S::10586579@polimi.it::328f0c8e-baeb-4c17-84dd-64b20dfbd0ab" providerId="AD" clId="Web-{8312C11B-EF13-D560-2913-1C75CB25EC8C}" dt="2020-04-09T21:00:21.146" v="160"/>
          <ac:picMkLst>
            <pc:docMk/>
            <pc:sldMk cId="3671718251" sldId="256"/>
            <ac:picMk id="46" creationId="{E60B620B-3E81-4075-BC12-D4FB3E299C70}"/>
          </ac:picMkLst>
        </pc:picChg>
      </pc:sldChg>
      <pc:sldChg chg="addSp delSp modSp mod setBg modClrScheme setClrOvrMap delDesignElem chgLayout">
        <pc:chgData name="Francesco Sposato" userId="S::10586579@polimi.it::328f0c8e-baeb-4c17-84dd-64b20dfbd0ab" providerId="AD" clId="Web-{8312C11B-EF13-D560-2913-1C75CB25EC8C}" dt="2020-04-09T21:02:41.331" v="197" actId="14100"/>
        <pc:sldMkLst>
          <pc:docMk/>
          <pc:sldMk cId="457991436" sldId="257"/>
        </pc:sldMkLst>
        <pc:spChg chg="mod ord">
          <ac:chgData name="Francesco Sposato" userId="S::10586579@polimi.it::328f0c8e-baeb-4c17-84dd-64b20dfbd0ab" providerId="AD" clId="Web-{8312C11B-EF13-D560-2913-1C75CB25EC8C}" dt="2020-04-09T21:02:32.455" v="195" actId="14100"/>
          <ac:spMkLst>
            <pc:docMk/>
            <pc:sldMk cId="457991436" sldId="257"/>
            <ac:spMk id="2" creationId="{F5F6D9AA-1486-5946-A776-F2FDAB15C549}"/>
          </ac:spMkLst>
        </pc:spChg>
        <pc:spChg chg="mod ord">
          <ac:chgData name="Francesco Sposato" userId="S::10586579@polimi.it::328f0c8e-baeb-4c17-84dd-64b20dfbd0ab" providerId="AD" clId="Web-{8312C11B-EF13-D560-2913-1C75CB25EC8C}" dt="2020-04-09T21:02:41.331" v="197" actId="14100"/>
          <ac:spMkLst>
            <pc:docMk/>
            <pc:sldMk cId="457991436" sldId="257"/>
            <ac:spMk id="3" creationId="{968491B3-8B55-704B-B6EB-8E8E496B39F4}"/>
          </ac:spMkLst>
        </pc:spChg>
        <pc:spChg chg="add">
          <ac:chgData name="Francesco Sposato" userId="S::10586579@polimi.it::328f0c8e-baeb-4c17-84dd-64b20dfbd0ab" providerId="AD" clId="Web-{8312C11B-EF13-D560-2913-1C75CB25EC8C}" dt="2020-04-09T21:00:34.444" v="161"/>
          <ac:spMkLst>
            <pc:docMk/>
            <pc:sldMk cId="457991436" sldId="257"/>
            <ac:spMk id="6" creationId="{92806DFD-E192-42CC-B190-3C4C95B8FF4E}"/>
          </ac:spMkLst>
        </pc:spChg>
        <pc:spChg chg="add del">
          <ac:chgData name="Francesco Sposato" userId="S::10586579@polimi.it::328f0c8e-baeb-4c17-84dd-64b20dfbd0ab" providerId="AD" clId="Web-{8312C11B-EF13-D560-2913-1C75CB25EC8C}" dt="2020-04-09T20:47:25.623" v="73"/>
          <ac:spMkLst>
            <pc:docMk/>
            <pc:sldMk cId="457991436" sldId="257"/>
            <ac:spMk id="8" creationId="{1C799903-48D5-4A31-A1A2-541072D9771E}"/>
          </ac:spMkLst>
        </pc:spChg>
        <pc:spChg chg="add">
          <ac:chgData name="Francesco Sposato" userId="S::10586579@polimi.it::328f0c8e-baeb-4c17-84dd-64b20dfbd0ab" providerId="AD" clId="Web-{8312C11B-EF13-D560-2913-1C75CB25EC8C}" dt="2020-04-09T21:00:34.444" v="161"/>
          <ac:spMkLst>
            <pc:docMk/>
            <pc:sldMk cId="457991436" sldId="257"/>
            <ac:spMk id="9" creationId="{BB17FFD2-DBC7-4ABB-B2A0-7E18EC1B8074}"/>
          </ac:spMkLst>
        </pc:spChg>
        <pc:spChg chg="add del">
          <ac:chgData name="Francesco Sposato" userId="S::10586579@polimi.it::328f0c8e-baeb-4c17-84dd-64b20dfbd0ab" providerId="AD" clId="Web-{8312C11B-EF13-D560-2913-1C75CB25EC8C}" dt="2020-04-09T20:47:25.623" v="73"/>
          <ac:spMkLst>
            <pc:docMk/>
            <pc:sldMk cId="457991436" sldId="257"/>
            <ac:spMk id="10" creationId="{8EFFF109-FC58-4FD3-BE05-9775A1310F55}"/>
          </ac:spMkLst>
        </pc:spChg>
        <pc:spChg chg="add">
          <ac:chgData name="Francesco Sposato" userId="S::10586579@polimi.it::328f0c8e-baeb-4c17-84dd-64b20dfbd0ab" providerId="AD" clId="Web-{8312C11B-EF13-D560-2913-1C75CB25EC8C}" dt="2020-04-09T21:00:34.444" v="161"/>
          <ac:spMkLst>
            <pc:docMk/>
            <pc:sldMk cId="457991436" sldId="257"/>
            <ac:spMk id="11" creationId="{DF737BB4-6553-47A8-893F-178A10C6B6BF}"/>
          </ac:spMkLst>
        </pc:spChg>
        <pc:spChg chg="add del">
          <ac:chgData name="Francesco Sposato" userId="S::10586579@polimi.it::328f0c8e-baeb-4c17-84dd-64b20dfbd0ab" providerId="AD" clId="Web-{8312C11B-EF13-D560-2913-1C75CB25EC8C}" dt="2020-04-09T20:47:25.623" v="73"/>
          <ac:spMkLst>
            <pc:docMk/>
            <pc:sldMk cId="457991436" sldId="257"/>
            <ac:spMk id="12" creationId="{E1B96AD6-92A9-4273-A62B-96A1C3E0BA95}"/>
          </ac:spMkLst>
        </pc:spChg>
        <pc:spChg chg="add del">
          <ac:chgData name="Francesco Sposato" userId="S::10586579@polimi.it::328f0c8e-baeb-4c17-84dd-64b20dfbd0ab" providerId="AD" clId="Web-{8312C11B-EF13-D560-2913-1C75CB25EC8C}" dt="2020-04-09T20:47:25.623" v="73"/>
          <ac:spMkLst>
            <pc:docMk/>
            <pc:sldMk cId="457991436" sldId="257"/>
            <ac:spMk id="14" creationId="{463EEC44-1BA3-44ED-81FC-A644B04B2A44}"/>
          </ac:spMkLst>
        </pc:spChg>
        <pc:spChg chg="add del">
          <ac:chgData name="Francesco Sposato" userId="S::10586579@polimi.it::328f0c8e-baeb-4c17-84dd-64b20dfbd0ab" providerId="AD" clId="Web-{8312C11B-EF13-D560-2913-1C75CB25EC8C}" dt="2020-04-09T20:47:17.763" v="68"/>
          <ac:spMkLst>
            <pc:docMk/>
            <pc:sldMk cId="457991436" sldId="257"/>
            <ac:spMk id="16" creationId="{3B854194-185D-494D-905C-7C7CB2E30F6E}"/>
          </ac:spMkLst>
        </pc:spChg>
        <pc:spChg chg="add del">
          <ac:chgData name="Francesco Sposato" userId="S::10586579@polimi.it::328f0c8e-baeb-4c17-84dd-64b20dfbd0ab" providerId="AD" clId="Web-{8312C11B-EF13-D560-2913-1C75CB25EC8C}" dt="2020-04-09T20:47:17.763" v="68"/>
          <ac:spMkLst>
            <pc:docMk/>
            <pc:sldMk cId="457991436" sldId="257"/>
            <ac:spMk id="17" creationId="{B4F5FA0D-0104-4987-8241-EFF7C85B88DE}"/>
          </ac:spMkLst>
        </pc:spChg>
        <pc:spChg chg="add del">
          <ac:chgData name="Francesco Sposato" userId="S::10586579@polimi.it::328f0c8e-baeb-4c17-84dd-64b20dfbd0ab" providerId="AD" clId="Web-{8312C11B-EF13-D560-2913-1C75CB25EC8C}" dt="2020-04-09T20:47:22.951" v="70"/>
          <ac:spMkLst>
            <pc:docMk/>
            <pc:sldMk cId="457991436" sldId="257"/>
            <ac:spMk id="18" creationId="{2B566528-1B12-4246-9431-5C2D7D081168}"/>
          </ac:spMkLst>
        </pc:spChg>
        <pc:spChg chg="add del">
          <ac:chgData name="Francesco Sposato" userId="S::10586579@polimi.it::328f0c8e-baeb-4c17-84dd-64b20dfbd0ab" providerId="AD" clId="Web-{8312C11B-EF13-D560-2913-1C75CB25EC8C}" dt="2020-04-09T20:47:12.793" v="66"/>
          <ac:spMkLst>
            <pc:docMk/>
            <pc:sldMk cId="457991436" sldId="257"/>
            <ac:spMk id="19" creationId="{8D70B121-56F4-4848-B38B-182089D909FA}"/>
          </ac:spMkLst>
        </pc:spChg>
        <pc:spChg chg="add del">
          <ac:chgData name="Francesco Sposato" userId="S::10586579@polimi.it::328f0c8e-baeb-4c17-84dd-64b20dfbd0ab" providerId="AD" clId="Web-{8312C11B-EF13-D560-2913-1C75CB25EC8C}" dt="2020-04-09T20:47:22.951" v="70"/>
          <ac:spMkLst>
            <pc:docMk/>
            <pc:sldMk cId="457991436" sldId="257"/>
            <ac:spMk id="20" creationId="{2E80C965-DB6D-4F81-9E9E-B027384D0BD6}"/>
          </ac:spMkLst>
        </pc:spChg>
        <pc:spChg chg="add del">
          <ac:chgData name="Francesco Sposato" userId="S::10586579@polimi.it::328f0c8e-baeb-4c17-84dd-64b20dfbd0ab" providerId="AD" clId="Web-{8312C11B-EF13-D560-2913-1C75CB25EC8C}" dt="2020-04-09T20:47:22.951" v="70"/>
          <ac:spMkLst>
            <pc:docMk/>
            <pc:sldMk cId="457991436" sldId="257"/>
            <ac:spMk id="22" creationId="{A580F890-B085-4E95-96AA-55AEBEC5CE6E}"/>
          </ac:spMkLst>
        </pc:spChg>
        <pc:spChg chg="add del">
          <ac:chgData name="Francesco Sposato" userId="S::10586579@polimi.it::328f0c8e-baeb-4c17-84dd-64b20dfbd0ab" providerId="AD" clId="Web-{8312C11B-EF13-D560-2913-1C75CB25EC8C}" dt="2020-04-09T20:47:25.607" v="72"/>
          <ac:spMkLst>
            <pc:docMk/>
            <pc:sldMk cId="457991436" sldId="257"/>
            <ac:spMk id="24" creationId="{1BB867FF-FC45-48F7-8104-F89BE54909F1}"/>
          </ac:spMkLst>
        </pc:spChg>
        <pc:spChg chg="add del">
          <ac:chgData name="Francesco Sposato" userId="S::10586579@polimi.it::328f0c8e-baeb-4c17-84dd-64b20dfbd0ab" providerId="AD" clId="Web-{8312C11B-EF13-D560-2913-1C75CB25EC8C}" dt="2020-04-09T20:47:22.951" v="70"/>
          <ac:spMkLst>
            <pc:docMk/>
            <pc:sldMk cId="457991436" sldId="257"/>
            <ac:spMk id="25" creationId="{D3F51FEB-38FB-4F6C-9F7B-2F2AFAB65463}"/>
          </ac:spMkLst>
        </pc:spChg>
        <pc:spChg chg="add del">
          <ac:chgData name="Francesco Sposato" userId="S::10586579@polimi.it::328f0c8e-baeb-4c17-84dd-64b20dfbd0ab" providerId="AD" clId="Web-{8312C11B-EF13-D560-2913-1C75CB25EC8C}" dt="2020-04-09T20:47:25.607" v="72"/>
          <ac:spMkLst>
            <pc:docMk/>
            <pc:sldMk cId="457991436" sldId="257"/>
            <ac:spMk id="26" creationId="{8BB56887-D0D5-4F0C-9E19-7247EB83C8B7}"/>
          </ac:spMkLst>
        </pc:spChg>
        <pc:spChg chg="add del">
          <ac:chgData name="Francesco Sposato" userId="S::10586579@polimi.it::328f0c8e-baeb-4c17-84dd-64b20dfbd0ab" providerId="AD" clId="Web-{8312C11B-EF13-D560-2913-1C75CB25EC8C}" dt="2020-04-09T20:47:22.951" v="70"/>
          <ac:spMkLst>
            <pc:docMk/>
            <pc:sldMk cId="457991436" sldId="257"/>
            <ac:spMk id="27" creationId="{1E547BA6-BAE0-43BB-A7CA-60F69CE252F0}"/>
          </ac:spMkLst>
        </pc:spChg>
        <pc:spChg chg="add del">
          <ac:chgData name="Francesco Sposato" userId="S::10586579@polimi.it::328f0c8e-baeb-4c17-84dd-64b20dfbd0ab" providerId="AD" clId="Web-{8312C11B-EF13-D560-2913-1C75CB25EC8C}" dt="2020-04-09T20:47:25.607" v="72"/>
          <ac:spMkLst>
            <pc:docMk/>
            <pc:sldMk cId="457991436" sldId="257"/>
            <ac:spMk id="28" creationId="{081E4A58-353D-44AE-B2FC-2A74E2E400F7}"/>
          </ac:spMkLst>
        </pc:spChg>
        <pc:spChg chg="add del">
          <ac:chgData name="Francesco Sposato" userId="S::10586579@polimi.it::328f0c8e-baeb-4c17-84dd-64b20dfbd0ab" providerId="AD" clId="Web-{8312C11B-EF13-D560-2913-1C75CB25EC8C}" dt="2020-04-09T20:59:59.019" v="155"/>
          <ac:spMkLst>
            <pc:docMk/>
            <pc:sldMk cId="457991436" sldId="257"/>
            <ac:spMk id="29" creationId="{389575E1-3389-451A-A5F7-27854C25C599}"/>
          </ac:spMkLst>
        </pc:spChg>
        <pc:spChg chg="add del">
          <ac:chgData name="Francesco Sposato" userId="S::10586579@polimi.it::328f0c8e-baeb-4c17-84dd-64b20dfbd0ab" providerId="AD" clId="Web-{8312C11B-EF13-D560-2913-1C75CB25EC8C}" dt="2020-04-09T20:59:59.019" v="155"/>
          <ac:spMkLst>
            <pc:docMk/>
            <pc:sldMk cId="457991436" sldId="257"/>
            <ac:spMk id="30" creationId="{A53CCC5C-D88E-40FB-B30B-23DCDBD01D37}"/>
          </ac:spMkLst>
        </pc:spChg>
        <pc:spChg chg="add del">
          <ac:chgData name="Francesco Sposato" userId="S::10586579@polimi.it::328f0c8e-baeb-4c17-84dd-64b20dfbd0ab" providerId="AD" clId="Web-{8312C11B-EF13-D560-2913-1C75CB25EC8C}" dt="2020-04-09T20:59:59.019" v="155"/>
          <ac:spMkLst>
            <pc:docMk/>
            <pc:sldMk cId="457991436" sldId="257"/>
            <ac:spMk id="31" creationId="{081E4A58-353D-44AE-B2FC-2A74E2E400F7}"/>
          </ac:spMkLst>
        </pc:spChg>
        <pc:spChg chg="add del">
          <ac:chgData name="Francesco Sposato" userId="S::10586579@polimi.it::328f0c8e-baeb-4c17-84dd-64b20dfbd0ab" providerId="AD" clId="Web-{8312C11B-EF13-D560-2913-1C75CB25EC8C}" dt="2020-04-09T20:58:55.873" v="135"/>
          <ac:spMkLst>
            <pc:docMk/>
            <pc:sldMk cId="457991436" sldId="257"/>
            <ac:spMk id="36" creationId="{33CD251C-A887-4D2F-925B-FC097198538B}"/>
          </ac:spMkLst>
        </pc:spChg>
        <pc:spChg chg="add del">
          <ac:chgData name="Francesco Sposato" userId="S::10586579@polimi.it::328f0c8e-baeb-4c17-84dd-64b20dfbd0ab" providerId="AD" clId="Web-{8312C11B-EF13-D560-2913-1C75CB25EC8C}" dt="2020-04-09T20:58:55.873" v="135"/>
          <ac:spMkLst>
            <pc:docMk/>
            <pc:sldMk cId="457991436" sldId="257"/>
            <ac:spMk id="38" creationId="{B19D093C-27FB-4032-B282-42C4563F257C}"/>
          </ac:spMkLst>
        </pc:spChg>
        <pc:grpChg chg="add del">
          <ac:chgData name="Francesco Sposato" userId="S::10586579@polimi.it::328f0c8e-baeb-4c17-84dd-64b20dfbd0ab" providerId="AD" clId="Web-{8312C11B-EF13-D560-2913-1C75CB25EC8C}" dt="2020-04-09T20:58:55.873" v="135"/>
          <ac:grpSpMkLst>
            <pc:docMk/>
            <pc:sldMk cId="457991436" sldId="257"/>
            <ac:grpSpMk id="40" creationId="{35EE815E-1BD3-4777-B652-6D98825BF66B}"/>
          </ac:grpSpMkLst>
        </pc:grpChg>
        <pc:picChg chg="add">
          <ac:chgData name="Francesco Sposato" userId="S::10586579@polimi.it::328f0c8e-baeb-4c17-84dd-64b20dfbd0ab" providerId="AD" clId="Web-{8312C11B-EF13-D560-2913-1C75CB25EC8C}" dt="2020-04-09T21:00:34.444" v="161"/>
          <ac:picMkLst>
            <pc:docMk/>
            <pc:sldMk cId="457991436" sldId="257"/>
            <ac:picMk id="5" creationId="{0214283E-D7B4-49E9-932E-D7F2A2847F1F}"/>
          </ac:picMkLst>
        </pc:picChg>
        <pc:picChg chg="add">
          <ac:chgData name="Francesco Sposato" userId="S::10586579@polimi.it::328f0c8e-baeb-4c17-84dd-64b20dfbd0ab" providerId="AD" clId="Web-{8312C11B-EF13-D560-2913-1C75CB25EC8C}" dt="2020-04-09T21:00:34.444" v="161"/>
          <ac:picMkLst>
            <pc:docMk/>
            <pc:sldMk cId="457991436" sldId="257"/>
            <ac:picMk id="7" creationId="{9FCFF961-4E84-4FD1-859C-B7F410031CBD}"/>
          </ac:picMkLst>
        </pc:picChg>
        <pc:picChg chg="add del">
          <ac:chgData name="Francesco Sposato" userId="S::10586579@polimi.it::328f0c8e-baeb-4c17-84dd-64b20dfbd0ab" providerId="AD" clId="Web-{8312C11B-EF13-D560-2913-1C75CB25EC8C}" dt="2020-04-09T20:47:17.763" v="68"/>
          <ac:picMkLst>
            <pc:docMk/>
            <pc:sldMk cId="457991436" sldId="257"/>
            <ac:picMk id="23" creationId="{2897127E-6CEF-446C-BE87-93B7C46E49D1}"/>
          </ac:picMkLst>
        </pc:picChg>
        <pc:cxnChg chg="add del">
          <ac:chgData name="Francesco Sposato" userId="S::10586579@polimi.it::328f0c8e-baeb-4c17-84dd-64b20dfbd0ab" providerId="AD" clId="Web-{8312C11B-EF13-D560-2913-1C75CB25EC8C}" dt="2020-04-09T20:47:12.793" v="66"/>
          <ac:cxnSpMkLst>
            <pc:docMk/>
            <pc:sldMk cId="457991436" sldId="257"/>
            <ac:cxnSpMk id="21" creationId="{2D72A2C9-F3CA-4216-8BAD-FA4C970C3C4E}"/>
          </ac:cxnSpMkLst>
        </pc:cxnChg>
      </pc:sldChg>
      <pc:sldChg chg="addSp delSp modSp mod setBg modClrScheme setClrOvrMap delDesignElem chgLayout">
        <pc:chgData name="Francesco Sposato" userId="S::10586579@polimi.it::328f0c8e-baeb-4c17-84dd-64b20dfbd0ab" providerId="AD" clId="Web-{8312C11B-EF13-D560-2913-1C75CB25EC8C}" dt="2020-04-09T21:03:26.741" v="199"/>
        <pc:sldMkLst>
          <pc:docMk/>
          <pc:sldMk cId="2522351753" sldId="258"/>
        </pc:sldMkLst>
        <pc:spChg chg="mod ord">
          <ac:chgData name="Francesco Sposato" userId="S::10586579@polimi.it::328f0c8e-baeb-4c17-84dd-64b20dfbd0ab" providerId="AD" clId="Web-{8312C11B-EF13-D560-2913-1C75CB25EC8C}" dt="2020-04-09T21:03:26.741" v="199"/>
          <ac:spMkLst>
            <pc:docMk/>
            <pc:sldMk cId="2522351753" sldId="258"/>
            <ac:spMk id="2" creationId="{F5F6D9AA-1486-5946-A776-F2FDAB15C549}"/>
          </ac:spMkLst>
        </pc:spChg>
        <pc:spChg chg="mod ord">
          <ac:chgData name="Francesco Sposato" userId="S::10586579@polimi.it::328f0c8e-baeb-4c17-84dd-64b20dfbd0ab" providerId="AD" clId="Web-{8312C11B-EF13-D560-2913-1C75CB25EC8C}" dt="2020-04-09T21:03:26.741" v="199"/>
          <ac:spMkLst>
            <pc:docMk/>
            <pc:sldMk cId="2522351753" sldId="258"/>
            <ac:spMk id="3" creationId="{968491B3-8B55-704B-B6EB-8E8E496B39F4}"/>
          </ac:spMkLst>
        </pc:spChg>
        <pc:spChg chg="add del">
          <ac:chgData name="Francesco Sposato" userId="S::10586579@polimi.it::328f0c8e-baeb-4c17-84dd-64b20dfbd0ab" providerId="AD" clId="Web-{8312C11B-EF13-D560-2913-1C75CB25EC8C}" dt="2020-04-09T20:48:27.738" v="77"/>
          <ac:spMkLst>
            <pc:docMk/>
            <pc:sldMk cId="2522351753" sldId="258"/>
            <ac:spMk id="5" creationId="{389575E1-3389-451A-A5F7-27854C25C599}"/>
          </ac:spMkLst>
        </pc:spChg>
        <pc:spChg chg="add del">
          <ac:chgData name="Francesco Sposato" userId="S::10586579@polimi.it::328f0c8e-baeb-4c17-84dd-64b20dfbd0ab" providerId="AD" clId="Web-{8312C11B-EF13-D560-2913-1C75CB25EC8C}" dt="2020-04-09T20:48:27.738" v="77"/>
          <ac:spMkLst>
            <pc:docMk/>
            <pc:sldMk cId="2522351753" sldId="258"/>
            <ac:spMk id="6" creationId="{A53CCC5C-D88E-40FB-B30B-23DCDBD01D37}"/>
          </ac:spMkLst>
        </pc:spChg>
        <pc:spChg chg="add del">
          <ac:chgData name="Francesco Sposato" userId="S::10586579@polimi.it::328f0c8e-baeb-4c17-84dd-64b20dfbd0ab" providerId="AD" clId="Web-{8312C11B-EF13-D560-2913-1C75CB25EC8C}" dt="2020-04-09T20:48:27.738" v="77"/>
          <ac:spMkLst>
            <pc:docMk/>
            <pc:sldMk cId="2522351753" sldId="258"/>
            <ac:spMk id="7" creationId="{081E4A58-353D-44AE-B2FC-2A74E2E400F7}"/>
          </ac:spMkLst>
        </pc:spChg>
        <pc:spChg chg="add del">
          <ac:chgData name="Francesco Sposato" userId="S::10586579@polimi.it::328f0c8e-baeb-4c17-84dd-64b20dfbd0ab" providerId="AD" clId="Web-{8312C11B-EF13-D560-2913-1C75CB25EC8C}" dt="2020-04-09T20:47:53.406" v="75"/>
          <ac:spMkLst>
            <pc:docMk/>
            <pc:sldMk cId="2522351753" sldId="258"/>
            <ac:spMk id="8" creationId="{2B566528-1B12-4246-9431-5C2D7D081168}"/>
          </ac:spMkLst>
        </pc:spChg>
        <pc:spChg chg="add del">
          <ac:chgData name="Francesco Sposato" userId="S::10586579@polimi.it::328f0c8e-baeb-4c17-84dd-64b20dfbd0ab" providerId="AD" clId="Web-{8312C11B-EF13-D560-2913-1C75CB25EC8C}" dt="2020-04-09T20:48:40.161" v="79"/>
          <ac:spMkLst>
            <pc:docMk/>
            <pc:sldMk cId="2522351753" sldId="258"/>
            <ac:spMk id="9" creationId="{907EF6B7-1338-4443-8C46-6A318D952DFD}"/>
          </ac:spMkLst>
        </pc:spChg>
        <pc:spChg chg="add del">
          <ac:chgData name="Francesco Sposato" userId="S::10586579@polimi.it::328f0c8e-baeb-4c17-84dd-64b20dfbd0ab" providerId="AD" clId="Web-{8312C11B-EF13-D560-2913-1C75CB25EC8C}" dt="2020-04-09T20:47:53.406" v="75"/>
          <ac:spMkLst>
            <pc:docMk/>
            <pc:sldMk cId="2522351753" sldId="258"/>
            <ac:spMk id="10" creationId="{2E80C965-DB6D-4F81-9E9E-B027384D0BD6}"/>
          </ac:spMkLst>
        </pc:spChg>
        <pc:spChg chg="add del">
          <ac:chgData name="Francesco Sposato" userId="S::10586579@polimi.it::328f0c8e-baeb-4c17-84dd-64b20dfbd0ab" providerId="AD" clId="Web-{8312C11B-EF13-D560-2913-1C75CB25EC8C}" dt="2020-04-09T20:48:40.161" v="79"/>
          <ac:spMkLst>
            <pc:docMk/>
            <pc:sldMk cId="2522351753" sldId="258"/>
            <ac:spMk id="11" creationId="{DAAE4CDD-124C-4DCF-9584-B6033B545DD5}"/>
          </ac:spMkLst>
        </pc:spChg>
        <pc:spChg chg="add del">
          <ac:chgData name="Francesco Sposato" userId="S::10586579@polimi.it::328f0c8e-baeb-4c17-84dd-64b20dfbd0ab" providerId="AD" clId="Web-{8312C11B-EF13-D560-2913-1C75CB25EC8C}" dt="2020-04-09T20:47:53.406" v="75"/>
          <ac:spMkLst>
            <pc:docMk/>
            <pc:sldMk cId="2522351753" sldId="258"/>
            <ac:spMk id="12" creationId="{A580F890-B085-4E95-96AA-55AEBEC5CE6E}"/>
          </ac:spMkLst>
        </pc:spChg>
        <pc:spChg chg="add del">
          <ac:chgData name="Francesco Sposato" userId="S::10586579@polimi.it::328f0c8e-baeb-4c17-84dd-64b20dfbd0ab" providerId="AD" clId="Web-{8312C11B-EF13-D560-2913-1C75CB25EC8C}" dt="2020-04-09T20:48:40.161" v="79"/>
          <ac:spMkLst>
            <pc:docMk/>
            <pc:sldMk cId="2522351753" sldId="258"/>
            <ac:spMk id="13" creationId="{081E4A58-353D-44AE-B2FC-2A74E2E400F7}"/>
          </ac:spMkLst>
        </pc:spChg>
        <pc:spChg chg="add del">
          <ac:chgData name="Francesco Sposato" userId="S::10586579@polimi.it::328f0c8e-baeb-4c17-84dd-64b20dfbd0ab" providerId="AD" clId="Web-{8312C11B-EF13-D560-2913-1C75CB25EC8C}" dt="2020-04-09T20:47:53.406" v="75"/>
          <ac:spMkLst>
            <pc:docMk/>
            <pc:sldMk cId="2522351753" sldId="258"/>
            <ac:spMk id="14" creationId="{D3F51FEB-38FB-4F6C-9F7B-2F2AFAB65463}"/>
          </ac:spMkLst>
        </pc:spChg>
        <pc:spChg chg="add del">
          <ac:chgData name="Francesco Sposato" userId="S::10586579@polimi.it::328f0c8e-baeb-4c17-84dd-64b20dfbd0ab" providerId="AD" clId="Web-{8312C11B-EF13-D560-2913-1C75CB25EC8C}" dt="2020-04-09T20:59:59.019" v="155"/>
          <ac:spMkLst>
            <pc:docMk/>
            <pc:sldMk cId="2522351753" sldId="258"/>
            <ac:spMk id="15" creationId="{2B566528-1B12-4246-9431-5C2D7D081168}"/>
          </ac:spMkLst>
        </pc:spChg>
        <pc:spChg chg="add del">
          <ac:chgData name="Francesco Sposato" userId="S::10586579@polimi.it::328f0c8e-baeb-4c17-84dd-64b20dfbd0ab" providerId="AD" clId="Web-{8312C11B-EF13-D560-2913-1C75CB25EC8C}" dt="2020-04-09T20:47:53.406" v="75"/>
          <ac:spMkLst>
            <pc:docMk/>
            <pc:sldMk cId="2522351753" sldId="258"/>
            <ac:spMk id="16" creationId="{1E547BA6-BAE0-43BB-A7CA-60F69CE252F0}"/>
          </ac:spMkLst>
        </pc:spChg>
        <pc:spChg chg="add del">
          <ac:chgData name="Francesco Sposato" userId="S::10586579@polimi.it::328f0c8e-baeb-4c17-84dd-64b20dfbd0ab" providerId="AD" clId="Web-{8312C11B-EF13-D560-2913-1C75CB25EC8C}" dt="2020-04-09T20:59:59.019" v="155"/>
          <ac:spMkLst>
            <pc:docMk/>
            <pc:sldMk cId="2522351753" sldId="258"/>
            <ac:spMk id="17" creationId="{2E80C965-DB6D-4F81-9E9E-B027384D0BD6}"/>
          </ac:spMkLst>
        </pc:spChg>
        <pc:spChg chg="add del">
          <ac:chgData name="Francesco Sposato" userId="S::10586579@polimi.it::328f0c8e-baeb-4c17-84dd-64b20dfbd0ab" providerId="AD" clId="Web-{8312C11B-EF13-D560-2913-1C75CB25EC8C}" dt="2020-04-09T20:59:59.019" v="155"/>
          <ac:spMkLst>
            <pc:docMk/>
            <pc:sldMk cId="2522351753" sldId="258"/>
            <ac:spMk id="18" creationId="{A580F890-B085-4E95-96AA-55AEBEC5CE6E}"/>
          </ac:spMkLst>
        </pc:spChg>
        <pc:spChg chg="add del">
          <ac:chgData name="Francesco Sposato" userId="S::10586579@polimi.it::328f0c8e-baeb-4c17-84dd-64b20dfbd0ab" providerId="AD" clId="Web-{8312C11B-EF13-D560-2913-1C75CB25EC8C}" dt="2020-04-09T20:59:59.019" v="155"/>
          <ac:spMkLst>
            <pc:docMk/>
            <pc:sldMk cId="2522351753" sldId="258"/>
            <ac:spMk id="19" creationId="{D3F51FEB-38FB-4F6C-9F7B-2F2AFAB65463}"/>
          </ac:spMkLst>
        </pc:spChg>
        <pc:spChg chg="add del">
          <ac:chgData name="Francesco Sposato" userId="S::10586579@polimi.it::328f0c8e-baeb-4c17-84dd-64b20dfbd0ab" providerId="AD" clId="Web-{8312C11B-EF13-D560-2913-1C75CB25EC8C}" dt="2020-04-09T20:59:59.019" v="155"/>
          <ac:spMkLst>
            <pc:docMk/>
            <pc:sldMk cId="2522351753" sldId="258"/>
            <ac:spMk id="20" creationId="{1E547BA6-BAE0-43BB-A7CA-60F69CE252F0}"/>
          </ac:spMkLst>
        </pc:spChg>
        <pc:spChg chg="add del">
          <ac:chgData name="Francesco Sposato" userId="S::10586579@polimi.it::328f0c8e-baeb-4c17-84dd-64b20dfbd0ab" providerId="AD" clId="Web-{8312C11B-EF13-D560-2913-1C75CB25EC8C}" dt="2020-04-09T21:03:26.741" v="199"/>
          <ac:spMkLst>
            <pc:docMk/>
            <pc:sldMk cId="2522351753" sldId="258"/>
            <ac:spMk id="21" creationId="{D0BE3D13-5BE5-4B05-AFCF-2A2E059D29F8}"/>
          </ac:spMkLst>
        </pc:spChg>
        <pc:spChg chg="add del">
          <ac:chgData name="Francesco Sposato" userId="S::10586579@polimi.it::328f0c8e-baeb-4c17-84dd-64b20dfbd0ab" providerId="AD" clId="Web-{8312C11B-EF13-D560-2913-1C75CB25EC8C}" dt="2020-04-09T21:03:26.741" v="199"/>
          <ac:spMkLst>
            <pc:docMk/>
            <pc:sldMk cId="2522351753" sldId="258"/>
            <ac:spMk id="22" creationId="{76562092-3AA7-4EF0-9007-C44F879A1308}"/>
          </ac:spMkLst>
        </pc:spChg>
        <pc:spChg chg="add del">
          <ac:chgData name="Francesco Sposato" userId="S::10586579@polimi.it::328f0c8e-baeb-4c17-84dd-64b20dfbd0ab" providerId="AD" clId="Web-{8312C11B-EF13-D560-2913-1C75CB25EC8C}" dt="2020-04-09T21:03:26.741" v="199"/>
          <ac:spMkLst>
            <pc:docMk/>
            <pc:sldMk cId="2522351753" sldId="258"/>
            <ac:spMk id="23" creationId="{1AC85C80-0175-4214-A13D-03C224658C16}"/>
          </ac:spMkLst>
        </pc:spChg>
        <pc:spChg chg="add del">
          <ac:chgData name="Francesco Sposato" userId="S::10586579@polimi.it::328f0c8e-baeb-4c17-84dd-64b20dfbd0ab" providerId="AD" clId="Web-{8312C11B-EF13-D560-2913-1C75CB25EC8C}" dt="2020-04-09T20:58:54.685" v="134"/>
          <ac:spMkLst>
            <pc:docMk/>
            <pc:sldMk cId="2522351753" sldId="258"/>
            <ac:spMk id="25" creationId="{DE61673E-FAAA-4AEE-8D32-5CAC93CD9555}"/>
          </ac:spMkLst>
        </pc:spChg>
        <pc:spChg chg="add del">
          <ac:chgData name="Francesco Sposato" userId="S::10586579@polimi.it::328f0c8e-baeb-4c17-84dd-64b20dfbd0ab" providerId="AD" clId="Web-{8312C11B-EF13-D560-2913-1C75CB25EC8C}" dt="2020-04-09T20:58:54.685" v="134"/>
          <ac:spMkLst>
            <pc:docMk/>
            <pc:sldMk cId="2522351753" sldId="258"/>
            <ac:spMk id="27" creationId="{259279FE-5810-440F-B799-25803A014151}"/>
          </ac:spMkLst>
        </pc:spChg>
        <pc:spChg chg="add del">
          <ac:chgData name="Francesco Sposato" userId="S::10586579@polimi.it::328f0c8e-baeb-4c17-84dd-64b20dfbd0ab" providerId="AD" clId="Web-{8312C11B-EF13-D560-2913-1C75CB25EC8C}" dt="2020-04-09T20:58:54.685" v="134"/>
          <ac:spMkLst>
            <pc:docMk/>
            <pc:sldMk cId="2522351753" sldId="258"/>
            <ac:spMk id="29" creationId="{95ABD4F1-A860-48A4-84CD-EB40E1FC7827}"/>
          </ac:spMkLst>
        </pc:spChg>
        <pc:spChg chg="add del">
          <ac:chgData name="Francesco Sposato" userId="S::10586579@polimi.it::328f0c8e-baeb-4c17-84dd-64b20dfbd0ab" providerId="AD" clId="Web-{8312C11B-EF13-D560-2913-1C75CB25EC8C}" dt="2020-04-09T20:58:54.685" v="134"/>
          <ac:spMkLst>
            <pc:docMk/>
            <pc:sldMk cId="2522351753" sldId="258"/>
            <ac:spMk id="31" creationId="{91D8C0F2-1D8A-4908-857F-3DE6B0823831}"/>
          </ac:spMkLst>
        </pc:spChg>
        <pc:spChg chg="add del">
          <ac:chgData name="Francesco Sposato" userId="S::10586579@polimi.it::328f0c8e-baeb-4c17-84dd-64b20dfbd0ab" providerId="AD" clId="Web-{8312C11B-EF13-D560-2913-1C75CB25EC8C}" dt="2020-04-09T20:58:54.685" v="134"/>
          <ac:spMkLst>
            <pc:docMk/>
            <pc:sldMk cId="2522351753" sldId="258"/>
            <ac:spMk id="33" creationId="{1730E5F0-AD6E-4049-8FAB-A4D82343DCD5}"/>
          </ac:spMkLst>
        </pc:spChg>
        <pc:spChg chg="add del">
          <ac:chgData name="Francesco Sposato" userId="S::10586579@polimi.it::328f0c8e-baeb-4c17-84dd-64b20dfbd0ab" providerId="AD" clId="Web-{8312C11B-EF13-D560-2913-1C75CB25EC8C}" dt="2020-04-09T20:58:52.763" v="133"/>
          <ac:spMkLst>
            <pc:docMk/>
            <pc:sldMk cId="2522351753" sldId="258"/>
            <ac:spMk id="38" creationId="{EA67B5B4-3A24-436E-B663-1B2EBFF8A0CD}"/>
          </ac:spMkLst>
        </pc:spChg>
        <pc:spChg chg="add del">
          <ac:chgData name="Francesco Sposato" userId="S::10586579@polimi.it::328f0c8e-baeb-4c17-84dd-64b20dfbd0ab" providerId="AD" clId="Web-{8312C11B-EF13-D560-2913-1C75CB25EC8C}" dt="2020-04-09T20:58:52.763" v="133"/>
          <ac:spMkLst>
            <pc:docMk/>
            <pc:sldMk cId="2522351753" sldId="258"/>
            <ac:spMk id="40" creationId="{987FDF89-C993-41F4-A1B8-DBAFF16008A9}"/>
          </ac:spMkLst>
        </pc:spChg>
        <pc:spChg chg="add del">
          <ac:chgData name="Francesco Sposato" userId="S::10586579@polimi.it::328f0c8e-baeb-4c17-84dd-64b20dfbd0ab" providerId="AD" clId="Web-{8312C11B-EF13-D560-2913-1C75CB25EC8C}" dt="2020-04-09T20:58:52.763" v="133"/>
          <ac:spMkLst>
            <pc:docMk/>
            <pc:sldMk cId="2522351753" sldId="258"/>
            <ac:spMk id="42" creationId="{64E585EA-75FD-4025-8270-F66A58A15CDA}"/>
          </ac:spMkLst>
        </pc:spChg>
        <pc:picChg chg="add del">
          <ac:chgData name="Francesco Sposato" userId="S::10586579@polimi.it::328f0c8e-baeb-4c17-84dd-64b20dfbd0ab" providerId="AD" clId="Web-{8312C11B-EF13-D560-2913-1C75CB25EC8C}" dt="2020-04-09T21:03:26.741" v="199"/>
          <ac:picMkLst>
            <pc:docMk/>
            <pc:sldMk cId="2522351753" sldId="258"/>
            <ac:picMk id="24" creationId="{E60B620B-3E81-4075-BC12-D4FB3E299C70}"/>
          </ac:picMkLst>
        </pc:picChg>
      </pc:sldChg>
      <pc:sldChg chg="modSp mod modClrScheme chgLayout">
        <pc:chgData name="Francesco Sposato" userId="S::10586579@polimi.it::328f0c8e-baeb-4c17-84dd-64b20dfbd0ab" providerId="AD" clId="Web-{8312C11B-EF13-D560-2913-1C75CB25EC8C}" dt="2020-04-09T20:59:59.019" v="155"/>
        <pc:sldMkLst>
          <pc:docMk/>
          <pc:sldMk cId="3586470285" sldId="259"/>
        </pc:sldMkLst>
        <pc:spChg chg="mod ord">
          <ac:chgData name="Francesco Sposato" userId="S::10586579@polimi.it::328f0c8e-baeb-4c17-84dd-64b20dfbd0ab" providerId="AD" clId="Web-{8312C11B-EF13-D560-2913-1C75CB25EC8C}" dt="2020-04-09T20:59:59.019" v="155"/>
          <ac:spMkLst>
            <pc:docMk/>
            <pc:sldMk cId="3586470285" sldId="259"/>
            <ac:spMk id="2" creationId="{517A19EA-B6F0-41ED-AF69-C74E81A469A5}"/>
          </ac:spMkLst>
        </pc:spChg>
      </pc:sldChg>
      <pc:sldChg chg="modSp mod modClrScheme chgLayout">
        <pc:chgData name="Francesco Sposato" userId="S::10586579@polimi.it::328f0c8e-baeb-4c17-84dd-64b20dfbd0ab" providerId="AD" clId="Web-{8312C11B-EF13-D560-2913-1C75CB25EC8C}" dt="2020-04-09T20:59:59.019" v="155"/>
        <pc:sldMkLst>
          <pc:docMk/>
          <pc:sldMk cId="48012228" sldId="260"/>
        </pc:sldMkLst>
        <pc:spChg chg="mod ord">
          <ac:chgData name="Francesco Sposato" userId="S::10586579@polimi.it::328f0c8e-baeb-4c17-84dd-64b20dfbd0ab" providerId="AD" clId="Web-{8312C11B-EF13-D560-2913-1C75CB25EC8C}" dt="2020-04-09T20:59:59.019" v="155"/>
          <ac:spMkLst>
            <pc:docMk/>
            <pc:sldMk cId="48012228" sldId="260"/>
            <ac:spMk id="2" creationId="{2C876EA4-89C5-4010-850B-BFBAE94901BB}"/>
          </ac:spMkLst>
        </pc:spChg>
        <pc:spChg chg="mod ord">
          <ac:chgData name="Francesco Sposato" userId="S::10586579@polimi.it::328f0c8e-baeb-4c17-84dd-64b20dfbd0ab" providerId="AD" clId="Web-{8312C11B-EF13-D560-2913-1C75CB25EC8C}" dt="2020-04-09T20:59:59.019" v="155"/>
          <ac:spMkLst>
            <pc:docMk/>
            <pc:sldMk cId="48012228" sldId="260"/>
            <ac:spMk id="3" creationId="{DAEA38CF-5324-4834-A1CA-DA153B5DC4E3}"/>
          </ac:spMkLst>
        </pc:spChg>
      </pc:sldChg>
      <pc:sldChg chg="modSp mod modClrScheme chgLayout">
        <pc:chgData name="Francesco Sposato" userId="S::10586579@polimi.it::328f0c8e-baeb-4c17-84dd-64b20dfbd0ab" providerId="AD" clId="Web-{8312C11B-EF13-D560-2913-1C75CB25EC8C}" dt="2020-04-09T20:59:59.019" v="155"/>
        <pc:sldMkLst>
          <pc:docMk/>
          <pc:sldMk cId="2878054458" sldId="261"/>
        </pc:sldMkLst>
        <pc:spChg chg="mod ord">
          <ac:chgData name="Francesco Sposato" userId="S::10586579@polimi.it::328f0c8e-baeb-4c17-84dd-64b20dfbd0ab" providerId="AD" clId="Web-{8312C11B-EF13-D560-2913-1C75CB25EC8C}" dt="2020-04-09T20:59:59.019" v="155"/>
          <ac:spMkLst>
            <pc:docMk/>
            <pc:sldMk cId="2878054458" sldId="261"/>
            <ac:spMk id="2" creationId="{2C876EA4-89C5-4010-850B-BFBAE94901BB}"/>
          </ac:spMkLst>
        </pc:spChg>
      </pc:sldChg>
      <pc:sldChg chg="modSp mod modClrScheme chgLayout">
        <pc:chgData name="Francesco Sposato" userId="S::10586579@polimi.it::328f0c8e-baeb-4c17-84dd-64b20dfbd0ab" providerId="AD" clId="Web-{8312C11B-EF13-D560-2913-1C75CB25EC8C}" dt="2020-04-09T20:59:59.019" v="155"/>
        <pc:sldMkLst>
          <pc:docMk/>
          <pc:sldMk cId="1535947324" sldId="262"/>
        </pc:sldMkLst>
        <pc:spChg chg="mod ord">
          <ac:chgData name="Francesco Sposato" userId="S::10586579@polimi.it::328f0c8e-baeb-4c17-84dd-64b20dfbd0ab" providerId="AD" clId="Web-{8312C11B-EF13-D560-2913-1C75CB25EC8C}" dt="2020-04-09T20:59:59.019" v="155"/>
          <ac:spMkLst>
            <pc:docMk/>
            <pc:sldMk cId="1535947324" sldId="262"/>
            <ac:spMk id="2" creationId="{05F30D95-B918-464D-BF94-B0ECE933A929}"/>
          </ac:spMkLst>
        </pc:spChg>
        <pc:spChg chg="mod ord">
          <ac:chgData name="Francesco Sposato" userId="S::10586579@polimi.it::328f0c8e-baeb-4c17-84dd-64b20dfbd0ab" providerId="AD" clId="Web-{8312C11B-EF13-D560-2913-1C75CB25EC8C}" dt="2020-04-09T20:59:59.019" v="155"/>
          <ac:spMkLst>
            <pc:docMk/>
            <pc:sldMk cId="1535947324" sldId="262"/>
            <ac:spMk id="3" creationId="{F03D568D-E0E5-425B-BF1B-92A9B08F178F}"/>
          </ac:spMkLst>
        </pc:spChg>
        <pc:spChg chg="mod">
          <ac:chgData name="Francesco Sposato" userId="S::10586579@polimi.it::328f0c8e-baeb-4c17-84dd-64b20dfbd0ab" providerId="AD" clId="Web-{8312C11B-EF13-D560-2913-1C75CB25EC8C}" dt="2020-04-09T20:17:57.819" v="23" actId="20577"/>
          <ac:spMkLst>
            <pc:docMk/>
            <pc:sldMk cId="1535947324" sldId="262"/>
            <ac:spMk id="4" creationId="{F748716A-5098-4EB8-8348-8A1AE3B2B720}"/>
          </ac:spMkLst>
        </pc:spChg>
      </pc:sldChg>
      <pc:sldChg chg="modSp mod modClrScheme chgLayout">
        <pc:chgData name="Francesco Sposato" userId="S::10586579@polimi.it::328f0c8e-baeb-4c17-84dd-64b20dfbd0ab" providerId="AD" clId="Web-{8312C11B-EF13-D560-2913-1C75CB25EC8C}" dt="2020-04-09T20:59:59.019" v="155"/>
        <pc:sldMkLst>
          <pc:docMk/>
          <pc:sldMk cId="3428818756" sldId="263"/>
        </pc:sldMkLst>
        <pc:spChg chg="mod ord">
          <ac:chgData name="Francesco Sposato" userId="S::10586579@polimi.it::328f0c8e-baeb-4c17-84dd-64b20dfbd0ab" providerId="AD" clId="Web-{8312C11B-EF13-D560-2913-1C75CB25EC8C}" dt="2020-04-09T20:59:59.019" v="155"/>
          <ac:spMkLst>
            <pc:docMk/>
            <pc:sldMk cId="3428818756" sldId="263"/>
            <ac:spMk id="2" creationId="{90CF2F24-2D3C-4E07-9B49-2575ECA31388}"/>
          </ac:spMkLst>
        </pc:spChg>
        <pc:spChg chg="mod ord">
          <ac:chgData name="Francesco Sposato" userId="S::10586579@polimi.it::328f0c8e-baeb-4c17-84dd-64b20dfbd0ab" providerId="AD" clId="Web-{8312C11B-EF13-D560-2913-1C75CB25EC8C}" dt="2020-04-09T20:59:59.019" v="155"/>
          <ac:spMkLst>
            <pc:docMk/>
            <pc:sldMk cId="3428818756" sldId="263"/>
            <ac:spMk id="3" creationId="{8E7E7F32-19C2-4D52-B8FD-E8ACFAE6AA05}"/>
          </ac:spMkLst>
        </pc:spChg>
      </pc:sldChg>
      <pc:sldChg chg="modSp mod modClrScheme chgLayout">
        <pc:chgData name="Francesco Sposato" userId="S::10586579@polimi.it::328f0c8e-baeb-4c17-84dd-64b20dfbd0ab" providerId="AD" clId="Web-{8312C11B-EF13-D560-2913-1C75CB25EC8C}" dt="2020-04-09T20:59:59.019" v="155"/>
        <pc:sldMkLst>
          <pc:docMk/>
          <pc:sldMk cId="3391282985" sldId="264"/>
        </pc:sldMkLst>
        <pc:spChg chg="mod ord">
          <ac:chgData name="Francesco Sposato" userId="S::10586579@polimi.it::328f0c8e-baeb-4c17-84dd-64b20dfbd0ab" providerId="AD" clId="Web-{8312C11B-EF13-D560-2913-1C75CB25EC8C}" dt="2020-04-09T20:59:59.019" v="155"/>
          <ac:spMkLst>
            <pc:docMk/>
            <pc:sldMk cId="3391282985" sldId="264"/>
            <ac:spMk id="2" creationId="{90CF2F24-2D3C-4E07-9B49-2575ECA31388}"/>
          </ac:spMkLst>
        </pc:spChg>
        <pc:spChg chg="mod ord">
          <ac:chgData name="Francesco Sposato" userId="S::10586579@polimi.it::328f0c8e-baeb-4c17-84dd-64b20dfbd0ab" providerId="AD" clId="Web-{8312C11B-EF13-D560-2913-1C75CB25EC8C}" dt="2020-04-09T20:59:59.019" v="155"/>
          <ac:spMkLst>
            <pc:docMk/>
            <pc:sldMk cId="3391282985" sldId="264"/>
            <ac:spMk id="3" creationId="{8E7E7F32-19C2-4D52-B8FD-E8ACFAE6AA05}"/>
          </ac:spMkLst>
        </pc:spChg>
      </pc:sldChg>
      <pc:sldChg chg="modSp mod modClrScheme chgLayout">
        <pc:chgData name="Francesco Sposato" userId="S::10586579@polimi.it::328f0c8e-baeb-4c17-84dd-64b20dfbd0ab" providerId="AD" clId="Web-{8312C11B-EF13-D560-2913-1C75CB25EC8C}" dt="2020-04-09T20:59:59.019" v="155"/>
        <pc:sldMkLst>
          <pc:docMk/>
          <pc:sldMk cId="555981899" sldId="265"/>
        </pc:sldMkLst>
        <pc:spChg chg="mod ord">
          <ac:chgData name="Francesco Sposato" userId="S::10586579@polimi.it::328f0c8e-baeb-4c17-84dd-64b20dfbd0ab" providerId="AD" clId="Web-{8312C11B-EF13-D560-2913-1C75CB25EC8C}" dt="2020-04-09T20:59:59.019" v="155"/>
          <ac:spMkLst>
            <pc:docMk/>
            <pc:sldMk cId="555981899" sldId="265"/>
            <ac:spMk id="2" creationId="{7C7B353D-54BB-4BB4-8341-6341F2FCAD99}"/>
          </ac:spMkLst>
        </pc:spChg>
        <pc:spChg chg="mod ord">
          <ac:chgData name="Francesco Sposato" userId="S::10586579@polimi.it::328f0c8e-baeb-4c17-84dd-64b20dfbd0ab" providerId="AD" clId="Web-{8312C11B-EF13-D560-2913-1C75CB25EC8C}" dt="2020-04-09T20:59:59.019" v="155"/>
          <ac:spMkLst>
            <pc:docMk/>
            <pc:sldMk cId="555981899" sldId="265"/>
            <ac:spMk id="3" creationId="{970A244A-1401-4553-8F99-B3EA5FB54964}"/>
          </ac:spMkLst>
        </pc:spChg>
      </pc:sldChg>
      <pc:sldChg chg="addSp delSp modSp mod modClrScheme chgLayout">
        <pc:chgData name="Francesco Sposato" userId="S::10586579@polimi.it::328f0c8e-baeb-4c17-84dd-64b20dfbd0ab" providerId="AD" clId="Web-{8312C11B-EF13-D560-2913-1C75CB25EC8C}" dt="2020-04-09T20:59:59.019" v="155"/>
        <pc:sldMkLst>
          <pc:docMk/>
          <pc:sldMk cId="316862686" sldId="266"/>
        </pc:sldMkLst>
        <pc:spChg chg="mod ord">
          <ac:chgData name="Francesco Sposato" userId="S::10586579@polimi.it::328f0c8e-baeb-4c17-84dd-64b20dfbd0ab" providerId="AD" clId="Web-{8312C11B-EF13-D560-2913-1C75CB25EC8C}" dt="2020-04-09T20:59:59.019" v="155"/>
          <ac:spMkLst>
            <pc:docMk/>
            <pc:sldMk cId="316862686" sldId="266"/>
            <ac:spMk id="2" creationId="{373D7A61-6C3B-4585-84CB-E82E7B502A02}"/>
          </ac:spMkLst>
        </pc:spChg>
        <pc:spChg chg="del">
          <ac:chgData name="Francesco Sposato" userId="S::10586579@polimi.it::328f0c8e-baeb-4c17-84dd-64b20dfbd0ab" providerId="AD" clId="Web-{8312C11B-EF13-D560-2913-1C75CB25EC8C}" dt="2020-04-09T20:42:51.754" v="25"/>
          <ac:spMkLst>
            <pc:docMk/>
            <pc:sldMk cId="316862686" sldId="266"/>
            <ac:spMk id="3" creationId="{5D5F9F72-5D8A-4780-8E3E-4A56D9F87FDE}"/>
          </ac:spMkLst>
        </pc:spChg>
        <pc:spChg chg="add del mod">
          <ac:chgData name="Francesco Sposato" userId="S::10586579@polimi.it::328f0c8e-baeb-4c17-84dd-64b20dfbd0ab" providerId="AD" clId="Web-{8312C11B-EF13-D560-2913-1C75CB25EC8C}" dt="2020-04-09T20:59:08.530" v="137"/>
          <ac:spMkLst>
            <pc:docMk/>
            <pc:sldMk cId="316862686" sldId="266"/>
            <ac:spMk id="7" creationId="{C585EF04-E0E7-4E05-A8C0-4B0EEDB0E6CC}"/>
          </ac:spMkLst>
        </pc:spChg>
        <pc:picChg chg="add del mod ord">
          <ac:chgData name="Francesco Sposato" userId="S::10586579@polimi.it::328f0c8e-baeb-4c17-84dd-64b20dfbd0ab" providerId="AD" clId="Web-{8312C11B-EF13-D560-2913-1C75CB25EC8C}" dt="2020-04-09T20:59:59.019" v="155"/>
          <ac:picMkLst>
            <pc:docMk/>
            <pc:sldMk cId="316862686" sldId="266"/>
            <ac:picMk id="4" creationId="{47DEEF71-6C81-4713-BDCE-1492703F2818}"/>
          </ac:picMkLst>
        </pc:picChg>
        <pc:picChg chg="add del mod ord">
          <ac:chgData name="Francesco Sposato" userId="S::10586579@polimi.it::328f0c8e-baeb-4c17-84dd-64b20dfbd0ab" providerId="AD" clId="Web-{8312C11B-EF13-D560-2913-1C75CB25EC8C}" dt="2020-04-09T20:59:03.733" v="136"/>
          <ac:picMkLst>
            <pc:docMk/>
            <pc:sldMk cId="316862686" sldId="266"/>
            <ac:picMk id="8" creationId="{091BF3E9-938D-47BC-AD5A-F5404BF49216}"/>
          </ac:picMkLst>
        </pc:picChg>
      </pc:sldChg>
      <pc:sldChg chg="modSp mod modClrScheme chgLayout">
        <pc:chgData name="Francesco Sposato" userId="S::10586579@polimi.it::328f0c8e-baeb-4c17-84dd-64b20dfbd0ab" providerId="AD" clId="Web-{8312C11B-EF13-D560-2913-1C75CB25EC8C}" dt="2020-04-09T20:59:59.019" v="155"/>
        <pc:sldMkLst>
          <pc:docMk/>
          <pc:sldMk cId="2456368635" sldId="267"/>
        </pc:sldMkLst>
        <pc:spChg chg="mod ord">
          <ac:chgData name="Francesco Sposato" userId="S::10586579@polimi.it::328f0c8e-baeb-4c17-84dd-64b20dfbd0ab" providerId="AD" clId="Web-{8312C11B-EF13-D560-2913-1C75CB25EC8C}" dt="2020-04-09T20:59:59.019" v="155"/>
          <ac:spMkLst>
            <pc:docMk/>
            <pc:sldMk cId="2456368635" sldId="267"/>
            <ac:spMk id="2" creationId="{129700B4-7227-4052-975F-A60BAEED45E9}"/>
          </ac:spMkLst>
        </pc:spChg>
        <pc:spChg chg="mod ord">
          <ac:chgData name="Francesco Sposato" userId="S::10586579@polimi.it::328f0c8e-baeb-4c17-84dd-64b20dfbd0ab" providerId="AD" clId="Web-{8312C11B-EF13-D560-2913-1C75CB25EC8C}" dt="2020-04-09T20:59:59.019" v="155"/>
          <ac:spMkLst>
            <pc:docMk/>
            <pc:sldMk cId="2456368635" sldId="267"/>
            <ac:spMk id="3" creationId="{6AE6AC75-4C09-4CF6-BBDD-E758151C32E4}"/>
          </ac:spMkLst>
        </pc:spChg>
      </pc:sldChg>
      <pc:sldChg chg="modSp mod modClrScheme chgLayout">
        <pc:chgData name="Francesco Sposato" userId="S::10586579@polimi.it::328f0c8e-baeb-4c17-84dd-64b20dfbd0ab" providerId="AD" clId="Web-{8312C11B-EF13-D560-2913-1C75CB25EC8C}" dt="2020-04-09T20:59:59.019" v="155"/>
        <pc:sldMkLst>
          <pc:docMk/>
          <pc:sldMk cId="4035785513" sldId="268"/>
        </pc:sldMkLst>
        <pc:spChg chg="mod ord">
          <ac:chgData name="Francesco Sposato" userId="S::10586579@polimi.it::328f0c8e-baeb-4c17-84dd-64b20dfbd0ab" providerId="AD" clId="Web-{8312C11B-EF13-D560-2913-1C75CB25EC8C}" dt="2020-04-09T20:59:59.019" v="155"/>
          <ac:spMkLst>
            <pc:docMk/>
            <pc:sldMk cId="4035785513" sldId="268"/>
            <ac:spMk id="2" creationId="{A713F533-F490-4580-BC95-4F02EFAFC429}"/>
          </ac:spMkLst>
        </pc:spChg>
        <pc:spChg chg="mod ord">
          <ac:chgData name="Francesco Sposato" userId="S::10586579@polimi.it::328f0c8e-baeb-4c17-84dd-64b20dfbd0ab" providerId="AD" clId="Web-{8312C11B-EF13-D560-2913-1C75CB25EC8C}" dt="2020-04-09T20:59:59.019" v="155"/>
          <ac:spMkLst>
            <pc:docMk/>
            <pc:sldMk cId="4035785513" sldId="268"/>
            <ac:spMk id="3" creationId="{94C8EE58-1048-4AB2-8646-1451A668F6BB}"/>
          </ac:spMkLst>
        </pc:spChg>
      </pc:sldChg>
      <pc:sldChg chg="modSp mod modClrScheme chgLayout">
        <pc:chgData name="Francesco Sposato" userId="S::10586579@polimi.it::328f0c8e-baeb-4c17-84dd-64b20dfbd0ab" providerId="AD" clId="Web-{8312C11B-EF13-D560-2913-1C75CB25EC8C}" dt="2020-04-09T20:59:59.019" v="155"/>
        <pc:sldMkLst>
          <pc:docMk/>
          <pc:sldMk cId="1893172990" sldId="269"/>
        </pc:sldMkLst>
        <pc:spChg chg="mod ord">
          <ac:chgData name="Francesco Sposato" userId="S::10586579@polimi.it::328f0c8e-baeb-4c17-84dd-64b20dfbd0ab" providerId="AD" clId="Web-{8312C11B-EF13-D560-2913-1C75CB25EC8C}" dt="2020-04-09T20:59:59.019" v="155"/>
          <ac:spMkLst>
            <pc:docMk/>
            <pc:sldMk cId="1893172990" sldId="269"/>
            <ac:spMk id="2" creationId="{B29B8227-593C-4E67-B592-415592886FF6}"/>
          </ac:spMkLst>
        </pc:spChg>
        <pc:spChg chg="mod ord">
          <ac:chgData name="Francesco Sposato" userId="S::10586579@polimi.it::328f0c8e-baeb-4c17-84dd-64b20dfbd0ab" providerId="AD" clId="Web-{8312C11B-EF13-D560-2913-1C75CB25EC8C}" dt="2020-04-09T20:59:59.019" v="155"/>
          <ac:spMkLst>
            <pc:docMk/>
            <pc:sldMk cId="1893172990" sldId="269"/>
            <ac:spMk id="3" creationId="{23DB700C-54DC-40AD-A6E3-C325D3EFBE3E}"/>
          </ac:spMkLst>
        </pc:spChg>
      </pc:sldChg>
      <pc:sldChg chg="modSp mod modClrScheme chgLayout">
        <pc:chgData name="Francesco Sposato" userId="S::10586579@polimi.it::328f0c8e-baeb-4c17-84dd-64b20dfbd0ab" providerId="AD" clId="Web-{8312C11B-EF13-D560-2913-1C75CB25EC8C}" dt="2020-04-09T20:59:59.019" v="155"/>
        <pc:sldMkLst>
          <pc:docMk/>
          <pc:sldMk cId="2279621642" sldId="270"/>
        </pc:sldMkLst>
        <pc:spChg chg="mod ord">
          <ac:chgData name="Francesco Sposato" userId="S::10586579@polimi.it::328f0c8e-baeb-4c17-84dd-64b20dfbd0ab" providerId="AD" clId="Web-{8312C11B-EF13-D560-2913-1C75CB25EC8C}" dt="2020-04-09T20:59:59.019" v="155"/>
          <ac:spMkLst>
            <pc:docMk/>
            <pc:sldMk cId="2279621642" sldId="270"/>
            <ac:spMk id="2" creationId="{CAB0E6F4-710C-459A-91EA-057BA4F5F5EC}"/>
          </ac:spMkLst>
        </pc:spChg>
        <pc:spChg chg="mod ord">
          <ac:chgData name="Francesco Sposato" userId="S::10586579@polimi.it::328f0c8e-baeb-4c17-84dd-64b20dfbd0ab" providerId="AD" clId="Web-{8312C11B-EF13-D560-2913-1C75CB25EC8C}" dt="2020-04-09T20:59:59.019" v="155"/>
          <ac:spMkLst>
            <pc:docMk/>
            <pc:sldMk cId="2279621642" sldId="270"/>
            <ac:spMk id="3" creationId="{7EE906B1-AAD2-40A7-87C5-BD8D87FC2109}"/>
          </ac:spMkLst>
        </pc:spChg>
      </pc:sldChg>
      <pc:sldChg chg="modSp mod modClrScheme chgLayout">
        <pc:chgData name="Francesco Sposato" userId="S::10586579@polimi.it::328f0c8e-baeb-4c17-84dd-64b20dfbd0ab" providerId="AD" clId="Web-{8312C11B-EF13-D560-2913-1C75CB25EC8C}" dt="2020-04-09T20:59:59.019" v="155"/>
        <pc:sldMkLst>
          <pc:docMk/>
          <pc:sldMk cId="4135577853" sldId="271"/>
        </pc:sldMkLst>
        <pc:spChg chg="mod ord">
          <ac:chgData name="Francesco Sposato" userId="S::10586579@polimi.it::328f0c8e-baeb-4c17-84dd-64b20dfbd0ab" providerId="AD" clId="Web-{8312C11B-EF13-D560-2913-1C75CB25EC8C}" dt="2020-04-09T20:59:59.019" v="155"/>
          <ac:spMkLst>
            <pc:docMk/>
            <pc:sldMk cId="4135577853" sldId="271"/>
            <ac:spMk id="2" creationId="{499D20F4-A514-4E74-BA72-6E042B3B5557}"/>
          </ac:spMkLst>
        </pc:spChg>
        <pc:spChg chg="mod ord">
          <ac:chgData name="Francesco Sposato" userId="S::10586579@polimi.it::328f0c8e-baeb-4c17-84dd-64b20dfbd0ab" providerId="AD" clId="Web-{8312C11B-EF13-D560-2913-1C75CB25EC8C}" dt="2020-04-09T20:59:59.019" v="155"/>
          <ac:spMkLst>
            <pc:docMk/>
            <pc:sldMk cId="4135577853" sldId="271"/>
            <ac:spMk id="3" creationId="{36AB23E3-F5CD-4539-B7EC-4FA0E7D89575}"/>
          </ac:spMkLst>
        </pc:spChg>
      </pc:sldChg>
      <pc:sldMasterChg chg="add del addSldLayout delSldLayout">
        <pc:chgData name="Francesco Sposato" userId="S::10586579@polimi.it::328f0c8e-baeb-4c17-84dd-64b20dfbd0ab" providerId="AD" clId="Web-{8312C11B-EF13-D560-2913-1C75CB25EC8C}" dt="2020-04-09T20:59:59.019" v="155"/>
        <pc:sldMasterMkLst>
          <pc:docMk/>
          <pc:sldMasterMk cId="3890539813" sldId="2147483648"/>
        </pc:sldMasterMkLst>
        <pc:sldLayoutChg chg="add del">
          <pc:chgData name="Francesco Sposato" userId="S::10586579@polimi.it::328f0c8e-baeb-4c17-84dd-64b20dfbd0ab" providerId="AD" clId="Web-{8312C11B-EF13-D560-2913-1C75CB25EC8C}" dt="2020-04-09T20:59:59.019" v="155"/>
          <pc:sldLayoutMkLst>
            <pc:docMk/>
            <pc:sldMasterMk cId="3890539813" sldId="2147483648"/>
            <pc:sldLayoutMk cId="434714216" sldId="2147483649"/>
          </pc:sldLayoutMkLst>
        </pc:sldLayoutChg>
        <pc:sldLayoutChg chg="add del">
          <pc:chgData name="Francesco Sposato" userId="S::10586579@polimi.it::328f0c8e-baeb-4c17-84dd-64b20dfbd0ab" providerId="AD" clId="Web-{8312C11B-EF13-D560-2913-1C75CB25EC8C}" dt="2020-04-09T20:59:59.019" v="155"/>
          <pc:sldLayoutMkLst>
            <pc:docMk/>
            <pc:sldMasterMk cId="3890539813" sldId="2147483648"/>
            <pc:sldLayoutMk cId="3614855825" sldId="2147483650"/>
          </pc:sldLayoutMkLst>
        </pc:sldLayoutChg>
        <pc:sldLayoutChg chg="add del">
          <pc:chgData name="Francesco Sposato" userId="S::10586579@polimi.it::328f0c8e-baeb-4c17-84dd-64b20dfbd0ab" providerId="AD" clId="Web-{8312C11B-EF13-D560-2913-1C75CB25EC8C}" dt="2020-04-09T20:59:59.019" v="155"/>
          <pc:sldLayoutMkLst>
            <pc:docMk/>
            <pc:sldMasterMk cId="3890539813" sldId="2147483648"/>
            <pc:sldLayoutMk cId="2528558623" sldId="2147483651"/>
          </pc:sldLayoutMkLst>
        </pc:sldLayoutChg>
        <pc:sldLayoutChg chg="add del">
          <pc:chgData name="Francesco Sposato" userId="S::10586579@polimi.it::328f0c8e-baeb-4c17-84dd-64b20dfbd0ab" providerId="AD" clId="Web-{8312C11B-EF13-D560-2913-1C75CB25EC8C}" dt="2020-04-09T20:59:59.019" v="155"/>
          <pc:sldLayoutMkLst>
            <pc:docMk/>
            <pc:sldMasterMk cId="3890539813" sldId="2147483648"/>
            <pc:sldLayoutMk cId="2317681483" sldId="2147483652"/>
          </pc:sldLayoutMkLst>
        </pc:sldLayoutChg>
        <pc:sldLayoutChg chg="add del">
          <pc:chgData name="Francesco Sposato" userId="S::10586579@polimi.it::328f0c8e-baeb-4c17-84dd-64b20dfbd0ab" providerId="AD" clId="Web-{8312C11B-EF13-D560-2913-1C75CB25EC8C}" dt="2020-04-09T20:59:59.019" v="155"/>
          <pc:sldLayoutMkLst>
            <pc:docMk/>
            <pc:sldMasterMk cId="3890539813" sldId="2147483648"/>
            <pc:sldLayoutMk cId="2663998086" sldId="2147483653"/>
          </pc:sldLayoutMkLst>
        </pc:sldLayoutChg>
        <pc:sldLayoutChg chg="add del">
          <pc:chgData name="Francesco Sposato" userId="S::10586579@polimi.it::328f0c8e-baeb-4c17-84dd-64b20dfbd0ab" providerId="AD" clId="Web-{8312C11B-EF13-D560-2913-1C75CB25EC8C}" dt="2020-04-09T20:59:59.019" v="155"/>
          <pc:sldLayoutMkLst>
            <pc:docMk/>
            <pc:sldMasterMk cId="3890539813" sldId="2147483648"/>
            <pc:sldLayoutMk cId="2310930170" sldId="2147483654"/>
          </pc:sldLayoutMkLst>
        </pc:sldLayoutChg>
        <pc:sldLayoutChg chg="add del">
          <pc:chgData name="Francesco Sposato" userId="S::10586579@polimi.it::328f0c8e-baeb-4c17-84dd-64b20dfbd0ab" providerId="AD" clId="Web-{8312C11B-EF13-D560-2913-1C75CB25EC8C}" dt="2020-04-09T20:59:59.019" v="155"/>
          <pc:sldLayoutMkLst>
            <pc:docMk/>
            <pc:sldMasterMk cId="3890539813" sldId="2147483648"/>
            <pc:sldLayoutMk cId="2517391878" sldId="2147483655"/>
          </pc:sldLayoutMkLst>
        </pc:sldLayoutChg>
        <pc:sldLayoutChg chg="add del">
          <pc:chgData name="Francesco Sposato" userId="S::10586579@polimi.it::328f0c8e-baeb-4c17-84dd-64b20dfbd0ab" providerId="AD" clId="Web-{8312C11B-EF13-D560-2913-1C75CB25EC8C}" dt="2020-04-09T20:59:59.019" v="155"/>
          <pc:sldLayoutMkLst>
            <pc:docMk/>
            <pc:sldMasterMk cId="3890539813" sldId="2147483648"/>
            <pc:sldLayoutMk cId="4147150638" sldId="2147483656"/>
          </pc:sldLayoutMkLst>
        </pc:sldLayoutChg>
        <pc:sldLayoutChg chg="add del">
          <pc:chgData name="Francesco Sposato" userId="S::10586579@polimi.it::328f0c8e-baeb-4c17-84dd-64b20dfbd0ab" providerId="AD" clId="Web-{8312C11B-EF13-D560-2913-1C75CB25EC8C}" dt="2020-04-09T20:59:59.019" v="155"/>
          <pc:sldLayoutMkLst>
            <pc:docMk/>
            <pc:sldMasterMk cId="3890539813" sldId="2147483648"/>
            <pc:sldLayoutMk cId="405201342" sldId="2147483657"/>
          </pc:sldLayoutMkLst>
        </pc:sldLayoutChg>
        <pc:sldLayoutChg chg="add del">
          <pc:chgData name="Francesco Sposato" userId="S::10586579@polimi.it::328f0c8e-baeb-4c17-84dd-64b20dfbd0ab" providerId="AD" clId="Web-{8312C11B-EF13-D560-2913-1C75CB25EC8C}" dt="2020-04-09T20:59:59.019" v="155"/>
          <pc:sldLayoutMkLst>
            <pc:docMk/>
            <pc:sldMasterMk cId="3890539813" sldId="2147483648"/>
            <pc:sldLayoutMk cId="3467224092" sldId="2147483658"/>
          </pc:sldLayoutMkLst>
        </pc:sldLayoutChg>
        <pc:sldLayoutChg chg="add del">
          <pc:chgData name="Francesco Sposato" userId="S::10586579@polimi.it::328f0c8e-baeb-4c17-84dd-64b20dfbd0ab" providerId="AD" clId="Web-{8312C11B-EF13-D560-2913-1C75CB25EC8C}" dt="2020-04-09T20:59:59.019" v="155"/>
          <pc:sldLayoutMkLst>
            <pc:docMk/>
            <pc:sldMasterMk cId="3890539813" sldId="2147483648"/>
            <pc:sldLayoutMk cId="3552169680" sldId="2147483659"/>
          </pc:sldLayoutMkLst>
        </pc:sldLayoutChg>
      </pc:sldMasterChg>
      <pc:sldMasterChg chg="add del addSldLayout delSldLayout modSldLayout">
        <pc:chgData name="Francesco Sposato" userId="S::10586579@polimi.it::328f0c8e-baeb-4c17-84dd-64b20dfbd0ab" providerId="AD" clId="Web-{8312C11B-EF13-D560-2913-1C75CB25EC8C}" dt="2020-04-09T20:58:46.575" v="128"/>
        <pc:sldMasterMkLst>
          <pc:docMk/>
          <pc:sldMasterMk cId="745726681" sldId="2147483660"/>
        </pc:sldMasterMkLst>
        <pc:sldLayoutChg chg="add del mod replId">
          <pc:chgData name="Francesco Sposato" userId="S::10586579@polimi.it::328f0c8e-baeb-4c17-84dd-64b20dfbd0ab" providerId="AD" clId="Web-{8312C11B-EF13-D560-2913-1C75CB25EC8C}" dt="2020-04-09T20:58:46.575" v="128"/>
          <pc:sldLayoutMkLst>
            <pc:docMk/>
            <pc:sldMasterMk cId="745726681" sldId="2147483660"/>
            <pc:sldLayoutMk cId="2262840831" sldId="2147483661"/>
          </pc:sldLayoutMkLst>
        </pc:sldLayoutChg>
        <pc:sldLayoutChg chg="add del mod replId">
          <pc:chgData name="Francesco Sposato" userId="S::10586579@polimi.it::328f0c8e-baeb-4c17-84dd-64b20dfbd0ab" providerId="AD" clId="Web-{8312C11B-EF13-D560-2913-1C75CB25EC8C}" dt="2020-04-09T20:58:46.575" v="128"/>
          <pc:sldLayoutMkLst>
            <pc:docMk/>
            <pc:sldMasterMk cId="745726681" sldId="2147483660"/>
            <pc:sldLayoutMk cId="1300487265" sldId="2147483662"/>
          </pc:sldLayoutMkLst>
        </pc:sldLayoutChg>
        <pc:sldLayoutChg chg="add del mod replId">
          <pc:chgData name="Francesco Sposato" userId="S::10586579@polimi.it::328f0c8e-baeb-4c17-84dd-64b20dfbd0ab" providerId="AD" clId="Web-{8312C11B-EF13-D560-2913-1C75CB25EC8C}" dt="2020-04-09T20:58:46.575" v="128"/>
          <pc:sldLayoutMkLst>
            <pc:docMk/>
            <pc:sldMasterMk cId="745726681" sldId="2147483660"/>
            <pc:sldLayoutMk cId="3209560135" sldId="2147483663"/>
          </pc:sldLayoutMkLst>
        </pc:sldLayoutChg>
        <pc:sldLayoutChg chg="add del mod replId">
          <pc:chgData name="Francesco Sposato" userId="S::10586579@polimi.it::328f0c8e-baeb-4c17-84dd-64b20dfbd0ab" providerId="AD" clId="Web-{8312C11B-EF13-D560-2913-1C75CB25EC8C}" dt="2020-04-09T20:58:46.575" v="128"/>
          <pc:sldLayoutMkLst>
            <pc:docMk/>
            <pc:sldMasterMk cId="745726681" sldId="2147483660"/>
            <pc:sldLayoutMk cId="2632885290" sldId="2147483664"/>
          </pc:sldLayoutMkLst>
        </pc:sldLayoutChg>
        <pc:sldLayoutChg chg="add del mod replId">
          <pc:chgData name="Francesco Sposato" userId="S::10586579@polimi.it::328f0c8e-baeb-4c17-84dd-64b20dfbd0ab" providerId="AD" clId="Web-{8312C11B-EF13-D560-2913-1C75CB25EC8C}" dt="2020-04-09T20:58:46.575" v="128"/>
          <pc:sldLayoutMkLst>
            <pc:docMk/>
            <pc:sldMasterMk cId="745726681" sldId="2147483660"/>
            <pc:sldLayoutMk cId="3470227772" sldId="2147483665"/>
          </pc:sldLayoutMkLst>
        </pc:sldLayoutChg>
        <pc:sldLayoutChg chg="add del mod replId">
          <pc:chgData name="Francesco Sposato" userId="S::10586579@polimi.it::328f0c8e-baeb-4c17-84dd-64b20dfbd0ab" providerId="AD" clId="Web-{8312C11B-EF13-D560-2913-1C75CB25EC8C}" dt="2020-04-09T20:58:46.575" v="128"/>
          <pc:sldLayoutMkLst>
            <pc:docMk/>
            <pc:sldMasterMk cId="745726681" sldId="2147483660"/>
            <pc:sldLayoutMk cId="4165750760" sldId="2147483666"/>
          </pc:sldLayoutMkLst>
        </pc:sldLayoutChg>
        <pc:sldLayoutChg chg="add del mod replId">
          <pc:chgData name="Francesco Sposato" userId="S::10586579@polimi.it::328f0c8e-baeb-4c17-84dd-64b20dfbd0ab" providerId="AD" clId="Web-{8312C11B-EF13-D560-2913-1C75CB25EC8C}" dt="2020-04-09T20:58:46.575" v="128"/>
          <pc:sldLayoutMkLst>
            <pc:docMk/>
            <pc:sldMasterMk cId="745726681" sldId="2147483660"/>
            <pc:sldLayoutMk cId="2638043927" sldId="2147483667"/>
          </pc:sldLayoutMkLst>
        </pc:sldLayoutChg>
        <pc:sldLayoutChg chg="add del mod replId">
          <pc:chgData name="Francesco Sposato" userId="S::10586579@polimi.it::328f0c8e-baeb-4c17-84dd-64b20dfbd0ab" providerId="AD" clId="Web-{8312C11B-EF13-D560-2913-1C75CB25EC8C}" dt="2020-04-09T20:58:46.575" v="128"/>
          <pc:sldLayoutMkLst>
            <pc:docMk/>
            <pc:sldMasterMk cId="745726681" sldId="2147483660"/>
            <pc:sldLayoutMk cId="4078640937" sldId="2147483668"/>
          </pc:sldLayoutMkLst>
        </pc:sldLayoutChg>
        <pc:sldLayoutChg chg="add del mod replId">
          <pc:chgData name="Francesco Sposato" userId="S::10586579@polimi.it::328f0c8e-baeb-4c17-84dd-64b20dfbd0ab" providerId="AD" clId="Web-{8312C11B-EF13-D560-2913-1C75CB25EC8C}" dt="2020-04-09T20:58:46.575" v="128"/>
          <pc:sldLayoutMkLst>
            <pc:docMk/>
            <pc:sldMasterMk cId="745726681" sldId="2147483660"/>
            <pc:sldLayoutMk cId="3474206721" sldId="2147483669"/>
          </pc:sldLayoutMkLst>
        </pc:sldLayoutChg>
        <pc:sldLayoutChg chg="add del mod replId">
          <pc:chgData name="Francesco Sposato" userId="S::10586579@polimi.it::328f0c8e-baeb-4c17-84dd-64b20dfbd0ab" providerId="AD" clId="Web-{8312C11B-EF13-D560-2913-1C75CB25EC8C}" dt="2020-04-09T20:58:46.575" v="128"/>
          <pc:sldLayoutMkLst>
            <pc:docMk/>
            <pc:sldMasterMk cId="745726681" sldId="2147483660"/>
            <pc:sldLayoutMk cId="2586683193" sldId="2147483670"/>
          </pc:sldLayoutMkLst>
        </pc:sldLayoutChg>
        <pc:sldLayoutChg chg="add del mod replId">
          <pc:chgData name="Francesco Sposato" userId="S::10586579@polimi.it::328f0c8e-baeb-4c17-84dd-64b20dfbd0ab" providerId="AD" clId="Web-{8312C11B-EF13-D560-2913-1C75CB25EC8C}" dt="2020-04-09T20:58:46.575" v="128"/>
          <pc:sldLayoutMkLst>
            <pc:docMk/>
            <pc:sldMasterMk cId="745726681" sldId="2147483660"/>
            <pc:sldLayoutMk cId="2558724523" sldId="2147483671"/>
          </pc:sldLayoutMkLst>
        </pc:sldLayoutChg>
      </pc:sldMasterChg>
      <pc:sldMasterChg chg="add addSldLayout modSldLayout">
        <pc:chgData name="Francesco Sposato" userId="S::10586579@polimi.it::328f0c8e-baeb-4c17-84dd-64b20dfbd0ab" providerId="AD" clId="Web-{8312C11B-EF13-D560-2913-1C75CB25EC8C}" dt="2020-04-09T20:59:59.019" v="155"/>
        <pc:sldMasterMkLst>
          <pc:docMk/>
          <pc:sldMasterMk cId="3677881250" sldId="2147483660"/>
        </pc:sldMasterMkLst>
        <pc:sldLayoutChg chg="add mod replId">
          <pc:chgData name="Francesco Sposato" userId="S::10586579@polimi.it::328f0c8e-baeb-4c17-84dd-64b20dfbd0ab" providerId="AD" clId="Web-{8312C11B-EF13-D560-2913-1C75CB25EC8C}" dt="2020-04-09T20:59:59.019" v="155"/>
          <pc:sldLayoutMkLst>
            <pc:docMk/>
            <pc:sldMasterMk cId="3677881250" sldId="2147483660"/>
            <pc:sldLayoutMk cId="1912499150" sldId="2147483661"/>
          </pc:sldLayoutMkLst>
        </pc:sldLayoutChg>
        <pc:sldLayoutChg chg="add mod replId">
          <pc:chgData name="Francesco Sposato" userId="S::10586579@polimi.it::328f0c8e-baeb-4c17-84dd-64b20dfbd0ab" providerId="AD" clId="Web-{8312C11B-EF13-D560-2913-1C75CB25EC8C}" dt="2020-04-09T20:59:59.019" v="155"/>
          <pc:sldLayoutMkLst>
            <pc:docMk/>
            <pc:sldMasterMk cId="3677881250" sldId="2147483660"/>
            <pc:sldLayoutMk cId="1046392260" sldId="2147483662"/>
          </pc:sldLayoutMkLst>
        </pc:sldLayoutChg>
        <pc:sldLayoutChg chg="add mod replId">
          <pc:chgData name="Francesco Sposato" userId="S::10586579@polimi.it::328f0c8e-baeb-4c17-84dd-64b20dfbd0ab" providerId="AD" clId="Web-{8312C11B-EF13-D560-2913-1C75CB25EC8C}" dt="2020-04-09T20:59:59.019" v="155"/>
          <pc:sldLayoutMkLst>
            <pc:docMk/>
            <pc:sldMasterMk cId="3677881250" sldId="2147483660"/>
            <pc:sldLayoutMk cId="3551129500" sldId="2147483663"/>
          </pc:sldLayoutMkLst>
        </pc:sldLayoutChg>
        <pc:sldLayoutChg chg="add mod replId">
          <pc:chgData name="Francesco Sposato" userId="S::10586579@polimi.it::328f0c8e-baeb-4c17-84dd-64b20dfbd0ab" providerId="AD" clId="Web-{8312C11B-EF13-D560-2913-1C75CB25EC8C}" dt="2020-04-09T20:59:59.019" v="155"/>
          <pc:sldLayoutMkLst>
            <pc:docMk/>
            <pc:sldMasterMk cId="3677881250" sldId="2147483660"/>
            <pc:sldLayoutMk cId="1008235179" sldId="2147483664"/>
          </pc:sldLayoutMkLst>
        </pc:sldLayoutChg>
        <pc:sldLayoutChg chg="add mod replId">
          <pc:chgData name="Francesco Sposato" userId="S::10586579@polimi.it::328f0c8e-baeb-4c17-84dd-64b20dfbd0ab" providerId="AD" clId="Web-{8312C11B-EF13-D560-2913-1C75CB25EC8C}" dt="2020-04-09T20:59:59.019" v="155"/>
          <pc:sldLayoutMkLst>
            <pc:docMk/>
            <pc:sldMasterMk cId="3677881250" sldId="2147483660"/>
            <pc:sldLayoutMk cId="2129441279" sldId="2147483665"/>
          </pc:sldLayoutMkLst>
        </pc:sldLayoutChg>
        <pc:sldLayoutChg chg="add mod replId">
          <pc:chgData name="Francesco Sposato" userId="S::10586579@polimi.it::328f0c8e-baeb-4c17-84dd-64b20dfbd0ab" providerId="AD" clId="Web-{8312C11B-EF13-D560-2913-1C75CB25EC8C}" dt="2020-04-09T20:59:59.019" v="155"/>
          <pc:sldLayoutMkLst>
            <pc:docMk/>
            <pc:sldMasterMk cId="3677881250" sldId="2147483660"/>
            <pc:sldLayoutMk cId="1233123188" sldId="2147483666"/>
          </pc:sldLayoutMkLst>
        </pc:sldLayoutChg>
        <pc:sldLayoutChg chg="add mod replId">
          <pc:chgData name="Francesco Sposato" userId="S::10586579@polimi.it::328f0c8e-baeb-4c17-84dd-64b20dfbd0ab" providerId="AD" clId="Web-{8312C11B-EF13-D560-2913-1C75CB25EC8C}" dt="2020-04-09T20:59:59.019" v="155"/>
          <pc:sldLayoutMkLst>
            <pc:docMk/>
            <pc:sldMasterMk cId="3677881250" sldId="2147483660"/>
            <pc:sldLayoutMk cId="1662144300" sldId="2147483667"/>
          </pc:sldLayoutMkLst>
        </pc:sldLayoutChg>
        <pc:sldLayoutChg chg="add mod replId">
          <pc:chgData name="Francesco Sposato" userId="S::10586579@polimi.it::328f0c8e-baeb-4c17-84dd-64b20dfbd0ab" providerId="AD" clId="Web-{8312C11B-EF13-D560-2913-1C75CB25EC8C}" dt="2020-04-09T20:59:59.019" v="155"/>
          <pc:sldLayoutMkLst>
            <pc:docMk/>
            <pc:sldMasterMk cId="3677881250" sldId="2147483660"/>
            <pc:sldLayoutMk cId="3908684671" sldId="2147483668"/>
          </pc:sldLayoutMkLst>
        </pc:sldLayoutChg>
        <pc:sldLayoutChg chg="add mod replId">
          <pc:chgData name="Francesco Sposato" userId="S::10586579@polimi.it::328f0c8e-baeb-4c17-84dd-64b20dfbd0ab" providerId="AD" clId="Web-{8312C11B-EF13-D560-2913-1C75CB25EC8C}" dt="2020-04-09T20:59:59.019" v="155"/>
          <pc:sldLayoutMkLst>
            <pc:docMk/>
            <pc:sldMasterMk cId="3677881250" sldId="2147483660"/>
            <pc:sldLayoutMk cId="3639503322" sldId="2147483669"/>
          </pc:sldLayoutMkLst>
        </pc:sldLayoutChg>
        <pc:sldLayoutChg chg="add mod replId">
          <pc:chgData name="Francesco Sposato" userId="S::10586579@polimi.it::328f0c8e-baeb-4c17-84dd-64b20dfbd0ab" providerId="AD" clId="Web-{8312C11B-EF13-D560-2913-1C75CB25EC8C}" dt="2020-04-09T20:59:59.019" v="155"/>
          <pc:sldLayoutMkLst>
            <pc:docMk/>
            <pc:sldMasterMk cId="3677881250" sldId="2147483660"/>
            <pc:sldLayoutMk cId="2367846112" sldId="2147483670"/>
          </pc:sldLayoutMkLst>
        </pc:sldLayoutChg>
        <pc:sldLayoutChg chg="add mod replId">
          <pc:chgData name="Francesco Sposato" userId="S::10586579@polimi.it::328f0c8e-baeb-4c17-84dd-64b20dfbd0ab" providerId="AD" clId="Web-{8312C11B-EF13-D560-2913-1C75CB25EC8C}" dt="2020-04-09T20:59:59.019" v="155"/>
          <pc:sldLayoutMkLst>
            <pc:docMk/>
            <pc:sldMasterMk cId="3677881250" sldId="2147483660"/>
            <pc:sldLayoutMk cId="1991972831" sldId="2147483671"/>
          </pc:sldLayoutMkLst>
        </pc:sldLayoutChg>
      </pc:sldMasterChg>
      <pc:sldMasterChg chg="add del addSldLayout delSldLayout modSldLayout">
        <pc:chgData name="Francesco Sposato" userId="S::10586579@polimi.it::328f0c8e-baeb-4c17-84dd-64b20dfbd0ab" providerId="AD" clId="Web-{8312C11B-EF13-D560-2913-1C75CB25EC8C}" dt="2020-04-09T20:58:42.012" v="127"/>
        <pc:sldMasterMkLst>
          <pc:docMk/>
          <pc:sldMasterMk cId="4068921505" sldId="2147483672"/>
        </pc:sldMasterMkLst>
        <pc:sldLayoutChg chg="add del mod replId">
          <pc:chgData name="Francesco Sposato" userId="S::10586579@polimi.it::328f0c8e-baeb-4c17-84dd-64b20dfbd0ab" providerId="AD" clId="Web-{8312C11B-EF13-D560-2913-1C75CB25EC8C}" dt="2020-04-09T20:58:42.012" v="127"/>
          <pc:sldLayoutMkLst>
            <pc:docMk/>
            <pc:sldMasterMk cId="4068921505" sldId="2147483672"/>
            <pc:sldLayoutMk cId="252635082" sldId="2147483673"/>
          </pc:sldLayoutMkLst>
        </pc:sldLayoutChg>
        <pc:sldLayoutChg chg="add del mod replId">
          <pc:chgData name="Francesco Sposato" userId="S::10586579@polimi.it::328f0c8e-baeb-4c17-84dd-64b20dfbd0ab" providerId="AD" clId="Web-{8312C11B-EF13-D560-2913-1C75CB25EC8C}" dt="2020-04-09T20:58:42.012" v="127"/>
          <pc:sldLayoutMkLst>
            <pc:docMk/>
            <pc:sldMasterMk cId="4068921505" sldId="2147483672"/>
            <pc:sldLayoutMk cId="93068968" sldId="2147483674"/>
          </pc:sldLayoutMkLst>
        </pc:sldLayoutChg>
        <pc:sldLayoutChg chg="add del mod replId">
          <pc:chgData name="Francesco Sposato" userId="S::10586579@polimi.it::328f0c8e-baeb-4c17-84dd-64b20dfbd0ab" providerId="AD" clId="Web-{8312C11B-EF13-D560-2913-1C75CB25EC8C}" dt="2020-04-09T20:58:42.012" v="127"/>
          <pc:sldLayoutMkLst>
            <pc:docMk/>
            <pc:sldMasterMk cId="4068921505" sldId="2147483672"/>
            <pc:sldLayoutMk cId="851665571" sldId="2147483675"/>
          </pc:sldLayoutMkLst>
        </pc:sldLayoutChg>
        <pc:sldLayoutChg chg="add del mod replId">
          <pc:chgData name="Francesco Sposato" userId="S::10586579@polimi.it::328f0c8e-baeb-4c17-84dd-64b20dfbd0ab" providerId="AD" clId="Web-{8312C11B-EF13-D560-2913-1C75CB25EC8C}" dt="2020-04-09T20:58:42.012" v="127"/>
          <pc:sldLayoutMkLst>
            <pc:docMk/>
            <pc:sldMasterMk cId="4068921505" sldId="2147483672"/>
            <pc:sldLayoutMk cId="968923619" sldId="2147483676"/>
          </pc:sldLayoutMkLst>
        </pc:sldLayoutChg>
        <pc:sldLayoutChg chg="add del mod replId">
          <pc:chgData name="Francesco Sposato" userId="S::10586579@polimi.it::328f0c8e-baeb-4c17-84dd-64b20dfbd0ab" providerId="AD" clId="Web-{8312C11B-EF13-D560-2913-1C75CB25EC8C}" dt="2020-04-09T20:58:42.012" v="127"/>
          <pc:sldLayoutMkLst>
            <pc:docMk/>
            <pc:sldMasterMk cId="4068921505" sldId="2147483672"/>
            <pc:sldLayoutMk cId="3231089478" sldId="2147483677"/>
          </pc:sldLayoutMkLst>
        </pc:sldLayoutChg>
        <pc:sldLayoutChg chg="add del mod replId">
          <pc:chgData name="Francesco Sposato" userId="S::10586579@polimi.it::328f0c8e-baeb-4c17-84dd-64b20dfbd0ab" providerId="AD" clId="Web-{8312C11B-EF13-D560-2913-1C75CB25EC8C}" dt="2020-04-09T20:58:42.012" v="127"/>
          <pc:sldLayoutMkLst>
            <pc:docMk/>
            <pc:sldMasterMk cId="4068921505" sldId="2147483672"/>
            <pc:sldLayoutMk cId="594692585" sldId="2147483678"/>
          </pc:sldLayoutMkLst>
        </pc:sldLayoutChg>
        <pc:sldLayoutChg chg="add del mod replId">
          <pc:chgData name="Francesco Sposato" userId="S::10586579@polimi.it::328f0c8e-baeb-4c17-84dd-64b20dfbd0ab" providerId="AD" clId="Web-{8312C11B-EF13-D560-2913-1C75CB25EC8C}" dt="2020-04-09T20:58:42.012" v="127"/>
          <pc:sldLayoutMkLst>
            <pc:docMk/>
            <pc:sldMasterMk cId="4068921505" sldId="2147483672"/>
            <pc:sldLayoutMk cId="3988876996" sldId="2147483679"/>
          </pc:sldLayoutMkLst>
        </pc:sldLayoutChg>
        <pc:sldLayoutChg chg="add del mod replId">
          <pc:chgData name="Francesco Sposato" userId="S::10586579@polimi.it::328f0c8e-baeb-4c17-84dd-64b20dfbd0ab" providerId="AD" clId="Web-{8312C11B-EF13-D560-2913-1C75CB25EC8C}" dt="2020-04-09T20:58:42.012" v="127"/>
          <pc:sldLayoutMkLst>
            <pc:docMk/>
            <pc:sldMasterMk cId="4068921505" sldId="2147483672"/>
            <pc:sldLayoutMk cId="401374572" sldId="2147483680"/>
          </pc:sldLayoutMkLst>
        </pc:sldLayoutChg>
        <pc:sldLayoutChg chg="add del mod replId">
          <pc:chgData name="Francesco Sposato" userId="S::10586579@polimi.it::328f0c8e-baeb-4c17-84dd-64b20dfbd0ab" providerId="AD" clId="Web-{8312C11B-EF13-D560-2913-1C75CB25EC8C}" dt="2020-04-09T20:58:42.012" v="127"/>
          <pc:sldLayoutMkLst>
            <pc:docMk/>
            <pc:sldMasterMk cId="4068921505" sldId="2147483672"/>
            <pc:sldLayoutMk cId="2497173319" sldId="2147483681"/>
          </pc:sldLayoutMkLst>
        </pc:sldLayoutChg>
        <pc:sldLayoutChg chg="add del mod replId">
          <pc:chgData name="Francesco Sposato" userId="S::10586579@polimi.it::328f0c8e-baeb-4c17-84dd-64b20dfbd0ab" providerId="AD" clId="Web-{8312C11B-EF13-D560-2913-1C75CB25EC8C}" dt="2020-04-09T20:58:42.012" v="127"/>
          <pc:sldLayoutMkLst>
            <pc:docMk/>
            <pc:sldMasterMk cId="4068921505" sldId="2147483672"/>
            <pc:sldLayoutMk cId="1577345936" sldId="2147483682"/>
          </pc:sldLayoutMkLst>
        </pc:sldLayoutChg>
        <pc:sldLayoutChg chg="add del mod replId">
          <pc:chgData name="Francesco Sposato" userId="S::10586579@polimi.it::328f0c8e-baeb-4c17-84dd-64b20dfbd0ab" providerId="AD" clId="Web-{8312C11B-EF13-D560-2913-1C75CB25EC8C}" dt="2020-04-09T20:58:42.012" v="127"/>
          <pc:sldLayoutMkLst>
            <pc:docMk/>
            <pc:sldMasterMk cId="4068921505" sldId="2147483672"/>
            <pc:sldLayoutMk cId="1039684422" sldId="2147483683"/>
          </pc:sldLayoutMkLst>
        </pc:sldLayoutChg>
      </pc:sldMasterChg>
      <pc:sldMasterChg chg="add del addSldLayout delSldLayout modSldLayout">
        <pc:chgData name="Francesco Sposato" userId="S::10586579@polimi.it::328f0c8e-baeb-4c17-84dd-64b20dfbd0ab" providerId="AD" clId="Web-{8312C11B-EF13-D560-2913-1C75CB25EC8C}" dt="2020-04-09T20:58:35.183" v="126"/>
        <pc:sldMasterMkLst>
          <pc:docMk/>
          <pc:sldMasterMk cId="1443968842" sldId="2147483684"/>
        </pc:sldMasterMkLst>
        <pc:sldLayoutChg chg="add del mod replId">
          <pc:chgData name="Francesco Sposato" userId="S::10586579@polimi.it::328f0c8e-baeb-4c17-84dd-64b20dfbd0ab" providerId="AD" clId="Web-{8312C11B-EF13-D560-2913-1C75CB25EC8C}" dt="2020-04-09T20:58:35.183" v="126"/>
          <pc:sldLayoutMkLst>
            <pc:docMk/>
            <pc:sldMasterMk cId="1443968842" sldId="2147483684"/>
            <pc:sldLayoutMk cId="3679881220" sldId="2147483685"/>
          </pc:sldLayoutMkLst>
        </pc:sldLayoutChg>
        <pc:sldLayoutChg chg="add del mod replId">
          <pc:chgData name="Francesco Sposato" userId="S::10586579@polimi.it::328f0c8e-baeb-4c17-84dd-64b20dfbd0ab" providerId="AD" clId="Web-{8312C11B-EF13-D560-2913-1C75CB25EC8C}" dt="2020-04-09T20:58:35.183" v="126"/>
          <pc:sldLayoutMkLst>
            <pc:docMk/>
            <pc:sldMasterMk cId="1443968842" sldId="2147483684"/>
            <pc:sldLayoutMk cId="2719399726" sldId="2147483686"/>
          </pc:sldLayoutMkLst>
        </pc:sldLayoutChg>
        <pc:sldLayoutChg chg="add del mod replId">
          <pc:chgData name="Francesco Sposato" userId="S::10586579@polimi.it::328f0c8e-baeb-4c17-84dd-64b20dfbd0ab" providerId="AD" clId="Web-{8312C11B-EF13-D560-2913-1C75CB25EC8C}" dt="2020-04-09T20:58:35.183" v="126"/>
          <pc:sldLayoutMkLst>
            <pc:docMk/>
            <pc:sldMasterMk cId="1443968842" sldId="2147483684"/>
            <pc:sldLayoutMk cId="963847584" sldId="2147483687"/>
          </pc:sldLayoutMkLst>
        </pc:sldLayoutChg>
        <pc:sldLayoutChg chg="add del mod replId">
          <pc:chgData name="Francesco Sposato" userId="S::10586579@polimi.it::328f0c8e-baeb-4c17-84dd-64b20dfbd0ab" providerId="AD" clId="Web-{8312C11B-EF13-D560-2913-1C75CB25EC8C}" dt="2020-04-09T20:58:35.183" v="126"/>
          <pc:sldLayoutMkLst>
            <pc:docMk/>
            <pc:sldMasterMk cId="1443968842" sldId="2147483684"/>
            <pc:sldLayoutMk cId="647480224" sldId="2147483688"/>
          </pc:sldLayoutMkLst>
        </pc:sldLayoutChg>
        <pc:sldLayoutChg chg="add del mod replId">
          <pc:chgData name="Francesco Sposato" userId="S::10586579@polimi.it::328f0c8e-baeb-4c17-84dd-64b20dfbd0ab" providerId="AD" clId="Web-{8312C11B-EF13-D560-2913-1C75CB25EC8C}" dt="2020-04-09T20:58:35.183" v="126"/>
          <pc:sldLayoutMkLst>
            <pc:docMk/>
            <pc:sldMasterMk cId="1443968842" sldId="2147483684"/>
            <pc:sldLayoutMk cId="2790781887" sldId="2147483689"/>
          </pc:sldLayoutMkLst>
        </pc:sldLayoutChg>
        <pc:sldLayoutChg chg="add del mod replId">
          <pc:chgData name="Francesco Sposato" userId="S::10586579@polimi.it::328f0c8e-baeb-4c17-84dd-64b20dfbd0ab" providerId="AD" clId="Web-{8312C11B-EF13-D560-2913-1C75CB25EC8C}" dt="2020-04-09T20:58:35.183" v="126"/>
          <pc:sldLayoutMkLst>
            <pc:docMk/>
            <pc:sldMasterMk cId="1443968842" sldId="2147483684"/>
            <pc:sldLayoutMk cId="497547859" sldId="2147483690"/>
          </pc:sldLayoutMkLst>
        </pc:sldLayoutChg>
        <pc:sldLayoutChg chg="add del mod replId">
          <pc:chgData name="Francesco Sposato" userId="S::10586579@polimi.it::328f0c8e-baeb-4c17-84dd-64b20dfbd0ab" providerId="AD" clId="Web-{8312C11B-EF13-D560-2913-1C75CB25EC8C}" dt="2020-04-09T20:58:35.183" v="126"/>
          <pc:sldLayoutMkLst>
            <pc:docMk/>
            <pc:sldMasterMk cId="1443968842" sldId="2147483684"/>
            <pc:sldLayoutMk cId="618531292" sldId="2147483691"/>
          </pc:sldLayoutMkLst>
        </pc:sldLayoutChg>
        <pc:sldLayoutChg chg="add del mod replId">
          <pc:chgData name="Francesco Sposato" userId="S::10586579@polimi.it::328f0c8e-baeb-4c17-84dd-64b20dfbd0ab" providerId="AD" clId="Web-{8312C11B-EF13-D560-2913-1C75CB25EC8C}" dt="2020-04-09T20:58:35.183" v="126"/>
          <pc:sldLayoutMkLst>
            <pc:docMk/>
            <pc:sldMasterMk cId="1443968842" sldId="2147483684"/>
            <pc:sldLayoutMk cId="4161195868" sldId="2147483692"/>
          </pc:sldLayoutMkLst>
        </pc:sldLayoutChg>
        <pc:sldLayoutChg chg="add del mod replId">
          <pc:chgData name="Francesco Sposato" userId="S::10586579@polimi.it::328f0c8e-baeb-4c17-84dd-64b20dfbd0ab" providerId="AD" clId="Web-{8312C11B-EF13-D560-2913-1C75CB25EC8C}" dt="2020-04-09T20:58:35.183" v="126"/>
          <pc:sldLayoutMkLst>
            <pc:docMk/>
            <pc:sldMasterMk cId="1443968842" sldId="2147483684"/>
            <pc:sldLayoutMk cId="3483224639" sldId="2147483693"/>
          </pc:sldLayoutMkLst>
        </pc:sldLayoutChg>
        <pc:sldLayoutChg chg="add del mod replId">
          <pc:chgData name="Francesco Sposato" userId="S::10586579@polimi.it::328f0c8e-baeb-4c17-84dd-64b20dfbd0ab" providerId="AD" clId="Web-{8312C11B-EF13-D560-2913-1C75CB25EC8C}" dt="2020-04-09T20:58:35.183" v="126"/>
          <pc:sldLayoutMkLst>
            <pc:docMk/>
            <pc:sldMasterMk cId="1443968842" sldId="2147483684"/>
            <pc:sldLayoutMk cId="933083082" sldId="2147483694"/>
          </pc:sldLayoutMkLst>
        </pc:sldLayoutChg>
        <pc:sldLayoutChg chg="add del mod replId">
          <pc:chgData name="Francesco Sposato" userId="S::10586579@polimi.it::328f0c8e-baeb-4c17-84dd-64b20dfbd0ab" providerId="AD" clId="Web-{8312C11B-EF13-D560-2913-1C75CB25EC8C}" dt="2020-04-09T20:58:35.183" v="126"/>
          <pc:sldLayoutMkLst>
            <pc:docMk/>
            <pc:sldMasterMk cId="1443968842" sldId="2147483684"/>
            <pc:sldLayoutMk cId="182817542" sldId="2147483695"/>
          </pc:sldLayoutMkLst>
        </pc:sldLayoutChg>
        <pc:sldLayoutChg chg="add del mod replId">
          <pc:chgData name="Francesco Sposato" userId="S::10586579@polimi.it::328f0c8e-baeb-4c17-84dd-64b20dfbd0ab" providerId="AD" clId="Web-{8312C11B-EF13-D560-2913-1C75CB25EC8C}" dt="2020-04-09T20:58:35.183" v="126"/>
          <pc:sldLayoutMkLst>
            <pc:docMk/>
            <pc:sldMasterMk cId="1443968842" sldId="2147483684"/>
            <pc:sldLayoutMk cId="3900476343" sldId="2147483696"/>
          </pc:sldLayoutMkLst>
        </pc:sldLayoutChg>
        <pc:sldLayoutChg chg="add del mod replId">
          <pc:chgData name="Francesco Sposato" userId="S::10586579@polimi.it::328f0c8e-baeb-4c17-84dd-64b20dfbd0ab" providerId="AD" clId="Web-{8312C11B-EF13-D560-2913-1C75CB25EC8C}" dt="2020-04-09T20:58:35.183" v="126"/>
          <pc:sldLayoutMkLst>
            <pc:docMk/>
            <pc:sldMasterMk cId="1443968842" sldId="2147483684"/>
            <pc:sldLayoutMk cId="717774030" sldId="2147483697"/>
          </pc:sldLayoutMkLst>
        </pc:sldLayoutChg>
        <pc:sldLayoutChg chg="add del mod replId">
          <pc:chgData name="Francesco Sposato" userId="S::10586579@polimi.it::328f0c8e-baeb-4c17-84dd-64b20dfbd0ab" providerId="AD" clId="Web-{8312C11B-EF13-D560-2913-1C75CB25EC8C}" dt="2020-04-09T20:58:35.183" v="126"/>
          <pc:sldLayoutMkLst>
            <pc:docMk/>
            <pc:sldMasterMk cId="1443968842" sldId="2147483684"/>
            <pc:sldLayoutMk cId="175663896" sldId="2147483698"/>
          </pc:sldLayoutMkLst>
        </pc:sldLayoutChg>
        <pc:sldLayoutChg chg="add del mod replId">
          <pc:chgData name="Francesco Sposato" userId="S::10586579@polimi.it::328f0c8e-baeb-4c17-84dd-64b20dfbd0ab" providerId="AD" clId="Web-{8312C11B-EF13-D560-2913-1C75CB25EC8C}" dt="2020-04-09T20:58:35.183" v="126"/>
          <pc:sldLayoutMkLst>
            <pc:docMk/>
            <pc:sldMasterMk cId="1443968842" sldId="2147483684"/>
            <pc:sldLayoutMk cId="1675039683" sldId="2147483699"/>
          </pc:sldLayoutMkLst>
        </pc:sldLayoutChg>
        <pc:sldLayoutChg chg="add del mod replId">
          <pc:chgData name="Francesco Sposato" userId="S::10586579@polimi.it::328f0c8e-baeb-4c17-84dd-64b20dfbd0ab" providerId="AD" clId="Web-{8312C11B-EF13-D560-2913-1C75CB25EC8C}" dt="2020-04-09T20:58:35.183" v="126"/>
          <pc:sldLayoutMkLst>
            <pc:docMk/>
            <pc:sldMasterMk cId="1443968842" sldId="2147483684"/>
            <pc:sldLayoutMk cId="4236648474" sldId="2147483700"/>
          </pc:sldLayoutMkLst>
        </pc:sldLayoutChg>
        <pc:sldLayoutChg chg="add del mod replId">
          <pc:chgData name="Francesco Sposato" userId="S::10586579@polimi.it::328f0c8e-baeb-4c17-84dd-64b20dfbd0ab" providerId="AD" clId="Web-{8312C11B-EF13-D560-2913-1C75CB25EC8C}" dt="2020-04-09T20:58:35.183" v="126"/>
          <pc:sldLayoutMkLst>
            <pc:docMk/>
            <pc:sldMasterMk cId="1443968842" sldId="2147483684"/>
            <pc:sldLayoutMk cId="2890384574" sldId="2147483701"/>
          </pc:sldLayoutMkLst>
        </pc:sldLayoutChg>
      </pc:sldMasterChg>
      <pc:sldMasterChg chg="add del addSldLayout delSldLayout modSldLayout">
        <pc:chgData name="Francesco Sposato" userId="S::10586579@polimi.it::328f0c8e-baeb-4c17-84dd-64b20dfbd0ab" providerId="AD" clId="Web-{8312C11B-EF13-D560-2913-1C75CB25EC8C}" dt="2020-04-09T20:58:31.511" v="125"/>
        <pc:sldMasterMkLst>
          <pc:docMk/>
          <pc:sldMasterMk cId="3336275976" sldId="2147483702"/>
        </pc:sldMasterMkLst>
        <pc:sldLayoutChg chg="add del mod replId">
          <pc:chgData name="Francesco Sposato" userId="S::10586579@polimi.it::328f0c8e-baeb-4c17-84dd-64b20dfbd0ab" providerId="AD" clId="Web-{8312C11B-EF13-D560-2913-1C75CB25EC8C}" dt="2020-04-09T20:58:31.511" v="125"/>
          <pc:sldLayoutMkLst>
            <pc:docMk/>
            <pc:sldMasterMk cId="3336275976" sldId="2147483702"/>
            <pc:sldLayoutMk cId="3102348682" sldId="2147483703"/>
          </pc:sldLayoutMkLst>
        </pc:sldLayoutChg>
        <pc:sldLayoutChg chg="add del mod replId">
          <pc:chgData name="Francesco Sposato" userId="S::10586579@polimi.it::328f0c8e-baeb-4c17-84dd-64b20dfbd0ab" providerId="AD" clId="Web-{8312C11B-EF13-D560-2913-1C75CB25EC8C}" dt="2020-04-09T20:58:31.511" v="125"/>
          <pc:sldLayoutMkLst>
            <pc:docMk/>
            <pc:sldMasterMk cId="3336275976" sldId="2147483702"/>
            <pc:sldLayoutMk cId="696384103" sldId="2147483704"/>
          </pc:sldLayoutMkLst>
        </pc:sldLayoutChg>
        <pc:sldLayoutChg chg="add del mod replId">
          <pc:chgData name="Francesco Sposato" userId="S::10586579@polimi.it::328f0c8e-baeb-4c17-84dd-64b20dfbd0ab" providerId="AD" clId="Web-{8312C11B-EF13-D560-2913-1C75CB25EC8C}" dt="2020-04-09T20:58:31.511" v="125"/>
          <pc:sldLayoutMkLst>
            <pc:docMk/>
            <pc:sldMasterMk cId="3336275976" sldId="2147483702"/>
            <pc:sldLayoutMk cId="97471329" sldId="2147483705"/>
          </pc:sldLayoutMkLst>
        </pc:sldLayoutChg>
        <pc:sldLayoutChg chg="add del mod replId">
          <pc:chgData name="Francesco Sposato" userId="S::10586579@polimi.it::328f0c8e-baeb-4c17-84dd-64b20dfbd0ab" providerId="AD" clId="Web-{8312C11B-EF13-D560-2913-1C75CB25EC8C}" dt="2020-04-09T20:58:31.511" v="125"/>
          <pc:sldLayoutMkLst>
            <pc:docMk/>
            <pc:sldMasterMk cId="3336275976" sldId="2147483702"/>
            <pc:sldLayoutMk cId="1637160863" sldId="2147483706"/>
          </pc:sldLayoutMkLst>
        </pc:sldLayoutChg>
        <pc:sldLayoutChg chg="add del mod replId">
          <pc:chgData name="Francesco Sposato" userId="S::10586579@polimi.it::328f0c8e-baeb-4c17-84dd-64b20dfbd0ab" providerId="AD" clId="Web-{8312C11B-EF13-D560-2913-1C75CB25EC8C}" dt="2020-04-09T20:58:31.511" v="125"/>
          <pc:sldLayoutMkLst>
            <pc:docMk/>
            <pc:sldMasterMk cId="3336275976" sldId="2147483702"/>
            <pc:sldLayoutMk cId="3039996155" sldId="2147483707"/>
          </pc:sldLayoutMkLst>
        </pc:sldLayoutChg>
        <pc:sldLayoutChg chg="add del mod replId">
          <pc:chgData name="Francesco Sposato" userId="S::10586579@polimi.it::328f0c8e-baeb-4c17-84dd-64b20dfbd0ab" providerId="AD" clId="Web-{8312C11B-EF13-D560-2913-1C75CB25EC8C}" dt="2020-04-09T20:58:31.511" v="125"/>
          <pc:sldLayoutMkLst>
            <pc:docMk/>
            <pc:sldMasterMk cId="3336275976" sldId="2147483702"/>
            <pc:sldLayoutMk cId="1707260647" sldId="2147483708"/>
          </pc:sldLayoutMkLst>
        </pc:sldLayoutChg>
        <pc:sldLayoutChg chg="add del mod replId">
          <pc:chgData name="Francesco Sposato" userId="S::10586579@polimi.it::328f0c8e-baeb-4c17-84dd-64b20dfbd0ab" providerId="AD" clId="Web-{8312C11B-EF13-D560-2913-1C75CB25EC8C}" dt="2020-04-09T20:58:31.511" v="125"/>
          <pc:sldLayoutMkLst>
            <pc:docMk/>
            <pc:sldMasterMk cId="3336275976" sldId="2147483702"/>
            <pc:sldLayoutMk cId="1307672454" sldId="2147483709"/>
          </pc:sldLayoutMkLst>
        </pc:sldLayoutChg>
        <pc:sldLayoutChg chg="add del mod replId">
          <pc:chgData name="Francesco Sposato" userId="S::10586579@polimi.it::328f0c8e-baeb-4c17-84dd-64b20dfbd0ab" providerId="AD" clId="Web-{8312C11B-EF13-D560-2913-1C75CB25EC8C}" dt="2020-04-09T20:58:31.511" v="125"/>
          <pc:sldLayoutMkLst>
            <pc:docMk/>
            <pc:sldMasterMk cId="3336275976" sldId="2147483702"/>
            <pc:sldLayoutMk cId="1639886781" sldId="2147483710"/>
          </pc:sldLayoutMkLst>
        </pc:sldLayoutChg>
        <pc:sldLayoutChg chg="add del mod replId">
          <pc:chgData name="Francesco Sposato" userId="S::10586579@polimi.it::328f0c8e-baeb-4c17-84dd-64b20dfbd0ab" providerId="AD" clId="Web-{8312C11B-EF13-D560-2913-1C75CB25EC8C}" dt="2020-04-09T20:58:31.511" v="125"/>
          <pc:sldLayoutMkLst>
            <pc:docMk/>
            <pc:sldMasterMk cId="3336275976" sldId="2147483702"/>
            <pc:sldLayoutMk cId="2662505110" sldId="2147483711"/>
          </pc:sldLayoutMkLst>
        </pc:sldLayoutChg>
        <pc:sldLayoutChg chg="add del mod replId">
          <pc:chgData name="Francesco Sposato" userId="S::10586579@polimi.it::328f0c8e-baeb-4c17-84dd-64b20dfbd0ab" providerId="AD" clId="Web-{8312C11B-EF13-D560-2913-1C75CB25EC8C}" dt="2020-04-09T20:58:31.511" v="125"/>
          <pc:sldLayoutMkLst>
            <pc:docMk/>
            <pc:sldMasterMk cId="3336275976" sldId="2147483702"/>
            <pc:sldLayoutMk cId="4196694208" sldId="2147483712"/>
          </pc:sldLayoutMkLst>
        </pc:sldLayoutChg>
        <pc:sldLayoutChg chg="add del mod replId">
          <pc:chgData name="Francesco Sposato" userId="S::10586579@polimi.it::328f0c8e-baeb-4c17-84dd-64b20dfbd0ab" providerId="AD" clId="Web-{8312C11B-EF13-D560-2913-1C75CB25EC8C}" dt="2020-04-09T20:58:31.511" v="125"/>
          <pc:sldLayoutMkLst>
            <pc:docMk/>
            <pc:sldMasterMk cId="3336275976" sldId="2147483702"/>
            <pc:sldLayoutMk cId="392053938" sldId="2147483713"/>
          </pc:sldLayoutMkLst>
        </pc:sldLayoutChg>
      </pc:sldMasterChg>
      <pc:sldMasterChg chg="add del addSldLayout delSldLayout modSldLayout">
        <pc:chgData name="Francesco Sposato" userId="S::10586579@polimi.it::328f0c8e-baeb-4c17-84dd-64b20dfbd0ab" providerId="AD" clId="Web-{8312C11B-EF13-D560-2913-1C75CB25EC8C}" dt="2020-04-09T20:58:27.339" v="124"/>
        <pc:sldMasterMkLst>
          <pc:docMk/>
          <pc:sldMasterMk cId="1489215085" sldId="2147483714"/>
        </pc:sldMasterMkLst>
        <pc:sldLayoutChg chg="add del mod replId">
          <pc:chgData name="Francesco Sposato" userId="S::10586579@polimi.it::328f0c8e-baeb-4c17-84dd-64b20dfbd0ab" providerId="AD" clId="Web-{8312C11B-EF13-D560-2913-1C75CB25EC8C}" dt="2020-04-09T20:58:27.339" v="124"/>
          <pc:sldLayoutMkLst>
            <pc:docMk/>
            <pc:sldMasterMk cId="1489215085" sldId="2147483714"/>
            <pc:sldLayoutMk cId="2371313123" sldId="2147483715"/>
          </pc:sldLayoutMkLst>
        </pc:sldLayoutChg>
        <pc:sldLayoutChg chg="add del mod replId">
          <pc:chgData name="Francesco Sposato" userId="S::10586579@polimi.it::328f0c8e-baeb-4c17-84dd-64b20dfbd0ab" providerId="AD" clId="Web-{8312C11B-EF13-D560-2913-1C75CB25EC8C}" dt="2020-04-09T20:58:27.339" v="124"/>
          <pc:sldLayoutMkLst>
            <pc:docMk/>
            <pc:sldMasterMk cId="1489215085" sldId="2147483714"/>
            <pc:sldLayoutMk cId="1722169822" sldId="2147483716"/>
          </pc:sldLayoutMkLst>
        </pc:sldLayoutChg>
        <pc:sldLayoutChg chg="add del mod replId">
          <pc:chgData name="Francesco Sposato" userId="S::10586579@polimi.it::328f0c8e-baeb-4c17-84dd-64b20dfbd0ab" providerId="AD" clId="Web-{8312C11B-EF13-D560-2913-1C75CB25EC8C}" dt="2020-04-09T20:58:27.339" v="124"/>
          <pc:sldLayoutMkLst>
            <pc:docMk/>
            <pc:sldMasterMk cId="1489215085" sldId="2147483714"/>
            <pc:sldLayoutMk cId="85969651" sldId="2147483717"/>
          </pc:sldLayoutMkLst>
        </pc:sldLayoutChg>
        <pc:sldLayoutChg chg="add del mod replId">
          <pc:chgData name="Francesco Sposato" userId="S::10586579@polimi.it::328f0c8e-baeb-4c17-84dd-64b20dfbd0ab" providerId="AD" clId="Web-{8312C11B-EF13-D560-2913-1C75CB25EC8C}" dt="2020-04-09T20:58:27.339" v="124"/>
          <pc:sldLayoutMkLst>
            <pc:docMk/>
            <pc:sldMasterMk cId="1489215085" sldId="2147483714"/>
            <pc:sldLayoutMk cId="3069229458" sldId="2147483718"/>
          </pc:sldLayoutMkLst>
        </pc:sldLayoutChg>
        <pc:sldLayoutChg chg="add del mod replId">
          <pc:chgData name="Francesco Sposato" userId="S::10586579@polimi.it::328f0c8e-baeb-4c17-84dd-64b20dfbd0ab" providerId="AD" clId="Web-{8312C11B-EF13-D560-2913-1C75CB25EC8C}" dt="2020-04-09T20:58:27.339" v="124"/>
          <pc:sldLayoutMkLst>
            <pc:docMk/>
            <pc:sldMasterMk cId="1489215085" sldId="2147483714"/>
            <pc:sldLayoutMk cId="2940321327" sldId="2147483719"/>
          </pc:sldLayoutMkLst>
        </pc:sldLayoutChg>
        <pc:sldLayoutChg chg="add del mod replId">
          <pc:chgData name="Francesco Sposato" userId="S::10586579@polimi.it::328f0c8e-baeb-4c17-84dd-64b20dfbd0ab" providerId="AD" clId="Web-{8312C11B-EF13-D560-2913-1C75CB25EC8C}" dt="2020-04-09T20:58:27.339" v="124"/>
          <pc:sldLayoutMkLst>
            <pc:docMk/>
            <pc:sldMasterMk cId="1489215085" sldId="2147483714"/>
            <pc:sldLayoutMk cId="3364846457" sldId="2147483720"/>
          </pc:sldLayoutMkLst>
        </pc:sldLayoutChg>
        <pc:sldLayoutChg chg="add del mod replId">
          <pc:chgData name="Francesco Sposato" userId="S::10586579@polimi.it::328f0c8e-baeb-4c17-84dd-64b20dfbd0ab" providerId="AD" clId="Web-{8312C11B-EF13-D560-2913-1C75CB25EC8C}" dt="2020-04-09T20:58:27.339" v="124"/>
          <pc:sldLayoutMkLst>
            <pc:docMk/>
            <pc:sldMasterMk cId="1489215085" sldId="2147483714"/>
            <pc:sldLayoutMk cId="3123386929" sldId="2147483721"/>
          </pc:sldLayoutMkLst>
        </pc:sldLayoutChg>
        <pc:sldLayoutChg chg="add del mod replId">
          <pc:chgData name="Francesco Sposato" userId="S::10586579@polimi.it::328f0c8e-baeb-4c17-84dd-64b20dfbd0ab" providerId="AD" clId="Web-{8312C11B-EF13-D560-2913-1C75CB25EC8C}" dt="2020-04-09T20:58:27.339" v="124"/>
          <pc:sldLayoutMkLst>
            <pc:docMk/>
            <pc:sldMasterMk cId="1489215085" sldId="2147483714"/>
            <pc:sldLayoutMk cId="2351007831" sldId="2147483722"/>
          </pc:sldLayoutMkLst>
        </pc:sldLayoutChg>
        <pc:sldLayoutChg chg="add del mod replId">
          <pc:chgData name="Francesco Sposato" userId="S::10586579@polimi.it::328f0c8e-baeb-4c17-84dd-64b20dfbd0ab" providerId="AD" clId="Web-{8312C11B-EF13-D560-2913-1C75CB25EC8C}" dt="2020-04-09T20:58:27.339" v="124"/>
          <pc:sldLayoutMkLst>
            <pc:docMk/>
            <pc:sldMasterMk cId="1489215085" sldId="2147483714"/>
            <pc:sldLayoutMk cId="1070384527" sldId="2147483723"/>
          </pc:sldLayoutMkLst>
        </pc:sldLayoutChg>
        <pc:sldLayoutChg chg="add del mod replId">
          <pc:chgData name="Francesco Sposato" userId="S::10586579@polimi.it::328f0c8e-baeb-4c17-84dd-64b20dfbd0ab" providerId="AD" clId="Web-{8312C11B-EF13-D560-2913-1C75CB25EC8C}" dt="2020-04-09T20:58:27.339" v="124"/>
          <pc:sldLayoutMkLst>
            <pc:docMk/>
            <pc:sldMasterMk cId="1489215085" sldId="2147483714"/>
            <pc:sldLayoutMk cId="1952817764" sldId="2147483724"/>
          </pc:sldLayoutMkLst>
        </pc:sldLayoutChg>
        <pc:sldLayoutChg chg="add del mod replId">
          <pc:chgData name="Francesco Sposato" userId="S::10586579@polimi.it::328f0c8e-baeb-4c17-84dd-64b20dfbd0ab" providerId="AD" clId="Web-{8312C11B-EF13-D560-2913-1C75CB25EC8C}" dt="2020-04-09T20:58:27.339" v="124"/>
          <pc:sldLayoutMkLst>
            <pc:docMk/>
            <pc:sldMasterMk cId="1489215085" sldId="2147483714"/>
            <pc:sldLayoutMk cId="2914615529" sldId="2147483725"/>
          </pc:sldLayoutMkLst>
        </pc:sldLayoutChg>
      </pc:sldMasterChg>
      <pc:sldMasterChg chg="add del addSldLayout delSldLayout modSldLayout">
        <pc:chgData name="Francesco Sposato" userId="S::10586579@polimi.it::328f0c8e-baeb-4c17-84dd-64b20dfbd0ab" providerId="AD" clId="Web-{8312C11B-EF13-D560-2913-1C75CB25EC8C}" dt="2020-04-09T20:58:23.745" v="123"/>
        <pc:sldMasterMkLst>
          <pc:docMk/>
          <pc:sldMasterMk cId="790549584" sldId="2147483726"/>
        </pc:sldMasterMkLst>
        <pc:sldLayoutChg chg="add del mod replId">
          <pc:chgData name="Francesco Sposato" userId="S::10586579@polimi.it::328f0c8e-baeb-4c17-84dd-64b20dfbd0ab" providerId="AD" clId="Web-{8312C11B-EF13-D560-2913-1C75CB25EC8C}" dt="2020-04-09T20:58:23.745" v="123"/>
          <pc:sldLayoutMkLst>
            <pc:docMk/>
            <pc:sldMasterMk cId="790549584" sldId="2147483726"/>
            <pc:sldLayoutMk cId="642566790" sldId="2147483727"/>
          </pc:sldLayoutMkLst>
        </pc:sldLayoutChg>
        <pc:sldLayoutChg chg="add del mod replId">
          <pc:chgData name="Francesco Sposato" userId="S::10586579@polimi.it::328f0c8e-baeb-4c17-84dd-64b20dfbd0ab" providerId="AD" clId="Web-{8312C11B-EF13-D560-2913-1C75CB25EC8C}" dt="2020-04-09T20:58:23.745" v="123"/>
          <pc:sldLayoutMkLst>
            <pc:docMk/>
            <pc:sldMasterMk cId="790549584" sldId="2147483726"/>
            <pc:sldLayoutMk cId="2262833737" sldId="2147483728"/>
          </pc:sldLayoutMkLst>
        </pc:sldLayoutChg>
        <pc:sldLayoutChg chg="add del mod replId">
          <pc:chgData name="Francesco Sposato" userId="S::10586579@polimi.it::328f0c8e-baeb-4c17-84dd-64b20dfbd0ab" providerId="AD" clId="Web-{8312C11B-EF13-D560-2913-1C75CB25EC8C}" dt="2020-04-09T20:58:23.745" v="123"/>
          <pc:sldLayoutMkLst>
            <pc:docMk/>
            <pc:sldMasterMk cId="790549584" sldId="2147483726"/>
            <pc:sldLayoutMk cId="2530985257" sldId="2147483729"/>
          </pc:sldLayoutMkLst>
        </pc:sldLayoutChg>
        <pc:sldLayoutChg chg="add del mod replId">
          <pc:chgData name="Francesco Sposato" userId="S::10586579@polimi.it::328f0c8e-baeb-4c17-84dd-64b20dfbd0ab" providerId="AD" clId="Web-{8312C11B-EF13-D560-2913-1C75CB25EC8C}" dt="2020-04-09T20:58:23.745" v="123"/>
          <pc:sldLayoutMkLst>
            <pc:docMk/>
            <pc:sldMasterMk cId="790549584" sldId="2147483726"/>
            <pc:sldLayoutMk cId="313826822" sldId="2147483730"/>
          </pc:sldLayoutMkLst>
        </pc:sldLayoutChg>
        <pc:sldLayoutChg chg="add del mod replId">
          <pc:chgData name="Francesco Sposato" userId="S::10586579@polimi.it::328f0c8e-baeb-4c17-84dd-64b20dfbd0ab" providerId="AD" clId="Web-{8312C11B-EF13-D560-2913-1C75CB25EC8C}" dt="2020-04-09T20:58:23.745" v="123"/>
          <pc:sldLayoutMkLst>
            <pc:docMk/>
            <pc:sldMasterMk cId="790549584" sldId="2147483726"/>
            <pc:sldLayoutMk cId="2449575460" sldId="2147483731"/>
          </pc:sldLayoutMkLst>
        </pc:sldLayoutChg>
        <pc:sldLayoutChg chg="add del mod replId">
          <pc:chgData name="Francesco Sposato" userId="S::10586579@polimi.it::328f0c8e-baeb-4c17-84dd-64b20dfbd0ab" providerId="AD" clId="Web-{8312C11B-EF13-D560-2913-1C75CB25EC8C}" dt="2020-04-09T20:58:23.745" v="123"/>
          <pc:sldLayoutMkLst>
            <pc:docMk/>
            <pc:sldMasterMk cId="790549584" sldId="2147483726"/>
            <pc:sldLayoutMk cId="2762493441" sldId="2147483732"/>
          </pc:sldLayoutMkLst>
        </pc:sldLayoutChg>
        <pc:sldLayoutChg chg="add del mod replId">
          <pc:chgData name="Francesco Sposato" userId="S::10586579@polimi.it::328f0c8e-baeb-4c17-84dd-64b20dfbd0ab" providerId="AD" clId="Web-{8312C11B-EF13-D560-2913-1C75CB25EC8C}" dt="2020-04-09T20:58:23.745" v="123"/>
          <pc:sldLayoutMkLst>
            <pc:docMk/>
            <pc:sldMasterMk cId="790549584" sldId="2147483726"/>
            <pc:sldLayoutMk cId="877675204" sldId="2147483733"/>
          </pc:sldLayoutMkLst>
        </pc:sldLayoutChg>
        <pc:sldLayoutChg chg="add del mod replId">
          <pc:chgData name="Francesco Sposato" userId="S::10586579@polimi.it::328f0c8e-baeb-4c17-84dd-64b20dfbd0ab" providerId="AD" clId="Web-{8312C11B-EF13-D560-2913-1C75CB25EC8C}" dt="2020-04-09T20:58:23.745" v="123"/>
          <pc:sldLayoutMkLst>
            <pc:docMk/>
            <pc:sldMasterMk cId="790549584" sldId="2147483726"/>
            <pc:sldLayoutMk cId="2891684781" sldId="2147483734"/>
          </pc:sldLayoutMkLst>
        </pc:sldLayoutChg>
        <pc:sldLayoutChg chg="add del mod replId">
          <pc:chgData name="Francesco Sposato" userId="S::10586579@polimi.it::328f0c8e-baeb-4c17-84dd-64b20dfbd0ab" providerId="AD" clId="Web-{8312C11B-EF13-D560-2913-1C75CB25EC8C}" dt="2020-04-09T20:58:23.745" v="123"/>
          <pc:sldLayoutMkLst>
            <pc:docMk/>
            <pc:sldMasterMk cId="790549584" sldId="2147483726"/>
            <pc:sldLayoutMk cId="1124737652" sldId="2147483735"/>
          </pc:sldLayoutMkLst>
        </pc:sldLayoutChg>
        <pc:sldLayoutChg chg="add del mod replId">
          <pc:chgData name="Francesco Sposato" userId="S::10586579@polimi.it::328f0c8e-baeb-4c17-84dd-64b20dfbd0ab" providerId="AD" clId="Web-{8312C11B-EF13-D560-2913-1C75CB25EC8C}" dt="2020-04-09T20:58:23.745" v="123"/>
          <pc:sldLayoutMkLst>
            <pc:docMk/>
            <pc:sldMasterMk cId="790549584" sldId="2147483726"/>
            <pc:sldLayoutMk cId="2909868841" sldId="2147483736"/>
          </pc:sldLayoutMkLst>
        </pc:sldLayoutChg>
        <pc:sldLayoutChg chg="add del mod replId">
          <pc:chgData name="Francesco Sposato" userId="S::10586579@polimi.it::328f0c8e-baeb-4c17-84dd-64b20dfbd0ab" providerId="AD" clId="Web-{8312C11B-EF13-D560-2913-1C75CB25EC8C}" dt="2020-04-09T20:58:23.745" v="123"/>
          <pc:sldLayoutMkLst>
            <pc:docMk/>
            <pc:sldMasterMk cId="790549584" sldId="2147483726"/>
            <pc:sldLayoutMk cId="539765335" sldId="2147483737"/>
          </pc:sldLayoutMkLst>
        </pc:sldLayoutChg>
      </pc:sldMasterChg>
    </pc:docChg>
  </pc:docChgLst>
  <pc:docChgLst>
    <pc:chgData name="Francesco Sposato" userId="328f0c8e-baeb-4c17-84dd-64b20dfbd0ab" providerId="ADAL" clId="{684A9A90-5E5D-B845-8993-48693CE40137}"/>
    <pc:docChg chg="custSel modSld">
      <pc:chgData name="Francesco Sposato" userId="328f0c8e-baeb-4c17-84dd-64b20dfbd0ab" providerId="ADAL" clId="{684A9A90-5E5D-B845-8993-48693CE40137}" dt="2020-04-08T18:50:54.590" v="26" actId="20577"/>
      <pc:docMkLst>
        <pc:docMk/>
      </pc:docMkLst>
      <pc:sldChg chg="modSp">
        <pc:chgData name="Francesco Sposato" userId="328f0c8e-baeb-4c17-84dd-64b20dfbd0ab" providerId="ADAL" clId="{684A9A90-5E5D-B845-8993-48693CE40137}" dt="2020-04-08T18:50:54.590" v="26" actId="20577"/>
        <pc:sldMkLst>
          <pc:docMk/>
          <pc:sldMk cId="48012228" sldId="260"/>
        </pc:sldMkLst>
        <pc:spChg chg="mod">
          <ac:chgData name="Francesco Sposato" userId="328f0c8e-baeb-4c17-84dd-64b20dfbd0ab" providerId="ADAL" clId="{684A9A90-5E5D-B845-8993-48693CE40137}" dt="2020-04-08T18:50:54.590" v="26" actId="20577"/>
          <ac:spMkLst>
            <pc:docMk/>
            <pc:sldMk cId="48012228" sldId="260"/>
            <ac:spMk id="3" creationId="{DAEA38CF-5324-4834-A1CA-DA153B5DC4E3}"/>
          </ac:spMkLst>
        </pc:spChg>
      </pc:sldChg>
    </pc:docChg>
  </pc:docChgLst>
  <pc:docChgLst>
    <pc:chgData name="Francesco Sposato" userId="S::10586579@polimi.it::328f0c8e-baeb-4c17-84dd-64b20dfbd0ab" providerId="AD" clId="Web-{F62AFD0B-A34F-07ED-EB15-F6B1200B5DDF}"/>
    <pc:docChg chg="modSld">
      <pc:chgData name="Francesco Sposato" userId="S::10586579@polimi.it::328f0c8e-baeb-4c17-84dd-64b20dfbd0ab" providerId="AD" clId="Web-{F62AFD0B-A34F-07ED-EB15-F6B1200B5DDF}" dt="2020-04-08T18:58:00.037" v="2" actId="1076"/>
      <pc:docMkLst>
        <pc:docMk/>
      </pc:docMkLst>
      <pc:sldChg chg="addSp modSp">
        <pc:chgData name="Francesco Sposato" userId="S::10586579@polimi.it::328f0c8e-baeb-4c17-84dd-64b20dfbd0ab" providerId="AD" clId="Web-{F62AFD0B-A34F-07ED-EB15-F6B1200B5DDF}" dt="2020-04-08T18:58:00.037" v="2" actId="1076"/>
        <pc:sldMkLst>
          <pc:docMk/>
          <pc:sldMk cId="3586470285" sldId="259"/>
        </pc:sldMkLst>
        <pc:spChg chg="mod">
          <ac:chgData name="Francesco Sposato" userId="S::10586579@polimi.it::328f0c8e-baeb-4c17-84dd-64b20dfbd0ab" providerId="AD" clId="Web-{F62AFD0B-A34F-07ED-EB15-F6B1200B5DDF}" dt="2020-04-08T18:57:59.975" v="1" actId="1076"/>
          <ac:spMkLst>
            <pc:docMk/>
            <pc:sldMk cId="3586470285" sldId="259"/>
            <ac:spMk id="44" creationId="{E7FE2A80-BE2A-4FF3-A82F-907DE8C9E546}"/>
          </ac:spMkLst>
        </pc:spChg>
        <pc:grpChg chg="add mod">
          <ac:chgData name="Francesco Sposato" userId="S::10586579@polimi.it::328f0c8e-baeb-4c17-84dd-64b20dfbd0ab" providerId="AD" clId="Web-{F62AFD0B-A34F-07ED-EB15-F6B1200B5DDF}" dt="2020-04-08T18:58:00.037" v="2" actId="1076"/>
          <ac:grpSpMkLst>
            <pc:docMk/>
            <pc:sldMk cId="3586470285" sldId="259"/>
            <ac:grpSpMk id="11" creationId="{7483A54E-8041-4606-970B-CADA192B8048}"/>
          </ac:grpSpMkLst>
        </pc:grpChg>
      </pc:sldChg>
    </pc:docChg>
  </pc:docChgLst>
  <pc:docChgLst>
    <pc:chgData name="Francesco Sposato" userId="S::10586579@polimi.it::328f0c8e-baeb-4c17-84dd-64b20dfbd0ab" providerId="AD" clId="Web-{DC6A2DB0-DF1A-66F0-E46F-F3C46627AE01}"/>
    <pc:docChg chg="modSld">
      <pc:chgData name="Francesco Sposato" userId="S::10586579@polimi.it::328f0c8e-baeb-4c17-84dd-64b20dfbd0ab" providerId="AD" clId="Web-{DC6A2DB0-DF1A-66F0-E46F-F3C46627AE01}" dt="2020-04-10T20:13:20.042" v="25" actId="1076"/>
      <pc:docMkLst>
        <pc:docMk/>
      </pc:docMkLst>
      <pc:sldChg chg="modSp">
        <pc:chgData name="Francesco Sposato" userId="S::10586579@polimi.it::328f0c8e-baeb-4c17-84dd-64b20dfbd0ab" providerId="AD" clId="Web-{DC6A2DB0-DF1A-66F0-E46F-F3C46627AE01}" dt="2020-04-10T20:11:28.370" v="9" actId="1076"/>
        <pc:sldMkLst>
          <pc:docMk/>
          <pc:sldMk cId="2456368635" sldId="267"/>
        </pc:sldMkLst>
        <pc:spChg chg="mod">
          <ac:chgData name="Francesco Sposato" userId="S::10586579@polimi.it::328f0c8e-baeb-4c17-84dd-64b20dfbd0ab" providerId="AD" clId="Web-{DC6A2DB0-DF1A-66F0-E46F-F3C46627AE01}" dt="2020-04-10T20:10:59.354" v="7" actId="1076"/>
          <ac:spMkLst>
            <pc:docMk/>
            <pc:sldMk cId="2456368635" sldId="267"/>
            <ac:spMk id="2" creationId="{129700B4-7227-4052-975F-A60BAEED45E9}"/>
          </ac:spMkLst>
        </pc:spChg>
        <pc:spChg chg="mod">
          <ac:chgData name="Francesco Sposato" userId="S::10586579@polimi.it::328f0c8e-baeb-4c17-84dd-64b20dfbd0ab" providerId="AD" clId="Web-{DC6A2DB0-DF1A-66F0-E46F-F3C46627AE01}" dt="2020-04-10T20:11:18.963" v="8" actId="1076"/>
          <ac:spMkLst>
            <pc:docMk/>
            <pc:sldMk cId="2456368635" sldId="267"/>
            <ac:spMk id="52" creationId="{00000000-0000-0000-0000-000000000000}"/>
          </ac:spMkLst>
        </pc:spChg>
        <pc:spChg chg="mod">
          <ac:chgData name="Francesco Sposato" userId="S::10586579@polimi.it::328f0c8e-baeb-4c17-84dd-64b20dfbd0ab" providerId="AD" clId="Web-{DC6A2DB0-DF1A-66F0-E46F-F3C46627AE01}" dt="2020-04-10T20:11:28.370" v="9" actId="1076"/>
          <ac:spMkLst>
            <pc:docMk/>
            <pc:sldMk cId="2456368635" sldId="267"/>
            <ac:spMk id="53" creationId="{00000000-0000-0000-0000-000000000000}"/>
          </ac:spMkLst>
        </pc:spChg>
      </pc:sldChg>
      <pc:sldChg chg="modSp">
        <pc:chgData name="Francesco Sposato" userId="S::10586579@polimi.it::328f0c8e-baeb-4c17-84dd-64b20dfbd0ab" providerId="AD" clId="Web-{DC6A2DB0-DF1A-66F0-E46F-F3C46627AE01}" dt="2020-04-10T20:13:20.042" v="25" actId="1076"/>
        <pc:sldMkLst>
          <pc:docMk/>
          <pc:sldMk cId="2456368635" sldId="274"/>
        </pc:sldMkLst>
        <pc:spChg chg="mod">
          <ac:chgData name="Francesco Sposato" userId="S::10586579@polimi.it::328f0c8e-baeb-4c17-84dd-64b20dfbd0ab" providerId="AD" clId="Web-{DC6A2DB0-DF1A-66F0-E46F-F3C46627AE01}" dt="2020-04-10T20:10:30.275" v="5" actId="1076"/>
          <ac:spMkLst>
            <pc:docMk/>
            <pc:sldMk cId="2456368635" sldId="274"/>
            <ac:spMk id="2" creationId="{129700B4-7227-4052-975F-A60BAEED45E9}"/>
          </ac:spMkLst>
        </pc:spChg>
        <pc:spChg chg="mod">
          <ac:chgData name="Francesco Sposato" userId="S::10586579@polimi.it::328f0c8e-baeb-4c17-84dd-64b20dfbd0ab" providerId="AD" clId="Web-{DC6A2DB0-DF1A-66F0-E46F-F3C46627AE01}" dt="2020-04-10T20:13:20.042" v="25" actId="1076"/>
          <ac:spMkLst>
            <pc:docMk/>
            <pc:sldMk cId="2456368635" sldId="274"/>
            <ac:spMk id="56" creationId="{00000000-0000-0000-0000-000000000000}"/>
          </ac:spMkLst>
        </pc:spChg>
      </pc:sldChg>
      <pc:sldChg chg="modSp">
        <pc:chgData name="Francesco Sposato" userId="S::10586579@polimi.it::328f0c8e-baeb-4c17-84dd-64b20dfbd0ab" providerId="AD" clId="Web-{DC6A2DB0-DF1A-66F0-E46F-F3C46627AE01}" dt="2020-04-10T20:10:41.010" v="6" actId="1076"/>
        <pc:sldMkLst>
          <pc:docMk/>
          <pc:sldMk cId="2456368635" sldId="275"/>
        </pc:sldMkLst>
        <pc:spChg chg="mod">
          <ac:chgData name="Francesco Sposato" userId="S::10586579@polimi.it::328f0c8e-baeb-4c17-84dd-64b20dfbd0ab" providerId="AD" clId="Web-{DC6A2DB0-DF1A-66F0-E46F-F3C46627AE01}" dt="2020-04-10T20:10:41.010" v="6" actId="1076"/>
          <ac:spMkLst>
            <pc:docMk/>
            <pc:sldMk cId="2456368635" sldId="275"/>
            <ac:spMk id="2" creationId="{129700B4-7227-4052-975F-A60BAEED45E9}"/>
          </ac:spMkLst>
        </pc:spChg>
      </pc:sldChg>
      <pc:sldChg chg="modSp">
        <pc:chgData name="Francesco Sposato" userId="S::10586579@polimi.it::328f0c8e-baeb-4c17-84dd-64b20dfbd0ab" providerId="AD" clId="Web-{DC6A2DB0-DF1A-66F0-E46F-F3C46627AE01}" dt="2020-04-10T20:10:07.541" v="2" actId="1076"/>
        <pc:sldMkLst>
          <pc:docMk/>
          <pc:sldMk cId="2456368635" sldId="276"/>
        </pc:sldMkLst>
        <pc:spChg chg="mod">
          <ac:chgData name="Francesco Sposato" userId="S::10586579@polimi.it::328f0c8e-baeb-4c17-84dd-64b20dfbd0ab" providerId="AD" clId="Web-{DC6A2DB0-DF1A-66F0-E46F-F3C46627AE01}" dt="2020-04-10T20:10:07.541" v="2" actId="1076"/>
          <ac:spMkLst>
            <pc:docMk/>
            <pc:sldMk cId="2456368635" sldId="276"/>
            <ac:spMk id="2" creationId="{129700B4-7227-4052-975F-A60BAEED45E9}"/>
          </ac:spMkLst>
        </pc:spChg>
      </pc:sldChg>
    </pc:docChg>
  </pc:docChgLst>
  <pc:docChgLst>
    <pc:chgData name="Francesco Sposato" userId="S::10586579@polimi.it::328f0c8e-baeb-4c17-84dd-64b20dfbd0ab" providerId="AD" clId="Web-{1165B221-1497-1B94-559B-28E6DE9B3A48}"/>
    <pc:docChg chg="addSld delSld modSld addMainMaster delMainMaster">
      <pc:chgData name="Francesco Sposato" userId="S::10586579@polimi.it::328f0c8e-baeb-4c17-84dd-64b20dfbd0ab" providerId="AD" clId="Web-{1165B221-1497-1B94-559B-28E6DE9B3A48}" dt="2020-04-09T22:00:17.651" v="550" actId="20577"/>
      <pc:docMkLst>
        <pc:docMk/>
      </pc:docMkLst>
      <pc:sldChg chg="addSp modSp mod modClrScheme setClrOvrMap chgLayout">
        <pc:chgData name="Francesco Sposato" userId="S::10586579@polimi.it::328f0c8e-baeb-4c17-84dd-64b20dfbd0ab" providerId="AD" clId="Web-{1165B221-1497-1B94-559B-28E6DE9B3A48}" dt="2020-04-09T21:25:34.045" v="103" actId="20577"/>
        <pc:sldMkLst>
          <pc:docMk/>
          <pc:sldMk cId="3671718251" sldId="256"/>
        </pc:sldMkLst>
        <pc:spChg chg="mod ord">
          <ac:chgData name="Francesco Sposato" userId="S::10586579@polimi.it::328f0c8e-baeb-4c17-84dd-64b20dfbd0ab" providerId="AD" clId="Web-{1165B221-1497-1B94-559B-28E6DE9B3A48}" dt="2020-04-09T21:24:39.795" v="90" actId="20577"/>
          <ac:spMkLst>
            <pc:docMk/>
            <pc:sldMk cId="3671718251" sldId="256"/>
            <ac:spMk id="2" creationId="{BFA0FF87-C8C2-8649-A0D0-E3790741B393}"/>
          </ac:spMkLst>
        </pc:spChg>
        <pc:spChg chg="mod ord">
          <ac:chgData name="Francesco Sposato" userId="S::10586579@polimi.it::328f0c8e-baeb-4c17-84dd-64b20dfbd0ab" providerId="AD" clId="Web-{1165B221-1497-1B94-559B-28E6DE9B3A48}" dt="2020-04-09T21:25:34.045" v="103" actId="20577"/>
          <ac:spMkLst>
            <pc:docMk/>
            <pc:sldMk cId="3671718251" sldId="256"/>
            <ac:spMk id="3" creationId="{0588EE66-C70D-2547-89F3-24EC7C1FB883}"/>
          </ac:spMkLst>
        </pc:spChg>
        <pc:spChg chg="add">
          <ac:chgData name="Francesco Sposato" userId="S::10586579@polimi.it::328f0c8e-baeb-4c17-84dd-64b20dfbd0ab" providerId="AD" clId="Web-{1165B221-1497-1B94-559B-28E6DE9B3A48}" dt="2020-04-09T21:23:27.059" v="22"/>
          <ac:spMkLst>
            <pc:docMk/>
            <pc:sldMk cId="3671718251" sldId="256"/>
            <ac:spMk id="47" creationId="{6F9EB9F2-07E2-4D64-BBD8-BB5B217F1218}"/>
          </ac:spMkLst>
        </pc:spChg>
        <pc:cxnChg chg="add">
          <ac:chgData name="Francesco Sposato" userId="S::10586579@polimi.it::328f0c8e-baeb-4c17-84dd-64b20dfbd0ab" providerId="AD" clId="Web-{1165B221-1497-1B94-559B-28E6DE9B3A48}" dt="2020-04-09T21:23:27.059" v="22"/>
          <ac:cxnSpMkLst>
            <pc:docMk/>
            <pc:sldMk cId="3671718251" sldId="256"/>
            <ac:cxnSpMk id="48" creationId="{F0C57C7C-DFE9-4A1E-B7A9-DF40E63366BB}"/>
          </ac:cxnSpMkLst>
        </pc:cxnChg>
      </pc:sldChg>
      <pc:sldChg chg="addSp modSp mod modClrScheme chgLayout">
        <pc:chgData name="Francesco Sposato" userId="S::10586579@polimi.it::328f0c8e-baeb-4c17-84dd-64b20dfbd0ab" providerId="AD" clId="Web-{1165B221-1497-1B94-559B-28E6DE9B3A48}" dt="2020-04-09T21:42:12.168" v="339" actId="14100"/>
        <pc:sldMkLst>
          <pc:docMk/>
          <pc:sldMk cId="457991436" sldId="257"/>
        </pc:sldMkLst>
        <pc:spChg chg="mod ord">
          <ac:chgData name="Francesco Sposato" userId="S::10586579@polimi.it::328f0c8e-baeb-4c17-84dd-64b20dfbd0ab" providerId="AD" clId="Web-{1165B221-1497-1B94-559B-28E6DE9B3A48}" dt="2020-04-09T21:42:12.168" v="339" actId="14100"/>
          <ac:spMkLst>
            <pc:docMk/>
            <pc:sldMk cId="457991436" sldId="257"/>
            <ac:spMk id="2" creationId="{F5F6D9AA-1486-5946-A776-F2FDAB15C549}"/>
          </ac:spMkLst>
        </pc:spChg>
        <pc:spChg chg="mod ord">
          <ac:chgData name="Francesco Sposato" userId="S::10586579@polimi.it::328f0c8e-baeb-4c17-84dd-64b20dfbd0ab" providerId="AD" clId="Web-{1165B221-1497-1B94-559B-28E6DE9B3A48}" dt="2020-04-09T21:21:04.683" v="0"/>
          <ac:spMkLst>
            <pc:docMk/>
            <pc:sldMk cId="457991436" sldId="257"/>
            <ac:spMk id="3" creationId="{968491B3-8B55-704B-B6EB-8E8E496B39F4}"/>
          </ac:spMkLst>
        </pc:spChg>
        <pc:spChg chg="add">
          <ac:chgData name="Francesco Sposato" userId="S::10586579@polimi.it::328f0c8e-baeb-4c17-84dd-64b20dfbd0ab" providerId="AD" clId="Web-{1165B221-1497-1B94-559B-28E6DE9B3A48}" dt="2020-04-09T21:22:51.324" v="9"/>
          <ac:spMkLst>
            <pc:docMk/>
            <pc:sldMk cId="457991436" sldId="257"/>
            <ac:spMk id="32" creationId="{8D70B121-56F4-4848-B38B-182089D909FA}"/>
          </ac:spMkLst>
        </pc:spChg>
        <pc:cxnChg chg="add">
          <ac:chgData name="Francesco Sposato" userId="S::10586579@polimi.it::328f0c8e-baeb-4c17-84dd-64b20dfbd0ab" providerId="AD" clId="Web-{1165B221-1497-1B94-559B-28E6DE9B3A48}" dt="2020-04-09T21:22:51.324" v="9"/>
          <ac:cxnSpMkLst>
            <pc:docMk/>
            <pc:sldMk cId="457991436" sldId="257"/>
            <ac:cxnSpMk id="33" creationId="{2D72A2C9-F3CA-4216-8BAD-FA4C970C3C4E}"/>
          </ac:cxnSpMkLst>
        </pc:cxnChg>
      </pc:sldChg>
      <pc:sldChg chg="addSp delSp modSp mod modClrScheme chgLayout">
        <pc:chgData name="Francesco Sposato" userId="S::10586579@polimi.it::328f0c8e-baeb-4c17-84dd-64b20dfbd0ab" providerId="AD" clId="Web-{1165B221-1497-1B94-559B-28E6DE9B3A48}" dt="2020-04-09T21:26:11.936" v="108" actId="20577"/>
        <pc:sldMkLst>
          <pc:docMk/>
          <pc:sldMk cId="2522351753" sldId="258"/>
        </pc:sldMkLst>
        <pc:spChg chg="mod ord">
          <ac:chgData name="Francesco Sposato" userId="S::10586579@polimi.it::328f0c8e-baeb-4c17-84dd-64b20dfbd0ab" providerId="AD" clId="Web-{1165B221-1497-1B94-559B-28E6DE9B3A48}" dt="2020-04-09T21:22:39.965" v="8"/>
          <ac:spMkLst>
            <pc:docMk/>
            <pc:sldMk cId="2522351753" sldId="258"/>
            <ac:spMk id="2" creationId="{F5F6D9AA-1486-5946-A776-F2FDAB15C549}"/>
          </ac:spMkLst>
        </pc:spChg>
        <pc:spChg chg="mod ord">
          <ac:chgData name="Francesco Sposato" userId="S::10586579@polimi.it::328f0c8e-baeb-4c17-84dd-64b20dfbd0ab" providerId="AD" clId="Web-{1165B221-1497-1B94-559B-28E6DE9B3A48}" dt="2020-04-09T21:26:11.936" v="108" actId="20577"/>
          <ac:spMkLst>
            <pc:docMk/>
            <pc:sldMk cId="2522351753" sldId="258"/>
            <ac:spMk id="3" creationId="{968491B3-8B55-704B-B6EB-8E8E496B39F4}"/>
          </ac:spMkLst>
        </pc:spChg>
        <pc:spChg chg="add">
          <ac:chgData name="Francesco Sposato" userId="S::10586579@polimi.it::328f0c8e-baeb-4c17-84dd-64b20dfbd0ab" providerId="AD" clId="Web-{1165B221-1497-1B94-559B-28E6DE9B3A48}" dt="2020-04-09T21:22:39.965" v="8"/>
          <ac:spMkLst>
            <pc:docMk/>
            <pc:sldMk cId="2522351753" sldId="258"/>
            <ac:spMk id="50" creationId="{8D70B121-56F4-4848-B38B-182089D909FA}"/>
          </ac:spMkLst>
        </pc:spChg>
        <pc:picChg chg="del">
          <ac:chgData name="Francesco Sposato" userId="S::10586579@polimi.it::328f0c8e-baeb-4c17-84dd-64b20dfbd0ab" providerId="AD" clId="Web-{1165B221-1497-1B94-559B-28E6DE9B3A48}" dt="2020-04-09T21:21:32.370" v="1"/>
          <ac:picMkLst>
            <pc:docMk/>
            <pc:sldMk cId="2522351753" sldId="258"/>
            <ac:picMk id="49" creationId="{231877EF-5170-49A4-8575-2CB45AA0D2DB}"/>
          </ac:picMkLst>
        </pc:picChg>
        <pc:cxnChg chg="add">
          <ac:chgData name="Francesco Sposato" userId="S::10586579@polimi.it::328f0c8e-baeb-4c17-84dd-64b20dfbd0ab" providerId="AD" clId="Web-{1165B221-1497-1B94-559B-28E6DE9B3A48}" dt="2020-04-09T21:22:39.965" v="8"/>
          <ac:cxnSpMkLst>
            <pc:docMk/>
            <pc:sldMk cId="2522351753" sldId="258"/>
            <ac:cxnSpMk id="51" creationId="{2D72A2C9-F3CA-4216-8BAD-FA4C970C3C4E}"/>
          </ac:cxnSpMkLst>
        </pc:cxnChg>
      </pc:sldChg>
      <pc:sldChg chg="modSp mod modClrScheme chgLayout">
        <pc:chgData name="Francesco Sposato" userId="S::10586579@polimi.it::328f0c8e-baeb-4c17-84dd-64b20dfbd0ab" providerId="AD" clId="Web-{1165B221-1497-1B94-559B-28E6DE9B3A48}" dt="2020-04-09T21:26:52.109" v="112" actId="14100"/>
        <pc:sldMkLst>
          <pc:docMk/>
          <pc:sldMk cId="3586470285" sldId="259"/>
        </pc:sldMkLst>
        <pc:spChg chg="mod ord">
          <ac:chgData name="Francesco Sposato" userId="S::10586579@polimi.it::328f0c8e-baeb-4c17-84dd-64b20dfbd0ab" providerId="AD" clId="Web-{1165B221-1497-1B94-559B-28E6DE9B3A48}" dt="2020-04-09T21:21:04.683" v="0"/>
          <ac:spMkLst>
            <pc:docMk/>
            <pc:sldMk cId="3586470285" sldId="259"/>
            <ac:spMk id="2" creationId="{517A19EA-B6F0-41ED-AF69-C74E81A469A5}"/>
          </ac:spMkLst>
        </pc:spChg>
        <pc:cxnChg chg="mod">
          <ac:chgData name="Francesco Sposato" userId="S::10586579@polimi.it::328f0c8e-baeb-4c17-84dd-64b20dfbd0ab" providerId="AD" clId="Web-{1165B221-1497-1B94-559B-28E6DE9B3A48}" dt="2020-04-09T21:26:52.109" v="112" actId="14100"/>
          <ac:cxnSpMkLst>
            <pc:docMk/>
            <pc:sldMk cId="3586470285" sldId="259"/>
            <ac:cxnSpMk id="9" creationId="{FAD95526-BAFF-42CD-8FC0-E12C6353AC39}"/>
          </ac:cxnSpMkLst>
        </pc:cxnChg>
        <pc:cxnChg chg="mod">
          <ac:chgData name="Francesco Sposato" userId="S::10586579@polimi.it::328f0c8e-baeb-4c17-84dd-64b20dfbd0ab" providerId="AD" clId="Web-{1165B221-1497-1B94-559B-28E6DE9B3A48}" dt="2020-04-09T21:26:39.468" v="111" actId="14100"/>
          <ac:cxnSpMkLst>
            <pc:docMk/>
            <pc:sldMk cId="3586470285" sldId="259"/>
            <ac:cxnSpMk id="27" creationId="{583411E9-0F15-4E0D-808C-4ED83C6FCE44}"/>
          </ac:cxnSpMkLst>
        </pc:cxnChg>
      </pc:sldChg>
      <pc:sldChg chg="addSp modSp mod setBg modClrScheme setClrOvrMap chgLayout">
        <pc:chgData name="Francesco Sposato" userId="S::10586579@polimi.it::328f0c8e-baeb-4c17-84dd-64b20dfbd0ab" providerId="AD" clId="Web-{1165B221-1497-1B94-559B-28E6DE9B3A48}" dt="2020-04-09T21:59:15.213" v="543" actId="1076"/>
        <pc:sldMkLst>
          <pc:docMk/>
          <pc:sldMk cId="48012228" sldId="260"/>
        </pc:sldMkLst>
        <pc:spChg chg="mod ord">
          <ac:chgData name="Francesco Sposato" userId="S::10586579@polimi.it::328f0c8e-baeb-4c17-84dd-64b20dfbd0ab" providerId="AD" clId="Web-{1165B221-1497-1B94-559B-28E6DE9B3A48}" dt="2020-04-09T21:59:15.213" v="543" actId="1076"/>
          <ac:spMkLst>
            <pc:docMk/>
            <pc:sldMk cId="48012228" sldId="260"/>
            <ac:spMk id="2" creationId="{2C876EA4-89C5-4010-850B-BFBAE94901BB}"/>
          </ac:spMkLst>
        </pc:spChg>
        <pc:spChg chg="mod ord">
          <ac:chgData name="Francesco Sposato" userId="S::10586579@polimi.it::328f0c8e-baeb-4c17-84dd-64b20dfbd0ab" providerId="AD" clId="Web-{1165B221-1497-1B94-559B-28E6DE9B3A48}" dt="2020-04-09T21:58:59.478" v="540" actId="1076"/>
          <ac:spMkLst>
            <pc:docMk/>
            <pc:sldMk cId="48012228" sldId="260"/>
            <ac:spMk id="3" creationId="{DAEA38CF-5324-4834-A1CA-DA153B5DC4E3}"/>
          </ac:spMkLst>
        </pc:spChg>
        <pc:spChg chg="mod">
          <ac:chgData name="Francesco Sposato" userId="S::10586579@polimi.it::328f0c8e-baeb-4c17-84dd-64b20dfbd0ab" providerId="AD" clId="Web-{1165B221-1497-1B94-559B-28E6DE9B3A48}" dt="2020-04-09T21:57:30.227" v="523" actId="1076"/>
          <ac:spMkLst>
            <pc:docMk/>
            <pc:sldMk cId="48012228" sldId="260"/>
            <ac:spMk id="5" creationId="{D356E88A-D5E2-4399-B865-8ED40919514D}"/>
          </ac:spMkLst>
        </pc:spChg>
        <pc:spChg chg="add">
          <ac:chgData name="Francesco Sposato" userId="S::10586579@polimi.it::328f0c8e-baeb-4c17-84dd-64b20dfbd0ab" providerId="AD" clId="Web-{1165B221-1497-1B94-559B-28E6DE9B3A48}" dt="2020-04-09T21:22:02.011" v="6"/>
          <ac:spMkLst>
            <pc:docMk/>
            <pc:sldMk cId="48012228" sldId="260"/>
            <ac:spMk id="7" creationId="{8CA06CD6-90CA-4C45-856C-6771339E1E22}"/>
          </ac:spMkLst>
        </pc:spChg>
        <pc:cxnChg chg="add">
          <ac:chgData name="Francesco Sposato" userId="S::10586579@polimi.it::328f0c8e-baeb-4c17-84dd-64b20dfbd0ab" providerId="AD" clId="Web-{1165B221-1497-1B94-559B-28E6DE9B3A48}" dt="2020-04-09T21:22:02.011" v="6"/>
          <ac:cxnSpMkLst>
            <pc:docMk/>
            <pc:sldMk cId="48012228" sldId="260"/>
            <ac:cxnSpMk id="8" creationId="{5021601D-2758-4B15-A31C-FDA184C51B3A}"/>
          </ac:cxnSpMkLst>
        </pc:cxnChg>
      </pc:sldChg>
      <pc:sldChg chg="addSp delSp modSp mod setBg modClrScheme chgLayout">
        <pc:chgData name="Francesco Sposato" userId="S::10586579@polimi.it::328f0c8e-baeb-4c17-84dd-64b20dfbd0ab" providerId="AD" clId="Web-{1165B221-1497-1B94-559B-28E6DE9B3A48}" dt="2020-04-09T22:00:09.495" v="548" actId="1076"/>
        <pc:sldMkLst>
          <pc:docMk/>
          <pc:sldMk cId="2878054458" sldId="261"/>
        </pc:sldMkLst>
        <pc:spChg chg="mod ord">
          <ac:chgData name="Francesco Sposato" userId="S::10586579@polimi.it::328f0c8e-baeb-4c17-84dd-64b20dfbd0ab" providerId="AD" clId="Web-{1165B221-1497-1B94-559B-28E6DE9B3A48}" dt="2020-04-09T21:42:40.153" v="345"/>
          <ac:spMkLst>
            <pc:docMk/>
            <pc:sldMk cId="2878054458" sldId="261"/>
            <ac:spMk id="2" creationId="{2C876EA4-89C5-4010-850B-BFBAE94901BB}"/>
          </ac:spMkLst>
        </pc:spChg>
        <pc:spChg chg="mod">
          <ac:chgData name="Francesco Sposato" userId="S::10586579@polimi.it::328f0c8e-baeb-4c17-84dd-64b20dfbd0ab" providerId="AD" clId="Web-{1165B221-1497-1B94-559B-28E6DE9B3A48}" dt="2020-04-09T22:00:09.495" v="548" actId="1076"/>
          <ac:spMkLst>
            <pc:docMk/>
            <pc:sldMk cId="2878054458" sldId="261"/>
            <ac:spMk id="3" creationId="{FBDCA22F-9391-4173-9713-9E908FEB97D1}"/>
          </ac:spMkLst>
        </pc:spChg>
        <pc:spChg chg="mod">
          <ac:chgData name="Francesco Sposato" userId="S::10586579@polimi.it::328f0c8e-baeb-4c17-84dd-64b20dfbd0ab" providerId="AD" clId="Web-{1165B221-1497-1B94-559B-28E6DE9B3A48}" dt="2020-04-09T22:00:05.432" v="547" actId="1076"/>
          <ac:spMkLst>
            <pc:docMk/>
            <pc:sldMk cId="2878054458" sldId="261"/>
            <ac:spMk id="4" creationId="{E2AE92D9-6878-454B-85C3-7F7D660D5196}"/>
          </ac:spMkLst>
        </pc:spChg>
        <pc:spChg chg="del mod">
          <ac:chgData name="Francesco Sposato" userId="S::10586579@polimi.it::328f0c8e-baeb-4c17-84dd-64b20dfbd0ab" providerId="AD" clId="Web-{1165B221-1497-1B94-559B-28E6DE9B3A48}" dt="2020-04-09T21:29:07.876" v="129"/>
          <ac:spMkLst>
            <pc:docMk/>
            <pc:sldMk cId="2878054458" sldId="261"/>
            <ac:spMk id="6" creationId="{126E25F6-C104-46C3-B672-3415231ACA2E}"/>
          </ac:spMkLst>
        </pc:spChg>
        <pc:spChg chg="add">
          <ac:chgData name="Francesco Sposato" userId="S::10586579@polimi.it::328f0c8e-baeb-4c17-84dd-64b20dfbd0ab" providerId="AD" clId="Web-{1165B221-1497-1B94-559B-28E6DE9B3A48}" dt="2020-04-09T21:22:20.824" v="7"/>
          <ac:spMkLst>
            <pc:docMk/>
            <pc:sldMk cId="2878054458" sldId="261"/>
            <ac:spMk id="16" creationId="{8D70B121-56F4-4848-B38B-182089D909FA}"/>
          </ac:spMkLst>
        </pc:spChg>
        <pc:cxnChg chg="add">
          <ac:chgData name="Francesco Sposato" userId="S::10586579@polimi.it::328f0c8e-baeb-4c17-84dd-64b20dfbd0ab" providerId="AD" clId="Web-{1165B221-1497-1B94-559B-28E6DE9B3A48}" dt="2020-04-09T21:22:20.824" v="7"/>
          <ac:cxnSpMkLst>
            <pc:docMk/>
            <pc:sldMk cId="2878054458" sldId="261"/>
            <ac:cxnSpMk id="18" creationId="{2D72A2C9-F3CA-4216-8BAD-FA4C970C3C4E}"/>
          </ac:cxnSpMkLst>
        </pc:cxnChg>
      </pc:sldChg>
      <pc:sldChg chg="addSp delSp modSp mod setBg modClrScheme chgLayout">
        <pc:chgData name="Francesco Sposato" userId="S::10586579@polimi.it::328f0c8e-baeb-4c17-84dd-64b20dfbd0ab" providerId="AD" clId="Web-{1165B221-1497-1B94-559B-28E6DE9B3A48}" dt="2020-04-09T21:55:25.304" v="512" actId="1076"/>
        <pc:sldMkLst>
          <pc:docMk/>
          <pc:sldMk cId="1535947324" sldId="262"/>
        </pc:sldMkLst>
        <pc:spChg chg="mod ord">
          <ac:chgData name="Francesco Sposato" userId="S::10586579@polimi.it::328f0c8e-baeb-4c17-84dd-64b20dfbd0ab" providerId="AD" clId="Web-{1165B221-1497-1B94-559B-28E6DE9B3A48}" dt="2020-04-09T21:55:19.397" v="511"/>
          <ac:spMkLst>
            <pc:docMk/>
            <pc:sldMk cId="1535947324" sldId="262"/>
            <ac:spMk id="2" creationId="{05F30D95-B918-464D-BF94-B0ECE933A929}"/>
          </ac:spMkLst>
        </pc:spChg>
        <pc:spChg chg="add del mod ord">
          <ac:chgData name="Francesco Sposato" userId="S::10586579@polimi.it::328f0c8e-baeb-4c17-84dd-64b20dfbd0ab" providerId="AD" clId="Web-{1165B221-1497-1B94-559B-28E6DE9B3A48}" dt="2020-04-09T21:55:25.304" v="512" actId="1076"/>
          <ac:spMkLst>
            <pc:docMk/>
            <pc:sldMk cId="1535947324" sldId="262"/>
            <ac:spMk id="3" creationId="{F03D568D-E0E5-425B-BF1B-92A9B08F178F}"/>
          </ac:spMkLst>
        </pc:spChg>
        <pc:spChg chg="mod">
          <ac:chgData name="Francesco Sposato" userId="S::10586579@polimi.it::328f0c8e-baeb-4c17-84dd-64b20dfbd0ab" providerId="AD" clId="Web-{1165B221-1497-1B94-559B-28E6DE9B3A48}" dt="2020-04-09T21:55:06.585" v="507" actId="20577"/>
          <ac:spMkLst>
            <pc:docMk/>
            <pc:sldMk cId="1535947324" sldId="262"/>
            <ac:spMk id="4" creationId="{F748716A-5098-4EB8-8348-8A1AE3B2B720}"/>
          </ac:spMkLst>
        </pc:spChg>
        <pc:spChg chg="add del mod">
          <ac:chgData name="Francesco Sposato" userId="S::10586579@polimi.it::328f0c8e-baeb-4c17-84dd-64b20dfbd0ab" providerId="AD" clId="Web-{1165B221-1497-1B94-559B-28E6DE9B3A48}" dt="2020-04-09T21:52:50.755" v="470"/>
          <ac:spMkLst>
            <pc:docMk/>
            <pc:sldMk cId="1535947324" sldId="262"/>
            <ac:spMk id="6" creationId="{600F5913-EC6C-4066-A60F-6D86F3D05802}"/>
          </ac:spMkLst>
        </pc:spChg>
        <pc:spChg chg="add del">
          <ac:chgData name="Francesco Sposato" userId="S::10586579@polimi.it::328f0c8e-baeb-4c17-84dd-64b20dfbd0ab" providerId="AD" clId="Web-{1165B221-1497-1B94-559B-28E6DE9B3A48}" dt="2020-04-09T21:49:41.205" v="450"/>
          <ac:spMkLst>
            <pc:docMk/>
            <pc:sldMk cId="1535947324" sldId="262"/>
            <ac:spMk id="9" creationId="{B36F400F-DF28-43BC-8D8E-4929793B392A}"/>
          </ac:spMkLst>
        </pc:spChg>
        <pc:spChg chg="add">
          <ac:chgData name="Francesco Sposato" userId="S::10586579@polimi.it::328f0c8e-baeb-4c17-84dd-64b20dfbd0ab" providerId="AD" clId="Web-{1165B221-1497-1B94-559B-28E6DE9B3A48}" dt="2020-04-09T21:49:41.205" v="450"/>
          <ac:spMkLst>
            <pc:docMk/>
            <pc:sldMk cId="1535947324" sldId="262"/>
            <ac:spMk id="14" creationId="{B36F400F-DF28-43BC-8D8E-4929793B392A}"/>
          </ac:spMkLst>
        </pc:spChg>
      </pc:sldChg>
      <pc:sldChg chg="addSp modSp mod setBg modClrScheme chgLayout">
        <pc:chgData name="Francesco Sposato" userId="S::10586579@polimi.it::328f0c8e-baeb-4c17-84dd-64b20dfbd0ab" providerId="AD" clId="Web-{1165B221-1497-1B94-559B-28E6DE9B3A48}" dt="2020-04-09T22:00:17.651" v="550" actId="20577"/>
        <pc:sldMkLst>
          <pc:docMk/>
          <pc:sldMk cId="3428818756" sldId="263"/>
        </pc:sldMkLst>
        <pc:spChg chg="mod ord">
          <ac:chgData name="Francesco Sposato" userId="S::10586579@polimi.it::328f0c8e-baeb-4c17-84dd-64b20dfbd0ab" providerId="AD" clId="Web-{1165B221-1497-1B94-559B-28E6DE9B3A48}" dt="2020-04-09T21:42:57.731" v="349" actId="14100"/>
          <ac:spMkLst>
            <pc:docMk/>
            <pc:sldMk cId="3428818756" sldId="263"/>
            <ac:spMk id="2" creationId="{90CF2F24-2D3C-4E07-9B49-2575ECA31388}"/>
          </ac:spMkLst>
        </pc:spChg>
        <pc:spChg chg="mod ord">
          <ac:chgData name="Francesco Sposato" userId="S::10586579@polimi.it::328f0c8e-baeb-4c17-84dd-64b20dfbd0ab" providerId="AD" clId="Web-{1165B221-1497-1B94-559B-28E6DE9B3A48}" dt="2020-04-09T22:00:17.651" v="550" actId="20577"/>
          <ac:spMkLst>
            <pc:docMk/>
            <pc:sldMk cId="3428818756" sldId="263"/>
            <ac:spMk id="3" creationId="{8E7E7F32-19C2-4D52-B8FD-E8ACFAE6AA05}"/>
          </ac:spMkLst>
        </pc:spChg>
        <pc:spChg chg="add">
          <ac:chgData name="Francesco Sposato" userId="S::10586579@polimi.it::328f0c8e-baeb-4c17-84dd-64b20dfbd0ab" providerId="AD" clId="Web-{1165B221-1497-1B94-559B-28E6DE9B3A48}" dt="2020-04-09T21:29:57.127" v="141"/>
          <ac:spMkLst>
            <pc:docMk/>
            <pc:sldMk cId="3428818756" sldId="263"/>
            <ac:spMk id="8" creationId="{8D70B121-56F4-4848-B38B-182089D909FA}"/>
          </ac:spMkLst>
        </pc:spChg>
        <pc:cxnChg chg="add">
          <ac:chgData name="Francesco Sposato" userId="S::10586579@polimi.it::328f0c8e-baeb-4c17-84dd-64b20dfbd0ab" providerId="AD" clId="Web-{1165B221-1497-1B94-559B-28E6DE9B3A48}" dt="2020-04-09T21:29:57.127" v="141"/>
          <ac:cxnSpMkLst>
            <pc:docMk/>
            <pc:sldMk cId="3428818756" sldId="263"/>
            <ac:cxnSpMk id="10" creationId="{2D72A2C9-F3CA-4216-8BAD-FA4C970C3C4E}"/>
          </ac:cxnSpMkLst>
        </pc:cxnChg>
      </pc:sldChg>
      <pc:sldChg chg="addSp modSp mod setBg modClrScheme chgLayout">
        <pc:chgData name="Francesco Sposato" userId="S::10586579@polimi.it::328f0c8e-baeb-4c17-84dd-64b20dfbd0ab" providerId="AD" clId="Web-{1165B221-1497-1B94-559B-28E6DE9B3A48}" dt="2020-04-09T21:43:20.107" v="353"/>
        <pc:sldMkLst>
          <pc:docMk/>
          <pc:sldMk cId="3391282985" sldId="264"/>
        </pc:sldMkLst>
        <pc:spChg chg="mod ord">
          <ac:chgData name="Francesco Sposato" userId="S::10586579@polimi.it::328f0c8e-baeb-4c17-84dd-64b20dfbd0ab" providerId="AD" clId="Web-{1165B221-1497-1B94-559B-28E6DE9B3A48}" dt="2020-04-09T21:43:20.107" v="353"/>
          <ac:spMkLst>
            <pc:docMk/>
            <pc:sldMk cId="3391282985" sldId="264"/>
            <ac:spMk id="2" creationId="{90CF2F24-2D3C-4E07-9B49-2575ECA31388}"/>
          </ac:spMkLst>
        </pc:spChg>
        <pc:spChg chg="mod ord">
          <ac:chgData name="Francesco Sposato" userId="S::10586579@polimi.it::328f0c8e-baeb-4c17-84dd-64b20dfbd0ab" providerId="AD" clId="Web-{1165B221-1497-1B94-559B-28E6DE9B3A48}" dt="2020-04-09T21:30:58.159" v="165"/>
          <ac:spMkLst>
            <pc:docMk/>
            <pc:sldMk cId="3391282985" sldId="264"/>
            <ac:spMk id="3" creationId="{8E7E7F32-19C2-4D52-B8FD-E8ACFAE6AA05}"/>
          </ac:spMkLst>
        </pc:spChg>
        <pc:spChg chg="add">
          <ac:chgData name="Francesco Sposato" userId="S::10586579@polimi.it::328f0c8e-baeb-4c17-84dd-64b20dfbd0ab" providerId="AD" clId="Web-{1165B221-1497-1B94-559B-28E6DE9B3A48}" dt="2020-04-09T21:30:28.909" v="147"/>
          <ac:spMkLst>
            <pc:docMk/>
            <pc:sldMk cId="3391282985" sldId="264"/>
            <ac:spMk id="8" creationId="{8D70B121-56F4-4848-B38B-182089D909FA}"/>
          </ac:spMkLst>
        </pc:spChg>
        <pc:cxnChg chg="add">
          <ac:chgData name="Francesco Sposato" userId="S::10586579@polimi.it::328f0c8e-baeb-4c17-84dd-64b20dfbd0ab" providerId="AD" clId="Web-{1165B221-1497-1B94-559B-28E6DE9B3A48}" dt="2020-04-09T21:30:28.909" v="147"/>
          <ac:cxnSpMkLst>
            <pc:docMk/>
            <pc:sldMk cId="3391282985" sldId="264"/>
            <ac:cxnSpMk id="10" creationId="{2D72A2C9-F3CA-4216-8BAD-FA4C970C3C4E}"/>
          </ac:cxnSpMkLst>
        </pc:cxnChg>
      </pc:sldChg>
      <pc:sldChg chg="addSp delSp modSp mod setBg modClrScheme chgLayout">
        <pc:chgData name="Francesco Sposato" userId="S::10586579@polimi.it::328f0c8e-baeb-4c17-84dd-64b20dfbd0ab" providerId="AD" clId="Web-{1165B221-1497-1B94-559B-28E6DE9B3A48}" dt="2020-04-09T21:43:35.466" v="357" actId="14100"/>
        <pc:sldMkLst>
          <pc:docMk/>
          <pc:sldMk cId="555981899" sldId="265"/>
        </pc:sldMkLst>
        <pc:spChg chg="mod ord">
          <ac:chgData name="Francesco Sposato" userId="S::10586579@polimi.it::328f0c8e-baeb-4c17-84dd-64b20dfbd0ab" providerId="AD" clId="Web-{1165B221-1497-1B94-559B-28E6DE9B3A48}" dt="2020-04-09T21:43:35.466" v="357" actId="14100"/>
          <ac:spMkLst>
            <pc:docMk/>
            <pc:sldMk cId="555981899" sldId="265"/>
            <ac:spMk id="2" creationId="{7C7B353D-54BB-4BB4-8341-6341F2FCAD99}"/>
          </ac:spMkLst>
        </pc:spChg>
        <pc:spChg chg="mod ord">
          <ac:chgData name="Francesco Sposato" userId="S::10586579@polimi.it::328f0c8e-baeb-4c17-84dd-64b20dfbd0ab" providerId="AD" clId="Web-{1165B221-1497-1B94-559B-28E6DE9B3A48}" dt="2020-04-09T21:31:56.504" v="177"/>
          <ac:spMkLst>
            <pc:docMk/>
            <pc:sldMk cId="555981899" sldId="265"/>
            <ac:spMk id="3" creationId="{970A244A-1401-4553-8F99-B3EA5FB54964}"/>
          </ac:spMkLst>
        </pc:spChg>
        <pc:spChg chg="add del">
          <ac:chgData name="Francesco Sposato" userId="S::10586579@polimi.it::328f0c8e-baeb-4c17-84dd-64b20dfbd0ab" providerId="AD" clId="Web-{1165B221-1497-1B94-559B-28E6DE9B3A48}" dt="2020-04-09T21:31:56.504" v="177"/>
          <ac:spMkLst>
            <pc:docMk/>
            <pc:sldMk cId="555981899" sldId="265"/>
            <ac:spMk id="5" creationId="{8D70B121-56F4-4848-B38B-182089D909FA}"/>
          </ac:spMkLst>
        </pc:spChg>
        <pc:spChg chg="add del">
          <ac:chgData name="Francesco Sposato" userId="S::10586579@polimi.it::328f0c8e-baeb-4c17-84dd-64b20dfbd0ab" providerId="AD" clId="Web-{1165B221-1497-1B94-559B-28E6DE9B3A48}" dt="2020-04-09T21:31:16.300" v="167"/>
          <ac:spMkLst>
            <pc:docMk/>
            <pc:sldMk cId="555981899" sldId="265"/>
            <ac:spMk id="8" creationId="{8D70B121-56F4-4848-B38B-182089D909FA}"/>
          </ac:spMkLst>
        </pc:spChg>
        <pc:spChg chg="add del">
          <ac:chgData name="Francesco Sposato" userId="S::10586579@polimi.it::328f0c8e-baeb-4c17-84dd-64b20dfbd0ab" providerId="AD" clId="Web-{1165B221-1497-1B94-559B-28E6DE9B3A48}" dt="2020-04-09T21:31:56.504" v="177"/>
          <ac:spMkLst>
            <pc:docMk/>
            <pc:sldMk cId="555981899" sldId="265"/>
            <ac:spMk id="11" creationId="{8D70B121-56F4-4848-B38B-182089D909FA}"/>
          </ac:spMkLst>
        </pc:spChg>
        <pc:cxnChg chg="add del">
          <ac:chgData name="Francesco Sposato" userId="S::10586579@polimi.it::328f0c8e-baeb-4c17-84dd-64b20dfbd0ab" providerId="AD" clId="Web-{1165B221-1497-1B94-559B-28E6DE9B3A48}" dt="2020-04-09T21:31:56.504" v="177"/>
          <ac:cxnSpMkLst>
            <pc:docMk/>
            <pc:sldMk cId="555981899" sldId="265"/>
            <ac:cxnSpMk id="6" creationId="{2D72A2C9-F3CA-4216-8BAD-FA4C970C3C4E}"/>
          </ac:cxnSpMkLst>
        </pc:cxnChg>
        <pc:cxnChg chg="add del">
          <ac:chgData name="Francesco Sposato" userId="S::10586579@polimi.it::328f0c8e-baeb-4c17-84dd-64b20dfbd0ab" providerId="AD" clId="Web-{1165B221-1497-1B94-559B-28E6DE9B3A48}" dt="2020-04-09T21:31:16.300" v="167"/>
          <ac:cxnSpMkLst>
            <pc:docMk/>
            <pc:sldMk cId="555981899" sldId="265"/>
            <ac:cxnSpMk id="10" creationId="{2D72A2C9-F3CA-4216-8BAD-FA4C970C3C4E}"/>
          </ac:cxnSpMkLst>
        </pc:cxnChg>
        <pc:cxnChg chg="add del">
          <ac:chgData name="Francesco Sposato" userId="S::10586579@polimi.it::328f0c8e-baeb-4c17-84dd-64b20dfbd0ab" providerId="AD" clId="Web-{1165B221-1497-1B94-559B-28E6DE9B3A48}" dt="2020-04-09T21:31:56.504" v="177"/>
          <ac:cxnSpMkLst>
            <pc:docMk/>
            <pc:sldMk cId="555981899" sldId="265"/>
            <ac:cxnSpMk id="13" creationId="{2D72A2C9-F3CA-4216-8BAD-FA4C970C3C4E}"/>
          </ac:cxnSpMkLst>
        </pc:cxnChg>
      </pc:sldChg>
      <pc:sldChg chg="addSp delSp modSp del mod setBg modClrScheme setClrOvrMap chgLayout">
        <pc:chgData name="Francesco Sposato" userId="S::10586579@polimi.it::328f0c8e-baeb-4c17-84dd-64b20dfbd0ab" providerId="AD" clId="Web-{1165B221-1497-1B94-559B-28E6DE9B3A48}" dt="2020-04-09T21:33:02.599" v="184"/>
        <pc:sldMkLst>
          <pc:docMk/>
          <pc:sldMk cId="316862686" sldId="266"/>
        </pc:sldMkLst>
        <pc:spChg chg="mod ord">
          <ac:chgData name="Francesco Sposato" userId="S::10586579@polimi.it::328f0c8e-baeb-4c17-84dd-64b20dfbd0ab" providerId="AD" clId="Web-{1165B221-1497-1B94-559B-28E6DE9B3A48}" dt="2020-04-09T21:32:46.958" v="183"/>
          <ac:spMkLst>
            <pc:docMk/>
            <pc:sldMk cId="316862686" sldId="266"/>
            <ac:spMk id="2" creationId="{373D7A61-6C3B-4585-84CB-E82E7B502A02}"/>
          </ac:spMkLst>
        </pc:spChg>
        <pc:spChg chg="add del">
          <ac:chgData name="Francesco Sposato" userId="S::10586579@polimi.it::328f0c8e-baeb-4c17-84dd-64b20dfbd0ab" providerId="AD" clId="Web-{1165B221-1497-1B94-559B-28E6DE9B3A48}" dt="2020-04-09T21:32:25.801" v="179"/>
          <ac:spMkLst>
            <pc:docMk/>
            <pc:sldMk cId="316862686" sldId="266"/>
            <ac:spMk id="6" creationId="{BFB6CD32-6744-45F0-917C-8B12CE9E79FD}"/>
          </ac:spMkLst>
        </pc:spChg>
        <pc:spChg chg="add del">
          <ac:chgData name="Francesco Sposato" userId="S::10586579@polimi.it::328f0c8e-baeb-4c17-84dd-64b20dfbd0ab" providerId="AD" clId="Web-{1165B221-1497-1B94-559B-28E6DE9B3A48}" dt="2020-04-09T21:32:36.270" v="182"/>
          <ac:spMkLst>
            <pc:docMk/>
            <pc:sldMk cId="316862686" sldId="266"/>
            <ac:spMk id="9" creationId="{755B289C-FFBC-4DA1-9048-5AB172C337D4}"/>
          </ac:spMkLst>
        </pc:spChg>
        <pc:spChg chg="add del">
          <ac:chgData name="Francesco Sposato" userId="S::10586579@polimi.it::328f0c8e-baeb-4c17-84dd-64b20dfbd0ab" providerId="AD" clId="Web-{1165B221-1497-1B94-559B-28E6DE9B3A48}" dt="2020-04-09T21:32:36.270" v="182"/>
          <ac:spMkLst>
            <pc:docMk/>
            <pc:sldMk cId="316862686" sldId="266"/>
            <ac:spMk id="10" creationId="{A57E5DF8-43B9-47C8-8D9F-9CC58CCCD633}"/>
          </ac:spMkLst>
        </pc:spChg>
        <pc:spChg chg="add del">
          <ac:chgData name="Francesco Sposato" userId="S::10586579@polimi.it::328f0c8e-baeb-4c17-84dd-64b20dfbd0ab" providerId="AD" clId="Web-{1165B221-1497-1B94-559B-28E6DE9B3A48}" dt="2020-04-09T21:32:25.801" v="179"/>
          <ac:spMkLst>
            <pc:docMk/>
            <pc:sldMk cId="316862686" sldId="266"/>
            <ac:spMk id="11" creationId="{FCEC2294-5A7B-45E5-9251-C1AA89F4ADCF}"/>
          </ac:spMkLst>
        </pc:spChg>
        <pc:spChg chg="add del">
          <ac:chgData name="Francesco Sposato" userId="S::10586579@polimi.it::328f0c8e-baeb-4c17-84dd-64b20dfbd0ab" providerId="AD" clId="Web-{1165B221-1497-1B94-559B-28E6DE9B3A48}" dt="2020-04-09T21:32:36.270" v="182"/>
          <ac:spMkLst>
            <pc:docMk/>
            <pc:sldMk cId="316862686" sldId="266"/>
            <ac:spMk id="12" creationId="{E0A93259-3F86-42EF-B373-1E387C7AB1C5}"/>
          </ac:spMkLst>
        </pc:spChg>
        <pc:spChg chg="add mod">
          <ac:chgData name="Francesco Sposato" userId="S::10586579@polimi.it::328f0c8e-baeb-4c17-84dd-64b20dfbd0ab" providerId="AD" clId="Web-{1165B221-1497-1B94-559B-28E6DE9B3A48}" dt="2020-04-09T21:32:46.958" v="183"/>
          <ac:spMkLst>
            <pc:docMk/>
            <pc:sldMk cId="316862686" sldId="266"/>
            <ac:spMk id="16" creationId="{CA32036F-F5F3-409E-BF24-1A1DF7739EEB}"/>
          </ac:spMkLst>
        </pc:spChg>
        <pc:spChg chg="add del">
          <ac:chgData name="Francesco Sposato" userId="S::10586579@polimi.it::328f0c8e-baeb-4c17-84dd-64b20dfbd0ab" providerId="AD" clId="Web-{1165B221-1497-1B94-559B-28E6DE9B3A48}" dt="2020-04-09T21:32:46.958" v="183"/>
          <ac:spMkLst>
            <pc:docMk/>
            <pc:sldMk cId="316862686" sldId="266"/>
            <ac:spMk id="19" creationId="{9B76D444-2756-434F-AE61-96D69830C13E}"/>
          </ac:spMkLst>
        </pc:spChg>
        <pc:spChg chg="add del">
          <ac:chgData name="Francesco Sposato" userId="S::10586579@polimi.it::328f0c8e-baeb-4c17-84dd-64b20dfbd0ab" providerId="AD" clId="Web-{1165B221-1497-1B94-559B-28E6DE9B3A48}" dt="2020-04-09T21:32:46.958" v="183"/>
          <ac:spMkLst>
            <pc:docMk/>
            <pc:sldMk cId="316862686" sldId="266"/>
            <ac:spMk id="21" creationId="{A27B6159-7734-4564-9E0F-C4BC43C36E52}"/>
          </ac:spMkLst>
        </pc:spChg>
        <pc:spChg chg="add">
          <ac:chgData name="Francesco Sposato" userId="S::10586579@polimi.it::328f0c8e-baeb-4c17-84dd-64b20dfbd0ab" providerId="AD" clId="Web-{1165B221-1497-1B94-559B-28E6DE9B3A48}" dt="2020-04-09T21:32:46.958" v="183"/>
          <ac:spMkLst>
            <pc:docMk/>
            <pc:sldMk cId="316862686" sldId="266"/>
            <ac:spMk id="28" creationId="{FCEC2294-5A7B-45E5-9251-C1AA89F4ADCF}"/>
          </ac:spMkLst>
        </pc:spChg>
        <pc:picChg chg="mod ord">
          <ac:chgData name="Francesco Sposato" userId="S::10586579@polimi.it::328f0c8e-baeb-4c17-84dd-64b20dfbd0ab" providerId="AD" clId="Web-{1165B221-1497-1B94-559B-28E6DE9B3A48}" dt="2020-04-09T21:32:46.958" v="183"/>
          <ac:picMkLst>
            <pc:docMk/>
            <pc:sldMk cId="316862686" sldId="266"/>
            <ac:picMk id="4" creationId="{47DEEF71-6C81-4713-BDCE-1492703F2818}"/>
          </ac:picMkLst>
        </pc:picChg>
        <pc:cxnChg chg="add del">
          <ac:chgData name="Francesco Sposato" userId="S::10586579@polimi.it::328f0c8e-baeb-4c17-84dd-64b20dfbd0ab" providerId="AD" clId="Web-{1165B221-1497-1B94-559B-28E6DE9B3A48}" dt="2020-04-09T21:32:25.801" v="179"/>
          <ac:cxnSpMkLst>
            <pc:docMk/>
            <pc:sldMk cId="316862686" sldId="266"/>
            <ac:cxnSpMk id="13" creationId="{67182200-4859-4C8D-BCBB-55B245C28BA3}"/>
          </ac:cxnSpMkLst>
        </pc:cxnChg>
        <pc:cxnChg chg="add del">
          <ac:chgData name="Francesco Sposato" userId="S::10586579@polimi.it::328f0c8e-baeb-4c17-84dd-64b20dfbd0ab" providerId="AD" clId="Web-{1165B221-1497-1B94-559B-28E6DE9B3A48}" dt="2020-04-09T21:32:46.958" v="183"/>
          <ac:cxnSpMkLst>
            <pc:docMk/>
            <pc:sldMk cId="316862686" sldId="266"/>
            <ac:cxnSpMk id="23" creationId="{E2FFB46B-05BC-4950-B18A-9593FDAE6ED7}"/>
          </ac:cxnSpMkLst>
        </pc:cxnChg>
        <pc:cxnChg chg="add">
          <ac:chgData name="Francesco Sposato" userId="S::10586579@polimi.it::328f0c8e-baeb-4c17-84dd-64b20dfbd0ab" providerId="AD" clId="Web-{1165B221-1497-1B94-559B-28E6DE9B3A48}" dt="2020-04-09T21:32:46.958" v="183"/>
          <ac:cxnSpMkLst>
            <pc:docMk/>
            <pc:sldMk cId="316862686" sldId="266"/>
            <ac:cxnSpMk id="30" creationId="{67182200-4859-4C8D-BCBB-55B245C28BA3}"/>
          </ac:cxnSpMkLst>
        </pc:cxnChg>
      </pc:sldChg>
      <pc:sldChg chg="addSp delSp modSp mod setBg modClrScheme chgLayout">
        <pc:chgData name="Francesco Sposato" userId="S::10586579@polimi.it::328f0c8e-baeb-4c17-84dd-64b20dfbd0ab" providerId="AD" clId="Web-{1165B221-1497-1B94-559B-28E6DE9B3A48}" dt="2020-04-09T21:56:30.336" v="517" actId="1076"/>
        <pc:sldMkLst>
          <pc:docMk/>
          <pc:sldMk cId="2456368635" sldId="267"/>
        </pc:sldMkLst>
        <pc:spChg chg="mod ord">
          <ac:chgData name="Francesco Sposato" userId="S::10586579@polimi.it::328f0c8e-baeb-4c17-84dd-64b20dfbd0ab" providerId="AD" clId="Web-{1165B221-1497-1B94-559B-28E6DE9B3A48}" dt="2020-04-09T21:56:30.336" v="517" actId="1076"/>
          <ac:spMkLst>
            <pc:docMk/>
            <pc:sldMk cId="2456368635" sldId="267"/>
            <ac:spMk id="2" creationId="{129700B4-7227-4052-975F-A60BAEED45E9}"/>
          </ac:spMkLst>
        </pc:spChg>
        <pc:spChg chg="del mod ord">
          <ac:chgData name="Francesco Sposato" userId="S::10586579@polimi.it::328f0c8e-baeb-4c17-84dd-64b20dfbd0ab" providerId="AD" clId="Web-{1165B221-1497-1B94-559B-28E6DE9B3A48}" dt="2020-04-09T21:56:02.913" v="515"/>
          <ac:spMkLst>
            <pc:docMk/>
            <pc:sldMk cId="2456368635" sldId="267"/>
            <ac:spMk id="3" creationId="{6AE6AC75-4C09-4CF6-BBDD-E758151C32E4}"/>
          </ac:spMkLst>
        </pc:spChg>
        <pc:spChg chg="add del">
          <ac:chgData name="Francesco Sposato" userId="S::10586579@polimi.it::328f0c8e-baeb-4c17-84dd-64b20dfbd0ab" providerId="AD" clId="Web-{1165B221-1497-1B94-559B-28E6DE9B3A48}" dt="2020-04-09T21:56:02.898" v="514"/>
          <ac:spMkLst>
            <pc:docMk/>
            <pc:sldMk cId="2456368635" sldId="267"/>
            <ac:spMk id="8" creationId="{02D886F1-CB4A-4FC1-AAA7-9402B0D0DDDD}"/>
          </ac:spMkLst>
        </pc:spChg>
        <pc:spChg chg="add del">
          <ac:chgData name="Francesco Sposato" userId="S::10586579@polimi.it::328f0c8e-baeb-4c17-84dd-64b20dfbd0ab" providerId="AD" clId="Web-{1165B221-1497-1B94-559B-28E6DE9B3A48}" dt="2020-04-09T21:56:02.898" v="514"/>
          <ac:spMkLst>
            <pc:docMk/>
            <pc:sldMk cId="2456368635" sldId="267"/>
            <ac:spMk id="10" creationId="{762B7B97-C3EE-4AEE-A61F-AFA873FE2FCA}"/>
          </ac:spMkLst>
        </pc:spChg>
        <pc:picChg chg="add del">
          <ac:chgData name="Francesco Sposato" userId="S::10586579@polimi.it::328f0c8e-baeb-4c17-84dd-64b20dfbd0ab" providerId="AD" clId="Web-{1165B221-1497-1B94-559B-28E6DE9B3A48}" dt="2020-04-09T21:56:25.398" v="516"/>
          <ac:picMkLst>
            <pc:docMk/>
            <pc:sldMk cId="2456368635" sldId="267"/>
            <ac:picMk id="7" creationId="{8E8AB6F2-75BF-4939-88D3-39C78DF9C034}"/>
          </ac:picMkLst>
        </pc:picChg>
      </pc:sldChg>
      <pc:sldChg chg="modSp mod modClrScheme chgLayout">
        <pc:chgData name="Francesco Sposato" userId="S::10586579@polimi.it::328f0c8e-baeb-4c17-84dd-64b20dfbd0ab" providerId="AD" clId="Web-{1165B221-1497-1B94-559B-28E6DE9B3A48}" dt="2020-04-09T21:21:04.683" v="0"/>
        <pc:sldMkLst>
          <pc:docMk/>
          <pc:sldMk cId="4035785513" sldId="268"/>
        </pc:sldMkLst>
        <pc:spChg chg="mod ord">
          <ac:chgData name="Francesco Sposato" userId="S::10586579@polimi.it::328f0c8e-baeb-4c17-84dd-64b20dfbd0ab" providerId="AD" clId="Web-{1165B221-1497-1B94-559B-28E6DE9B3A48}" dt="2020-04-09T21:21:04.683" v="0"/>
          <ac:spMkLst>
            <pc:docMk/>
            <pc:sldMk cId="4035785513" sldId="268"/>
            <ac:spMk id="2" creationId="{A713F533-F490-4580-BC95-4F02EFAFC429}"/>
          </ac:spMkLst>
        </pc:spChg>
        <pc:spChg chg="mod ord">
          <ac:chgData name="Francesco Sposato" userId="S::10586579@polimi.it::328f0c8e-baeb-4c17-84dd-64b20dfbd0ab" providerId="AD" clId="Web-{1165B221-1497-1B94-559B-28E6DE9B3A48}" dt="2020-04-09T21:21:04.683" v="0"/>
          <ac:spMkLst>
            <pc:docMk/>
            <pc:sldMk cId="4035785513" sldId="268"/>
            <ac:spMk id="3" creationId="{94C8EE58-1048-4AB2-8646-1451A668F6BB}"/>
          </ac:spMkLst>
        </pc:spChg>
      </pc:sldChg>
      <pc:sldChg chg="modSp mod modClrScheme chgLayout">
        <pc:chgData name="Francesco Sposato" userId="S::10586579@polimi.it::328f0c8e-baeb-4c17-84dd-64b20dfbd0ab" providerId="AD" clId="Web-{1165B221-1497-1B94-559B-28E6DE9B3A48}" dt="2020-04-09T21:21:04.683" v="0"/>
        <pc:sldMkLst>
          <pc:docMk/>
          <pc:sldMk cId="1893172990" sldId="269"/>
        </pc:sldMkLst>
        <pc:spChg chg="mod ord">
          <ac:chgData name="Francesco Sposato" userId="S::10586579@polimi.it::328f0c8e-baeb-4c17-84dd-64b20dfbd0ab" providerId="AD" clId="Web-{1165B221-1497-1B94-559B-28E6DE9B3A48}" dt="2020-04-09T21:21:04.683" v="0"/>
          <ac:spMkLst>
            <pc:docMk/>
            <pc:sldMk cId="1893172990" sldId="269"/>
            <ac:spMk id="2" creationId="{B29B8227-593C-4E67-B592-415592886FF6}"/>
          </ac:spMkLst>
        </pc:spChg>
        <pc:spChg chg="mod ord">
          <ac:chgData name="Francesco Sposato" userId="S::10586579@polimi.it::328f0c8e-baeb-4c17-84dd-64b20dfbd0ab" providerId="AD" clId="Web-{1165B221-1497-1B94-559B-28E6DE9B3A48}" dt="2020-04-09T21:21:04.683" v="0"/>
          <ac:spMkLst>
            <pc:docMk/>
            <pc:sldMk cId="1893172990" sldId="269"/>
            <ac:spMk id="3" creationId="{23DB700C-54DC-40AD-A6E3-C325D3EFBE3E}"/>
          </ac:spMkLst>
        </pc:spChg>
      </pc:sldChg>
      <pc:sldChg chg="modSp mod modClrScheme chgLayout">
        <pc:chgData name="Francesco Sposato" userId="S::10586579@polimi.it::328f0c8e-baeb-4c17-84dd-64b20dfbd0ab" providerId="AD" clId="Web-{1165B221-1497-1B94-559B-28E6DE9B3A48}" dt="2020-04-09T21:21:04.683" v="0"/>
        <pc:sldMkLst>
          <pc:docMk/>
          <pc:sldMk cId="2279621642" sldId="270"/>
        </pc:sldMkLst>
        <pc:spChg chg="mod ord">
          <ac:chgData name="Francesco Sposato" userId="S::10586579@polimi.it::328f0c8e-baeb-4c17-84dd-64b20dfbd0ab" providerId="AD" clId="Web-{1165B221-1497-1B94-559B-28E6DE9B3A48}" dt="2020-04-09T21:21:04.683" v="0"/>
          <ac:spMkLst>
            <pc:docMk/>
            <pc:sldMk cId="2279621642" sldId="270"/>
            <ac:spMk id="2" creationId="{CAB0E6F4-710C-459A-91EA-057BA4F5F5EC}"/>
          </ac:spMkLst>
        </pc:spChg>
        <pc:spChg chg="mod ord">
          <ac:chgData name="Francesco Sposato" userId="S::10586579@polimi.it::328f0c8e-baeb-4c17-84dd-64b20dfbd0ab" providerId="AD" clId="Web-{1165B221-1497-1B94-559B-28E6DE9B3A48}" dt="2020-04-09T21:21:04.683" v="0"/>
          <ac:spMkLst>
            <pc:docMk/>
            <pc:sldMk cId="2279621642" sldId="270"/>
            <ac:spMk id="3" creationId="{7EE906B1-AAD2-40A7-87C5-BD8D87FC2109}"/>
          </ac:spMkLst>
        </pc:spChg>
      </pc:sldChg>
      <pc:sldChg chg="modSp mod modClrScheme chgLayout">
        <pc:chgData name="Francesco Sposato" userId="S::10586579@polimi.it::328f0c8e-baeb-4c17-84dd-64b20dfbd0ab" providerId="AD" clId="Web-{1165B221-1497-1B94-559B-28E6DE9B3A48}" dt="2020-04-09T21:21:04.683" v="0"/>
        <pc:sldMkLst>
          <pc:docMk/>
          <pc:sldMk cId="4135577853" sldId="271"/>
        </pc:sldMkLst>
        <pc:spChg chg="mod ord">
          <ac:chgData name="Francesco Sposato" userId="S::10586579@polimi.it::328f0c8e-baeb-4c17-84dd-64b20dfbd0ab" providerId="AD" clId="Web-{1165B221-1497-1B94-559B-28E6DE9B3A48}" dt="2020-04-09T21:21:04.683" v="0"/>
          <ac:spMkLst>
            <pc:docMk/>
            <pc:sldMk cId="4135577853" sldId="271"/>
            <ac:spMk id="2" creationId="{499D20F4-A514-4E74-BA72-6E042B3B5557}"/>
          </ac:spMkLst>
        </pc:spChg>
        <pc:spChg chg="mod ord">
          <ac:chgData name="Francesco Sposato" userId="S::10586579@polimi.it::328f0c8e-baeb-4c17-84dd-64b20dfbd0ab" providerId="AD" clId="Web-{1165B221-1497-1B94-559B-28E6DE9B3A48}" dt="2020-04-09T21:21:04.683" v="0"/>
          <ac:spMkLst>
            <pc:docMk/>
            <pc:sldMk cId="4135577853" sldId="271"/>
            <ac:spMk id="3" creationId="{36AB23E3-F5CD-4539-B7EC-4FA0E7D89575}"/>
          </ac:spMkLst>
        </pc:spChg>
      </pc:sldChg>
      <pc:sldChg chg="addSp delSp modSp new del mod setBg setClrOvrMap">
        <pc:chgData name="Francesco Sposato" userId="S::10586579@polimi.it::328f0c8e-baeb-4c17-84dd-64b20dfbd0ab" providerId="AD" clId="Web-{1165B221-1497-1B94-559B-28E6DE9B3A48}" dt="2020-04-09T21:34:51.913" v="232"/>
        <pc:sldMkLst>
          <pc:docMk/>
          <pc:sldMk cId="1109269090" sldId="272"/>
        </pc:sldMkLst>
        <pc:spChg chg="mod ord">
          <ac:chgData name="Francesco Sposato" userId="S::10586579@polimi.it::328f0c8e-baeb-4c17-84dd-64b20dfbd0ab" providerId="AD" clId="Web-{1165B221-1497-1B94-559B-28E6DE9B3A48}" dt="2020-04-09T21:34:32.381" v="231"/>
          <ac:spMkLst>
            <pc:docMk/>
            <pc:sldMk cId="1109269090" sldId="272"/>
            <ac:spMk id="2" creationId="{856F1158-C2D4-436F-8A29-7113642AAFED}"/>
          </ac:spMkLst>
        </pc:spChg>
        <pc:spChg chg="del">
          <ac:chgData name="Francesco Sposato" userId="S::10586579@polimi.it::328f0c8e-baeb-4c17-84dd-64b20dfbd0ab" providerId="AD" clId="Web-{1165B221-1497-1B94-559B-28E6DE9B3A48}" dt="2020-04-09T21:33:32.974" v="222"/>
          <ac:spMkLst>
            <pc:docMk/>
            <pc:sldMk cId="1109269090" sldId="272"/>
            <ac:spMk id="3" creationId="{8F963570-18A2-4297-A83D-A595604D0492}"/>
          </ac:spMkLst>
        </pc:spChg>
        <pc:spChg chg="add del">
          <ac:chgData name="Francesco Sposato" userId="S::10586579@polimi.it::328f0c8e-baeb-4c17-84dd-64b20dfbd0ab" providerId="AD" clId="Web-{1165B221-1497-1B94-559B-28E6DE9B3A48}" dt="2020-04-09T21:34:32.381" v="231"/>
          <ac:spMkLst>
            <pc:docMk/>
            <pc:sldMk cId="1109269090" sldId="272"/>
            <ac:spMk id="6" creationId="{FCEC2294-5A7B-45E5-9251-C1AA89F4ADCF}"/>
          </ac:spMkLst>
        </pc:spChg>
        <pc:spChg chg="add del">
          <ac:chgData name="Francesco Sposato" userId="S::10586579@polimi.it::328f0c8e-baeb-4c17-84dd-64b20dfbd0ab" providerId="AD" clId="Web-{1165B221-1497-1B94-559B-28E6DE9B3A48}" dt="2020-04-09T21:33:53.928" v="224"/>
          <ac:spMkLst>
            <pc:docMk/>
            <pc:sldMk cId="1109269090" sldId="272"/>
            <ac:spMk id="8" creationId="{5ECECBAD-B11C-472E-B5FA-A2EF3FD105DB}"/>
          </ac:spMkLst>
        </pc:spChg>
        <pc:spChg chg="add del mod">
          <ac:chgData name="Francesco Sposato" userId="S::10586579@polimi.it::328f0c8e-baeb-4c17-84dd-64b20dfbd0ab" providerId="AD" clId="Web-{1165B221-1497-1B94-559B-28E6DE9B3A48}" dt="2020-04-09T21:34:32.381" v="231"/>
          <ac:spMkLst>
            <pc:docMk/>
            <pc:sldMk cId="1109269090" sldId="272"/>
            <ac:spMk id="9" creationId="{D3EF7A09-2D98-4810-8078-4BF45BE3BF5D}"/>
          </ac:spMkLst>
        </pc:spChg>
        <pc:spChg chg="add">
          <ac:chgData name="Francesco Sposato" userId="S::10586579@polimi.it::328f0c8e-baeb-4c17-84dd-64b20dfbd0ab" providerId="AD" clId="Web-{1165B221-1497-1B94-559B-28E6DE9B3A48}" dt="2020-04-09T21:34:32.381" v="231"/>
          <ac:spMkLst>
            <pc:docMk/>
            <pc:sldMk cId="1109269090" sldId="272"/>
            <ac:spMk id="12" creationId="{9B76D444-2756-434F-AE61-96D69830C13E}"/>
          </ac:spMkLst>
        </pc:spChg>
        <pc:spChg chg="add del">
          <ac:chgData name="Francesco Sposato" userId="S::10586579@polimi.it::328f0c8e-baeb-4c17-84dd-64b20dfbd0ab" providerId="AD" clId="Web-{1165B221-1497-1B94-559B-28E6DE9B3A48}" dt="2020-04-09T21:33:53.928" v="224"/>
          <ac:spMkLst>
            <pc:docMk/>
            <pc:sldMk cId="1109269090" sldId="272"/>
            <ac:spMk id="13" creationId="{569C1A01-6FB5-43CE-ADCC-936728ACAC0D}"/>
          </ac:spMkLst>
        </pc:spChg>
        <pc:spChg chg="add del">
          <ac:chgData name="Francesco Sposato" userId="S::10586579@polimi.it::328f0c8e-baeb-4c17-84dd-64b20dfbd0ab" providerId="AD" clId="Web-{1165B221-1497-1B94-559B-28E6DE9B3A48}" dt="2020-04-09T21:34:32.350" v="230"/>
          <ac:spMkLst>
            <pc:docMk/>
            <pc:sldMk cId="1109269090" sldId="272"/>
            <ac:spMk id="14" creationId="{19D32F93-50AC-4C46-A5DB-291C60DDB7BD}"/>
          </ac:spMkLst>
        </pc:spChg>
        <pc:spChg chg="add">
          <ac:chgData name="Francesco Sposato" userId="S::10586579@polimi.it::328f0c8e-baeb-4c17-84dd-64b20dfbd0ab" providerId="AD" clId="Web-{1165B221-1497-1B94-559B-28E6DE9B3A48}" dt="2020-04-09T21:34:32.381" v="231"/>
          <ac:spMkLst>
            <pc:docMk/>
            <pc:sldMk cId="1109269090" sldId="272"/>
            <ac:spMk id="15" creationId="{A27B6159-7734-4564-9E0F-C4BC43C36E52}"/>
          </ac:spMkLst>
        </pc:spChg>
        <pc:spChg chg="add del">
          <ac:chgData name="Francesco Sposato" userId="S::10586579@polimi.it::328f0c8e-baeb-4c17-84dd-64b20dfbd0ab" providerId="AD" clId="Web-{1165B221-1497-1B94-559B-28E6DE9B3A48}" dt="2020-04-09T21:34:32.350" v="230"/>
          <ac:spMkLst>
            <pc:docMk/>
            <pc:sldMk cId="1109269090" sldId="272"/>
            <ac:spMk id="16" creationId="{20AD4193-2D6A-4976-AE93-824370A02091}"/>
          </ac:spMkLst>
        </pc:spChg>
        <pc:spChg chg="add del">
          <ac:chgData name="Francesco Sposato" userId="S::10586579@polimi.it::328f0c8e-baeb-4c17-84dd-64b20dfbd0ab" providerId="AD" clId="Web-{1165B221-1497-1B94-559B-28E6DE9B3A48}" dt="2020-04-09T21:34:32.350" v="230"/>
          <ac:spMkLst>
            <pc:docMk/>
            <pc:sldMk cId="1109269090" sldId="272"/>
            <ac:spMk id="18" creationId="{827DC2C4-B485-428A-BF4A-472D2967F47F}"/>
          </ac:spMkLst>
        </pc:spChg>
        <pc:spChg chg="add del">
          <ac:chgData name="Francesco Sposato" userId="S::10586579@polimi.it::328f0c8e-baeb-4c17-84dd-64b20dfbd0ab" providerId="AD" clId="Web-{1165B221-1497-1B94-559B-28E6DE9B3A48}" dt="2020-04-09T21:34:32.350" v="230"/>
          <ac:spMkLst>
            <pc:docMk/>
            <pc:sldMk cId="1109269090" sldId="272"/>
            <ac:spMk id="20" creationId="{4A62647B-1222-407C-8740-5A497612B1F5}"/>
          </ac:spMkLst>
        </pc:spChg>
        <pc:picChg chg="add mod ord">
          <ac:chgData name="Francesco Sposato" userId="S::10586579@polimi.it::328f0c8e-baeb-4c17-84dd-64b20dfbd0ab" providerId="AD" clId="Web-{1165B221-1497-1B94-559B-28E6DE9B3A48}" dt="2020-04-09T21:34:32.381" v="231"/>
          <ac:picMkLst>
            <pc:docMk/>
            <pc:sldMk cId="1109269090" sldId="272"/>
            <ac:picMk id="4" creationId="{A1344357-769E-4497-A9FC-0D8AFE09989B}"/>
          </ac:picMkLst>
        </pc:picChg>
        <pc:picChg chg="add del">
          <ac:chgData name="Francesco Sposato" userId="S::10586579@polimi.it::328f0c8e-baeb-4c17-84dd-64b20dfbd0ab" providerId="AD" clId="Web-{1165B221-1497-1B94-559B-28E6DE9B3A48}" dt="2020-04-09T21:33:53.928" v="224"/>
          <ac:picMkLst>
            <pc:docMk/>
            <pc:sldMk cId="1109269090" sldId="272"/>
            <ac:picMk id="11" creationId="{EE09A529-E47C-4634-BB98-0A9526C372B4}"/>
          </ac:picMkLst>
        </pc:picChg>
        <pc:cxnChg chg="add del">
          <ac:chgData name="Francesco Sposato" userId="S::10586579@polimi.it::328f0c8e-baeb-4c17-84dd-64b20dfbd0ab" providerId="AD" clId="Web-{1165B221-1497-1B94-559B-28E6DE9B3A48}" dt="2020-04-09T21:34:32.381" v="231"/>
          <ac:cxnSpMkLst>
            <pc:docMk/>
            <pc:sldMk cId="1109269090" sldId="272"/>
            <ac:cxnSpMk id="7" creationId="{67182200-4859-4C8D-BCBB-55B245C28BA3}"/>
          </ac:cxnSpMkLst>
        </pc:cxnChg>
        <pc:cxnChg chg="add">
          <ac:chgData name="Francesco Sposato" userId="S::10586579@polimi.it::328f0c8e-baeb-4c17-84dd-64b20dfbd0ab" providerId="AD" clId="Web-{1165B221-1497-1B94-559B-28E6DE9B3A48}" dt="2020-04-09T21:34:32.381" v="231"/>
          <ac:cxnSpMkLst>
            <pc:docMk/>
            <pc:sldMk cId="1109269090" sldId="272"/>
            <ac:cxnSpMk id="17" creationId="{E2FFB46B-05BC-4950-B18A-9593FDAE6ED7}"/>
          </ac:cxnSpMkLst>
        </pc:cxnChg>
      </pc:sldChg>
      <pc:sldChg chg="addSp delSp modSp new mod setBg">
        <pc:chgData name="Francesco Sposato" userId="S::10586579@polimi.it::328f0c8e-baeb-4c17-84dd-64b20dfbd0ab" providerId="AD" clId="Web-{1165B221-1497-1B94-559B-28E6DE9B3A48}" dt="2020-04-09T21:37:04.555" v="290" actId="14100"/>
        <pc:sldMkLst>
          <pc:docMk/>
          <pc:sldMk cId="2295186897" sldId="272"/>
        </pc:sldMkLst>
        <pc:spChg chg="mod ord">
          <ac:chgData name="Francesco Sposato" userId="S::10586579@polimi.it::328f0c8e-baeb-4c17-84dd-64b20dfbd0ab" providerId="AD" clId="Web-{1165B221-1497-1B94-559B-28E6DE9B3A48}" dt="2020-04-09T21:35:36.945" v="279" actId="20577"/>
          <ac:spMkLst>
            <pc:docMk/>
            <pc:sldMk cId="2295186897" sldId="272"/>
            <ac:spMk id="2" creationId="{D3170B30-713A-470E-8A50-355CAC8F71AC}"/>
          </ac:spMkLst>
        </pc:spChg>
        <pc:spChg chg="del">
          <ac:chgData name="Francesco Sposato" userId="S::10586579@polimi.it::328f0c8e-baeb-4c17-84dd-64b20dfbd0ab" providerId="AD" clId="Web-{1165B221-1497-1B94-559B-28E6DE9B3A48}" dt="2020-04-09T21:35:15.835" v="271"/>
          <ac:spMkLst>
            <pc:docMk/>
            <pc:sldMk cId="2295186897" sldId="272"/>
            <ac:spMk id="3" creationId="{0F2103B4-1268-4B36-9BCA-1AC385EDDA28}"/>
          </ac:spMkLst>
        </pc:spChg>
        <pc:spChg chg="add">
          <ac:chgData name="Francesco Sposato" userId="S::10586579@polimi.it::328f0c8e-baeb-4c17-84dd-64b20dfbd0ab" providerId="AD" clId="Web-{1165B221-1497-1B94-559B-28E6DE9B3A48}" dt="2020-04-09T21:35:19.179" v="272"/>
          <ac:spMkLst>
            <pc:docMk/>
            <pc:sldMk cId="2295186897" sldId="272"/>
            <ac:spMk id="9" creationId="{37C89E4B-3C9F-44B9-8B86-D9E3D112D8EC}"/>
          </ac:spMkLst>
        </pc:spChg>
        <pc:picChg chg="add mod ord">
          <ac:chgData name="Francesco Sposato" userId="S::10586579@polimi.it::328f0c8e-baeb-4c17-84dd-64b20dfbd0ab" providerId="AD" clId="Web-{1165B221-1497-1B94-559B-28E6DE9B3A48}" dt="2020-04-09T21:37:04.555" v="290" actId="14100"/>
          <ac:picMkLst>
            <pc:docMk/>
            <pc:sldMk cId="2295186897" sldId="272"/>
            <ac:picMk id="4" creationId="{C9368DC6-DE02-4DD4-B5D3-4B533C47ECED}"/>
          </ac:picMkLst>
        </pc:picChg>
        <pc:cxnChg chg="add">
          <ac:chgData name="Francesco Sposato" userId="S::10586579@polimi.it::328f0c8e-baeb-4c17-84dd-64b20dfbd0ab" providerId="AD" clId="Web-{1165B221-1497-1B94-559B-28E6DE9B3A48}" dt="2020-04-09T21:35:19.179" v="272"/>
          <ac:cxnSpMkLst>
            <pc:docMk/>
            <pc:sldMk cId="2295186897" sldId="272"/>
            <ac:cxnSpMk id="11" creationId="{AA2EAA10-076F-46BD-8F0F-B9A2FB77A85C}"/>
          </ac:cxnSpMkLst>
        </pc:cxnChg>
        <pc:cxnChg chg="add">
          <ac:chgData name="Francesco Sposato" userId="S::10586579@polimi.it::328f0c8e-baeb-4c17-84dd-64b20dfbd0ab" providerId="AD" clId="Web-{1165B221-1497-1B94-559B-28E6DE9B3A48}" dt="2020-04-09T21:35:19.179" v="272"/>
          <ac:cxnSpMkLst>
            <pc:docMk/>
            <pc:sldMk cId="2295186897" sldId="272"/>
            <ac:cxnSpMk id="13" creationId="{D891E407-403B-4764-86C9-33A56D3BCAA3}"/>
          </ac:cxnSpMkLst>
        </pc:cxnChg>
      </pc:sldChg>
      <pc:sldChg chg="modSp add replId">
        <pc:chgData name="Francesco Sposato" userId="S::10586579@polimi.it::328f0c8e-baeb-4c17-84dd-64b20dfbd0ab" providerId="AD" clId="Web-{1165B221-1497-1B94-559B-28E6DE9B3A48}" dt="2020-04-09T21:38:04.978" v="302" actId="1076"/>
        <pc:sldMkLst>
          <pc:docMk/>
          <pc:sldMk cId="182049567" sldId="273"/>
        </pc:sldMkLst>
        <pc:spChg chg="mod">
          <ac:chgData name="Francesco Sposato" userId="S::10586579@polimi.it::328f0c8e-baeb-4c17-84dd-64b20dfbd0ab" providerId="AD" clId="Web-{1165B221-1497-1B94-559B-28E6DE9B3A48}" dt="2020-04-09T21:37:56.618" v="301" actId="1076"/>
          <ac:spMkLst>
            <pc:docMk/>
            <pc:sldMk cId="182049567" sldId="273"/>
            <ac:spMk id="2" creationId="{D3170B30-713A-470E-8A50-355CAC8F71AC}"/>
          </ac:spMkLst>
        </pc:spChg>
        <pc:picChg chg="mod">
          <ac:chgData name="Francesco Sposato" userId="S::10586579@polimi.it::328f0c8e-baeb-4c17-84dd-64b20dfbd0ab" providerId="AD" clId="Web-{1165B221-1497-1B94-559B-28E6DE9B3A48}" dt="2020-04-09T21:38:04.978" v="302" actId="1076"/>
          <ac:picMkLst>
            <pc:docMk/>
            <pc:sldMk cId="182049567" sldId="273"/>
            <ac:picMk id="4" creationId="{C9368DC6-DE02-4DD4-B5D3-4B533C47ECED}"/>
          </ac:picMkLst>
        </pc:picChg>
      </pc:sldChg>
      <pc:sldMasterChg chg="del delSldLayout">
        <pc:chgData name="Francesco Sposato" userId="S::10586579@polimi.it::328f0c8e-baeb-4c17-84dd-64b20dfbd0ab" providerId="AD" clId="Web-{1165B221-1497-1B94-559B-28E6DE9B3A48}" dt="2020-04-09T21:21:04.683" v="0"/>
        <pc:sldMasterMkLst>
          <pc:docMk/>
          <pc:sldMasterMk cId="87906503" sldId="2147483684"/>
        </pc:sldMasterMkLst>
        <pc:sldLayoutChg chg="del">
          <pc:chgData name="Francesco Sposato" userId="S::10586579@polimi.it::328f0c8e-baeb-4c17-84dd-64b20dfbd0ab" providerId="AD" clId="Web-{1165B221-1497-1B94-559B-28E6DE9B3A48}" dt="2020-04-09T21:21:04.683" v="0"/>
          <pc:sldLayoutMkLst>
            <pc:docMk/>
            <pc:sldMasterMk cId="87906503" sldId="2147483684"/>
            <pc:sldLayoutMk cId="2115840776" sldId="2147483685"/>
          </pc:sldLayoutMkLst>
        </pc:sldLayoutChg>
        <pc:sldLayoutChg chg="del">
          <pc:chgData name="Francesco Sposato" userId="S::10586579@polimi.it::328f0c8e-baeb-4c17-84dd-64b20dfbd0ab" providerId="AD" clId="Web-{1165B221-1497-1B94-559B-28E6DE9B3A48}" dt="2020-04-09T21:21:04.683" v="0"/>
          <pc:sldLayoutMkLst>
            <pc:docMk/>
            <pc:sldMasterMk cId="87906503" sldId="2147483684"/>
            <pc:sldLayoutMk cId="743428070" sldId="2147483686"/>
          </pc:sldLayoutMkLst>
        </pc:sldLayoutChg>
        <pc:sldLayoutChg chg="del">
          <pc:chgData name="Francesco Sposato" userId="S::10586579@polimi.it::328f0c8e-baeb-4c17-84dd-64b20dfbd0ab" providerId="AD" clId="Web-{1165B221-1497-1B94-559B-28E6DE9B3A48}" dt="2020-04-09T21:21:04.683" v="0"/>
          <pc:sldLayoutMkLst>
            <pc:docMk/>
            <pc:sldMasterMk cId="87906503" sldId="2147483684"/>
            <pc:sldLayoutMk cId="3482969610" sldId="2147483687"/>
          </pc:sldLayoutMkLst>
        </pc:sldLayoutChg>
        <pc:sldLayoutChg chg="del">
          <pc:chgData name="Francesco Sposato" userId="S::10586579@polimi.it::328f0c8e-baeb-4c17-84dd-64b20dfbd0ab" providerId="AD" clId="Web-{1165B221-1497-1B94-559B-28E6DE9B3A48}" dt="2020-04-09T21:21:04.683" v="0"/>
          <pc:sldLayoutMkLst>
            <pc:docMk/>
            <pc:sldMasterMk cId="87906503" sldId="2147483684"/>
            <pc:sldLayoutMk cId="2708513989" sldId="2147483688"/>
          </pc:sldLayoutMkLst>
        </pc:sldLayoutChg>
        <pc:sldLayoutChg chg="del">
          <pc:chgData name="Francesco Sposato" userId="S::10586579@polimi.it::328f0c8e-baeb-4c17-84dd-64b20dfbd0ab" providerId="AD" clId="Web-{1165B221-1497-1B94-559B-28E6DE9B3A48}" dt="2020-04-09T21:21:04.683" v="0"/>
          <pc:sldLayoutMkLst>
            <pc:docMk/>
            <pc:sldMasterMk cId="87906503" sldId="2147483684"/>
            <pc:sldLayoutMk cId="2605300038" sldId="2147483689"/>
          </pc:sldLayoutMkLst>
        </pc:sldLayoutChg>
        <pc:sldLayoutChg chg="del">
          <pc:chgData name="Francesco Sposato" userId="S::10586579@polimi.it::328f0c8e-baeb-4c17-84dd-64b20dfbd0ab" providerId="AD" clId="Web-{1165B221-1497-1B94-559B-28E6DE9B3A48}" dt="2020-04-09T21:21:04.683" v="0"/>
          <pc:sldLayoutMkLst>
            <pc:docMk/>
            <pc:sldMasterMk cId="87906503" sldId="2147483684"/>
            <pc:sldLayoutMk cId="1817247563" sldId="2147483690"/>
          </pc:sldLayoutMkLst>
        </pc:sldLayoutChg>
        <pc:sldLayoutChg chg="del">
          <pc:chgData name="Francesco Sposato" userId="S::10586579@polimi.it::328f0c8e-baeb-4c17-84dd-64b20dfbd0ab" providerId="AD" clId="Web-{1165B221-1497-1B94-559B-28E6DE9B3A48}" dt="2020-04-09T21:21:04.683" v="0"/>
          <pc:sldLayoutMkLst>
            <pc:docMk/>
            <pc:sldMasterMk cId="87906503" sldId="2147483684"/>
            <pc:sldLayoutMk cId="3003263740" sldId="2147483691"/>
          </pc:sldLayoutMkLst>
        </pc:sldLayoutChg>
        <pc:sldLayoutChg chg="del">
          <pc:chgData name="Francesco Sposato" userId="S::10586579@polimi.it::328f0c8e-baeb-4c17-84dd-64b20dfbd0ab" providerId="AD" clId="Web-{1165B221-1497-1B94-559B-28E6DE9B3A48}" dt="2020-04-09T21:21:04.683" v="0"/>
          <pc:sldLayoutMkLst>
            <pc:docMk/>
            <pc:sldMasterMk cId="87906503" sldId="2147483684"/>
            <pc:sldLayoutMk cId="2721744406" sldId="2147483692"/>
          </pc:sldLayoutMkLst>
        </pc:sldLayoutChg>
        <pc:sldLayoutChg chg="del">
          <pc:chgData name="Francesco Sposato" userId="S::10586579@polimi.it::328f0c8e-baeb-4c17-84dd-64b20dfbd0ab" providerId="AD" clId="Web-{1165B221-1497-1B94-559B-28E6DE9B3A48}" dt="2020-04-09T21:21:04.683" v="0"/>
          <pc:sldLayoutMkLst>
            <pc:docMk/>
            <pc:sldMasterMk cId="87906503" sldId="2147483684"/>
            <pc:sldLayoutMk cId="3315715442" sldId="2147483693"/>
          </pc:sldLayoutMkLst>
        </pc:sldLayoutChg>
        <pc:sldLayoutChg chg="del">
          <pc:chgData name="Francesco Sposato" userId="S::10586579@polimi.it::328f0c8e-baeb-4c17-84dd-64b20dfbd0ab" providerId="AD" clId="Web-{1165B221-1497-1B94-559B-28E6DE9B3A48}" dt="2020-04-09T21:21:04.683" v="0"/>
          <pc:sldLayoutMkLst>
            <pc:docMk/>
            <pc:sldMasterMk cId="87906503" sldId="2147483684"/>
            <pc:sldLayoutMk cId="4220716361" sldId="2147483694"/>
          </pc:sldLayoutMkLst>
        </pc:sldLayoutChg>
        <pc:sldLayoutChg chg="del">
          <pc:chgData name="Francesco Sposato" userId="S::10586579@polimi.it::328f0c8e-baeb-4c17-84dd-64b20dfbd0ab" providerId="AD" clId="Web-{1165B221-1497-1B94-559B-28E6DE9B3A48}" dt="2020-04-09T21:21:04.683" v="0"/>
          <pc:sldLayoutMkLst>
            <pc:docMk/>
            <pc:sldMasterMk cId="87906503" sldId="2147483684"/>
            <pc:sldLayoutMk cId="432274437" sldId="2147483695"/>
          </pc:sldLayoutMkLst>
        </pc:sldLayoutChg>
      </pc:sldMasterChg>
      <pc:sldMasterChg chg="add addSldLayout modSldLayout">
        <pc:chgData name="Francesco Sposato" userId="S::10586579@polimi.it::328f0c8e-baeb-4c17-84dd-64b20dfbd0ab" providerId="AD" clId="Web-{1165B221-1497-1B94-559B-28E6DE9B3A48}" dt="2020-04-09T21:21:04.683" v="0"/>
        <pc:sldMasterMkLst>
          <pc:docMk/>
          <pc:sldMasterMk cId="1281076900" sldId="2147483696"/>
        </pc:sldMasterMkLst>
        <pc:sldLayoutChg chg="add mod replId">
          <pc:chgData name="Francesco Sposato" userId="S::10586579@polimi.it::328f0c8e-baeb-4c17-84dd-64b20dfbd0ab" providerId="AD" clId="Web-{1165B221-1497-1B94-559B-28E6DE9B3A48}" dt="2020-04-09T21:21:04.683" v="0"/>
          <pc:sldLayoutMkLst>
            <pc:docMk/>
            <pc:sldMasterMk cId="1281076900" sldId="2147483696"/>
            <pc:sldLayoutMk cId="1407717784" sldId="2147483697"/>
          </pc:sldLayoutMkLst>
        </pc:sldLayoutChg>
        <pc:sldLayoutChg chg="add mod replId">
          <pc:chgData name="Francesco Sposato" userId="S::10586579@polimi.it::328f0c8e-baeb-4c17-84dd-64b20dfbd0ab" providerId="AD" clId="Web-{1165B221-1497-1B94-559B-28E6DE9B3A48}" dt="2020-04-09T21:21:04.683" v="0"/>
          <pc:sldLayoutMkLst>
            <pc:docMk/>
            <pc:sldMasterMk cId="1281076900" sldId="2147483696"/>
            <pc:sldLayoutMk cId="1675447766" sldId="2147483698"/>
          </pc:sldLayoutMkLst>
        </pc:sldLayoutChg>
        <pc:sldLayoutChg chg="add mod replId">
          <pc:chgData name="Francesco Sposato" userId="S::10586579@polimi.it::328f0c8e-baeb-4c17-84dd-64b20dfbd0ab" providerId="AD" clId="Web-{1165B221-1497-1B94-559B-28E6DE9B3A48}" dt="2020-04-09T21:21:04.683" v="0"/>
          <pc:sldLayoutMkLst>
            <pc:docMk/>
            <pc:sldMasterMk cId="1281076900" sldId="2147483696"/>
            <pc:sldLayoutMk cId="2718925596" sldId="2147483699"/>
          </pc:sldLayoutMkLst>
        </pc:sldLayoutChg>
        <pc:sldLayoutChg chg="add mod replId">
          <pc:chgData name="Francesco Sposato" userId="S::10586579@polimi.it::328f0c8e-baeb-4c17-84dd-64b20dfbd0ab" providerId="AD" clId="Web-{1165B221-1497-1B94-559B-28E6DE9B3A48}" dt="2020-04-09T21:21:04.683" v="0"/>
          <pc:sldLayoutMkLst>
            <pc:docMk/>
            <pc:sldMasterMk cId="1281076900" sldId="2147483696"/>
            <pc:sldLayoutMk cId="201680888" sldId="2147483700"/>
          </pc:sldLayoutMkLst>
        </pc:sldLayoutChg>
        <pc:sldLayoutChg chg="add mod replId">
          <pc:chgData name="Francesco Sposato" userId="S::10586579@polimi.it::328f0c8e-baeb-4c17-84dd-64b20dfbd0ab" providerId="AD" clId="Web-{1165B221-1497-1B94-559B-28E6DE9B3A48}" dt="2020-04-09T21:21:04.683" v="0"/>
          <pc:sldLayoutMkLst>
            <pc:docMk/>
            <pc:sldMasterMk cId="1281076900" sldId="2147483696"/>
            <pc:sldLayoutMk cId="2249417683" sldId="2147483701"/>
          </pc:sldLayoutMkLst>
        </pc:sldLayoutChg>
        <pc:sldLayoutChg chg="add mod replId">
          <pc:chgData name="Francesco Sposato" userId="S::10586579@polimi.it::328f0c8e-baeb-4c17-84dd-64b20dfbd0ab" providerId="AD" clId="Web-{1165B221-1497-1B94-559B-28E6DE9B3A48}" dt="2020-04-09T21:21:04.683" v="0"/>
          <pc:sldLayoutMkLst>
            <pc:docMk/>
            <pc:sldMasterMk cId="1281076900" sldId="2147483696"/>
            <pc:sldLayoutMk cId="910813166" sldId="2147483702"/>
          </pc:sldLayoutMkLst>
        </pc:sldLayoutChg>
        <pc:sldLayoutChg chg="add mod replId">
          <pc:chgData name="Francesco Sposato" userId="S::10586579@polimi.it::328f0c8e-baeb-4c17-84dd-64b20dfbd0ab" providerId="AD" clId="Web-{1165B221-1497-1B94-559B-28E6DE9B3A48}" dt="2020-04-09T21:21:04.683" v="0"/>
          <pc:sldLayoutMkLst>
            <pc:docMk/>
            <pc:sldMasterMk cId="1281076900" sldId="2147483696"/>
            <pc:sldLayoutMk cId="3941753374" sldId="2147483703"/>
          </pc:sldLayoutMkLst>
        </pc:sldLayoutChg>
        <pc:sldLayoutChg chg="add mod replId">
          <pc:chgData name="Francesco Sposato" userId="S::10586579@polimi.it::328f0c8e-baeb-4c17-84dd-64b20dfbd0ab" providerId="AD" clId="Web-{1165B221-1497-1B94-559B-28E6DE9B3A48}" dt="2020-04-09T21:21:04.683" v="0"/>
          <pc:sldLayoutMkLst>
            <pc:docMk/>
            <pc:sldMasterMk cId="1281076900" sldId="2147483696"/>
            <pc:sldLayoutMk cId="3843659970" sldId="2147483704"/>
          </pc:sldLayoutMkLst>
        </pc:sldLayoutChg>
        <pc:sldLayoutChg chg="add mod replId">
          <pc:chgData name="Francesco Sposato" userId="S::10586579@polimi.it::328f0c8e-baeb-4c17-84dd-64b20dfbd0ab" providerId="AD" clId="Web-{1165B221-1497-1B94-559B-28E6DE9B3A48}" dt="2020-04-09T21:21:04.683" v="0"/>
          <pc:sldLayoutMkLst>
            <pc:docMk/>
            <pc:sldMasterMk cId="1281076900" sldId="2147483696"/>
            <pc:sldLayoutMk cId="2919670043" sldId="2147483705"/>
          </pc:sldLayoutMkLst>
        </pc:sldLayoutChg>
        <pc:sldLayoutChg chg="add mod replId">
          <pc:chgData name="Francesco Sposato" userId="S::10586579@polimi.it::328f0c8e-baeb-4c17-84dd-64b20dfbd0ab" providerId="AD" clId="Web-{1165B221-1497-1B94-559B-28E6DE9B3A48}" dt="2020-04-09T21:21:04.683" v="0"/>
          <pc:sldLayoutMkLst>
            <pc:docMk/>
            <pc:sldMasterMk cId="1281076900" sldId="2147483696"/>
            <pc:sldLayoutMk cId="1335742882" sldId="2147483706"/>
          </pc:sldLayoutMkLst>
        </pc:sldLayoutChg>
        <pc:sldLayoutChg chg="add mod replId">
          <pc:chgData name="Francesco Sposato" userId="S::10586579@polimi.it::328f0c8e-baeb-4c17-84dd-64b20dfbd0ab" providerId="AD" clId="Web-{1165B221-1497-1B94-559B-28E6DE9B3A48}" dt="2020-04-09T21:21:04.683" v="0"/>
          <pc:sldLayoutMkLst>
            <pc:docMk/>
            <pc:sldMasterMk cId="1281076900" sldId="2147483696"/>
            <pc:sldLayoutMk cId="3486934951" sldId="2147483707"/>
          </pc:sldLayoutMkLst>
        </pc:sldLayoutChg>
      </pc:sldMasterChg>
    </pc:docChg>
  </pc:docChgLst>
  <pc:docChgLst>
    <pc:chgData name="Francesco Sposato" userId="328f0c8e-baeb-4c17-84dd-64b20dfbd0ab" providerId="ADAL" clId="{F9BD667A-5FA0-BB4A-A997-81F0A9272289}"/>
    <pc:docChg chg="modSld">
      <pc:chgData name="Francesco Sposato" userId="328f0c8e-baeb-4c17-84dd-64b20dfbd0ab" providerId="ADAL" clId="{F9BD667A-5FA0-BB4A-A997-81F0A9272289}" dt="2020-04-08T14:36:17.256" v="6" actId="20577"/>
      <pc:docMkLst>
        <pc:docMk/>
      </pc:docMkLst>
      <pc:sldChg chg="modSp">
        <pc:chgData name="Francesco Sposato" userId="328f0c8e-baeb-4c17-84dd-64b20dfbd0ab" providerId="ADAL" clId="{F9BD667A-5FA0-BB4A-A997-81F0A9272289}" dt="2020-04-08T14:36:17.256" v="6" actId="20577"/>
        <pc:sldMkLst>
          <pc:docMk/>
          <pc:sldMk cId="555981899" sldId="265"/>
        </pc:sldMkLst>
        <pc:spChg chg="mod">
          <ac:chgData name="Francesco Sposato" userId="328f0c8e-baeb-4c17-84dd-64b20dfbd0ab" providerId="ADAL" clId="{F9BD667A-5FA0-BB4A-A997-81F0A9272289}" dt="2020-04-08T14:36:17.256" v="6" actId="20577"/>
          <ac:spMkLst>
            <pc:docMk/>
            <pc:sldMk cId="555981899" sldId="265"/>
            <ac:spMk id="3" creationId="{970A244A-1401-4553-8F99-B3EA5FB54964}"/>
          </ac:spMkLst>
        </pc:spChg>
      </pc:sldChg>
    </pc:docChg>
  </pc:docChgLst>
  <pc:docChgLst>
    <pc:chgData name="Francesco Sposato" userId="S::10586579@polimi.it::328f0c8e-baeb-4c17-84dd-64b20dfbd0ab" providerId="AD" clId="Web-{06184428-7A4C-6726-5057-EB6EAFF85FA6}"/>
    <pc:docChg chg="modSld">
      <pc:chgData name="Francesco Sposato" userId="S::10586579@polimi.it::328f0c8e-baeb-4c17-84dd-64b20dfbd0ab" providerId="AD" clId="Web-{06184428-7A4C-6726-5057-EB6EAFF85FA6}" dt="2020-04-14T15:08:49.683" v="367" actId="1076"/>
      <pc:docMkLst>
        <pc:docMk/>
      </pc:docMkLst>
      <pc:sldChg chg="modSp">
        <pc:chgData name="Francesco Sposato" userId="S::10586579@polimi.it::328f0c8e-baeb-4c17-84dd-64b20dfbd0ab" providerId="AD" clId="Web-{06184428-7A4C-6726-5057-EB6EAFF85FA6}" dt="2020-04-14T14:48:52.385" v="46" actId="20577"/>
        <pc:sldMkLst>
          <pc:docMk/>
          <pc:sldMk cId="1535947324" sldId="262"/>
        </pc:sldMkLst>
        <pc:spChg chg="mod">
          <ac:chgData name="Francesco Sposato" userId="S::10586579@polimi.it::328f0c8e-baeb-4c17-84dd-64b20dfbd0ab" providerId="AD" clId="Web-{06184428-7A4C-6726-5057-EB6EAFF85FA6}" dt="2020-04-14T14:48:52.385" v="46" actId="20577"/>
          <ac:spMkLst>
            <pc:docMk/>
            <pc:sldMk cId="1535947324" sldId="262"/>
            <ac:spMk id="3" creationId="{F03D568D-E0E5-425B-BF1B-92A9B08F178F}"/>
          </ac:spMkLst>
        </pc:spChg>
        <pc:spChg chg="mod">
          <ac:chgData name="Francesco Sposato" userId="S::10586579@polimi.it::328f0c8e-baeb-4c17-84dd-64b20dfbd0ab" providerId="AD" clId="Web-{06184428-7A4C-6726-5057-EB6EAFF85FA6}" dt="2020-04-14T14:48:22.213" v="42"/>
          <ac:spMkLst>
            <pc:docMk/>
            <pc:sldMk cId="1535947324" sldId="262"/>
            <ac:spMk id="4" creationId="{F748716A-5098-4EB8-8348-8A1AE3B2B720}"/>
          </ac:spMkLst>
        </pc:spChg>
      </pc:sldChg>
      <pc:sldChg chg="modSp">
        <pc:chgData name="Francesco Sposato" userId="S::10586579@polimi.it::328f0c8e-baeb-4c17-84dd-64b20dfbd0ab" providerId="AD" clId="Web-{06184428-7A4C-6726-5057-EB6EAFF85FA6}" dt="2020-04-14T15:00:01.089" v="202" actId="20577"/>
        <pc:sldMkLst>
          <pc:docMk/>
          <pc:sldMk cId="2456368635" sldId="267"/>
        </pc:sldMkLst>
        <pc:spChg chg="mod">
          <ac:chgData name="Francesco Sposato" userId="S::10586579@polimi.it::328f0c8e-baeb-4c17-84dd-64b20dfbd0ab" providerId="AD" clId="Web-{06184428-7A4C-6726-5057-EB6EAFF85FA6}" dt="2020-04-14T15:00:01.089" v="202" actId="20577"/>
          <ac:spMkLst>
            <pc:docMk/>
            <pc:sldMk cId="2456368635" sldId="267"/>
            <ac:spMk id="33" creationId="{00000000-0000-0000-0000-000000000000}"/>
          </ac:spMkLst>
        </pc:spChg>
      </pc:sldChg>
      <pc:sldChg chg="modSp">
        <pc:chgData name="Francesco Sposato" userId="S::10586579@polimi.it::328f0c8e-baeb-4c17-84dd-64b20dfbd0ab" providerId="AD" clId="Web-{06184428-7A4C-6726-5057-EB6EAFF85FA6}" dt="2020-04-14T15:00:36.886" v="205" actId="1076"/>
        <pc:sldMkLst>
          <pc:docMk/>
          <pc:sldMk cId="2400038659" sldId="279"/>
        </pc:sldMkLst>
        <pc:spChg chg="mod">
          <ac:chgData name="Francesco Sposato" userId="S::10586579@polimi.it::328f0c8e-baeb-4c17-84dd-64b20dfbd0ab" providerId="AD" clId="Web-{06184428-7A4C-6726-5057-EB6EAFF85FA6}" dt="2020-04-14T15:00:36.886" v="205" actId="1076"/>
          <ac:spMkLst>
            <pc:docMk/>
            <pc:sldMk cId="2400038659" sldId="279"/>
            <ac:spMk id="43" creationId="{00000000-0000-0000-0000-000000000000}"/>
          </ac:spMkLst>
        </pc:spChg>
      </pc:sldChg>
      <pc:sldChg chg="modSp">
        <pc:chgData name="Francesco Sposato" userId="S::10586579@polimi.it::328f0c8e-baeb-4c17-84dd-64b20dfbd0ab" providerId="AD" clId="Web-{06184428-7A4C-6726-5057-EB6EAFF85FA6}" dt="2020-04-14T14:59:15.495" v="191" actId="1076"/>
        <pc:sldMkLst>
          <pc:docMk/>
          <pc:sldMk cId="4049085219" sldId="280"/>
        </pc:sldMkLst>
        <pc:spChg chg="mod">
          <ac:chgData name="Francesco Sposato" userId="S::10586579@polimi.it::328f0c8e-baeb-4c17-84dd-64b20dfbd0ab" providerId="AD" clId="Web-{06184428-7A4C-6726-5057-EB6EAFF85FA6}" dt="2020-04-14T14:59:15.495" v="191" actId="1076"/>
          <ac:spMkLst>
            <pc:docMk/>
            <pc:sldMk cId="4049085219" sldId="280"/>
            <ac:spMk id="4" creationId="{A349421A-93D1-DB44-B0EE-1746AA432EE8}"/>
          </ac:spMkLst>
        </pc:spChg>
        <pc:spChg chg="mod">
          <ac:chgData name="Francesco Sposato" userId="S::10586579@polimi.it::328f0c8e-baeb-4c17-84dd-64b20dfbd0ab" providerId="AD" clId="Web-{06184428-7A4C-6726-5057-EB6EAFF85FA6}" dt="2020-04-14T14:50:05.119" v="57" actId="20577"/>
          <ac:spMkLst>
            <pc:docMk/>
            <pc:sldMk cId="4049085219" sldId="280"/>
            <ac:spMk id="7" creationId="{0D3FDF9F-B5F1-4F20-A98E-18ED2F4A9903}"/>
          </ac:spMkLst>
        </pc:spChg>
        <pc:spChg chg="mod">
          <ac:chgData name="Francesco Sposato" userId="S::10586579@polimi.it::328f0c8e-baeb-4c17-84dd-64b20dfbd0ab" providerId="AD" clId="Web-{06184428-7A4C-6726-5057-EB6EAFF85FA6}" dt="2020-04-14T14:51:23.572" v="73" actId="20577"/>
          <ac:spMkLst>
            <pc:docMk/>
            <pc:sldMk cId="4049085219" sldId="280"/>
            <ac:spMk id="57" creationId="{0F5836EC-0245-4761-8F1B-F0BA0876094B}"/>
          </ac:spMkLst>
        </pc:spChg>
        <pc:cxnChg chg="mod">
          <ac:chgData name="Francesco Sposato" userId="S::10586579@polimi.it::328f0c8e-baeb-4c17-84dd-64b20dfbd0ab" providerId="AD" clId="Web-{06184428-7A4C-6726-5057-EB6EAFF85FA6}" dt="2020-04-14T14:58:34.964" v="179" actId="1076"/>
          <ac:cxnSpMkLst>
            <pc:docMk/>
            <pc:sldMk cId="4049085219" sldId="280"/>
            <ac:cxnSpMk id="5" creationId="{1A64D22B-0B71-1B49-8A9D-105716ACE197}"/>
          </ac:cxnSpMkLst>
        </pc:cxnChg>
      </pc:sldChg>
      <pc:sldChg chg="addSp delSp modSp">
        <pc:chgData name="Francesco Sposato" userId="S::10586579@polimi.it::328f0c8e-baeb-4c17-84dd-64b20dfbd0ab" providerId="AD" clId="Web-{06184428-7A4C-6726-5057-EB6EAFF85FA6}" dt="2020-04-14T15:08:49.683" v="367" actId="1076"/>
        <pc:sldMkLst>
          <pc:docMk/>
          <pc:sldMk cId="1697194049" sldId="281"/>
        </pc:sldMkLst>
        <pc:spChg chg="mod">
          <ac:chgData name="Francesco Sposato" userId="S::10586579@polimi.it::328f0c8e-baeb-4c17-84dd-64b20dfbd0ab" providerId="AD" clId="Web-{06184428-7A4C-6726-5057-EB6EAFF85FA6}" dt="2020-04-14T15:08:46.668" v="356" actId="1076"/>
          <ac:spMkLst>
            <pc:docMk/>
            <pc:sldMk cId="1697194049" sldId="281"/>
            <ac:spMk id="4" creationId="{A47C6A44-E9C5-254D-BCB2-4EF226BEC419}"/>
          </ac:spMkLst>
        </pc:spChg>
        <pc:spChg chg="mod">
          <ac:chgData name="Francesco Sposato" userId="S::10586579@polimi.it::328f0c8e-baeb-4c17-84dd-64b20dfbd0ab" providerId="AD" clId="Web-{06184428-7A4C-6726-5057-EB6EAFF85FA6}" dt="2020-04-14T15:08:46.386" v="337" actId="1076"/>
          <ac:spMkLst>
            <pc:docMk/>
            <pc:sldMk cId="1697194049" sldId="281"/>
            <ac:spMk id="7" creationId="{0D3FDF9F-B5F1-4F20-A98E-18ED2F4A9903}"/>
          </ac:spMkLst>
        </pc:spChg>
        <pc:spChg chg="mod">
          <ac:chgData name="Francesco Sposato" userId="S::10586579@polimi.it::328f0c8e-baeb-4c17-84dd-64b20dfbd0ab" providerId="AD" clId="Web-{06184428-7A4C-6726-5057-EB6EAFF85FA6}" dt="2020-04-14T15:08:46.417" v="339" actId="1076"/>
          <ac:spMkLst>
            <pc:docMk/>
            <pc:sldMk cId="1697194049" sldId="281"/>
            <ac:spMk id="10" creationId="{FABDAD4C-DEC6-4B60-95F6-D0EDA172D086}"/>
          </ac:spMkLst>
        </pc:spChg>
        <pc:spChg chg="mod">
          <ac:chgData name="Francesco Sposato" userId="S::10586579@polimi.it::328f0c8e-baeb-4c17-84dd-64b20dfbd0ab" providerId="AD" clId="Web-{06184428-7A4C-6726-5057-EB6EAFF85FA6}" dt="2020-04-14T15:08:46.433" v="341" actId="1076"/>
          <ac:spMkLst>
            <pc:docMk/>
            <pc:sldMk cId="1697194049" sldId="281"/>
            <ac:spMk id="12" creationId="{FABDAD4C-DEC6-4B60-95F6-D0EDA172D086}"/>
          </ac:spMkLst>
        </pc:spChg>
        <pc:spChg chg="mod">
          <ac:chgData name="Francesco Sposato" userId="S::10586579@polimi.it::328f0c8e-baeb-4c17-84dd-64b20dfbd0ab" providerId="AD" clId="Web-{06184428-7A4C-6726-5057-EB6EAFF85FA6}" dt="2020-04-14T15:08:46.449" v="342" actId="1076"/>
          <ac:spMkLst>
            <pc:docMk/>
            <pc:sldMk cId="1697194049" sldId="281"/>
            <ac:spMk id="13" creationId="{0D3FDF9F-B5F1-4F20-A98E-18ED2F4A9903}"/>
          </ac:spMkLst>
        </pc:spChg>
        <pc:spChg chg="mod">
          <ac:chgData name="Francesco Sposato" userId="S::10586579@polimi.it::328f0c8e-baeb-4c17-84dd-64b20dfbd0ab" providerId="AD" clId="Web-{06184428-7A4C-6726-5057-EB6EAFF85FA6}" dt="2020-04-14T15:08:46.480" v="344" actId="1076"/>
          <ac:spMkLst>
            <pc:docMk/>
            <pc:sldMk cId="1697194049" sldId="281"/>
            <ac:spMk id="15" creationId="{FABDAD4C-DEC6-4B60-95F6-D0EDA172D086}"/>
          </ac:spMkLst>
        </pc:spChg>
        <pc:spChg chg="mod">
          <ac:chgData name="Francesco Sposato" userId="S::10586579@polimi.it::328f0c8e-baeb-4c17-84dd-64b20dfbd0ab" providerId="AD" clId="Web-{06184428-7A4C-6726-5057-EB6EAFF85FA6}" dt="2020-04-14T15:08:46.496" v="345" actId="1076"/>
          <ac:spMkLst>
            <pc:docMk/>
            <pc:sldMk cId="1697194049" sldId="281"/>
            <ac:spMk id="16" creationId="{0D3FDF9F-B5F1-4F20-A98E-18ED2F4A9903}"/>
          </ac:spMkLst>
        </pc:spChg>
        <pc:spChg chg="add del">
          <ac:chgData name="Francesco Sposato" userId="S::10586579@polimi.it::328f0c8e-baeb-4c17-84dd-64b20dfbd0ab" providerId="AD" clId="Web-{06184428-7A4C-6726-5057-EB6EAFF85FA6}" dt="2020-04-14T14:54:32.385" v="120"/>
          <ac:spMkLst>
            <pc:docMk/>
            <pc:sldMk cId="1697194049" sldId="281"/>
            <ac:spMk id="26" creationId="{7D39DC7E-1513-4F07-8C90-0430D1CFC935}"/>
          </ac:spMkLst>
        </pc:spChg>
        <pc:spChg chg="add mod">
          <ac:chgData name="Francesco Sposato" userId="S::10586579@polimi.it::328f0c8e-baeb-4c17-84dd-64b20dfbd0ab" providerId="AD" clId="Web-{06184428-7A4C-6726-5057-EB6EAFF85FA6}" dt="2020-04-14T15:08:46.714" v="359" actId="1076"/>
          <ac:spMkLst>
            <pc:docMk/>
            <pc:sldMk cId="1697194049" sldId="281"/>
            <ac:spMk id="28" creationId="{528A28BD-7015-4452-909B-1C64C52D5B12}"/>
          </ac:spMkLst>
        </pc:spChg>
        <pc:spChg chg="add mod">
          <ac:chgData name="Francesco Sposato" userId="S::10586579@polimi.it::328f0c8e-baeb-4c17-84dd-64b20dfbd0ab" providerId="AD" clId="Web-{06184428-7A4C-6726-5057-EB6EAFF85FA6}" dt="2020-04-14T15:08:46.730" v="360" actId="1076"/>
          <ac:spMkLst>
            <pc:docMk/>
            <pc:sldMk cId="1697194049" sldId="281"/>
            <ac:spMk id="29" creationId="{6D03E1A8-6515-48FA-89B7-62BF7938BFB0}"/>
          </ac:spMkLst>
        </pc:spChg>
        <pc:spChg chg="add del">
          <ac:chgData name="Francesco Sposato" userId="S::10586579@polimi.it::328f0c8e-baeb-4c17-84dd-64b20dfbd0ab" providerId="AD" clId="Web-{06184428-7A4C-6726-5057-EB6EAFF85FA6}" dt="2020-04-14T14:55:55.448" v="140"/>
          <ac:spMkLst>
            <pc:docMk/>
            <pc:sldMk cId="1697194049" sldId="281"/>
            <ac:spMk id="32" creationId="{CEBA3B35-6F5B-4C90-9E10-9B175B46ADA0}"/>
          </ac:spMkLst>
        </pc:spChg>
        <pc:spChg chg="add del">
          <ac:chgData name="Francesco Sposato" userId="S::10586579@polimi.it::328f0c8e-baeb-4c17-84dd-64b20dfbd0ab" providerId="AD" clId="Web-{06184428-7A4C-6726-5057-EB6EAFF85FA6}" dt="2020-04-14T14:55:55.448" v="139"/>
          <ac:spMkLst>
            <pc:docMk/>
            <pc:sldMk cId="1697194049" sldId="281"/>
            <ac:spMk id="33" creationId="{4EB7D5EA-7C0C-4A1F-8067-59862E7AEF3B}"/>
          </ac:spMkLst>
        </pc:spChg>
        <pc:spChg chg="add mod">
          <ac:chgData name="Francesco Sposato" userId="S::10586579@polimi.it::328f0c8e-baeb-4c17-84dd-64b20dfbd0ab" providerId="AD" clId="Web-{06184428-7A4C-6726-5057-EB6EAFF85FA6}" dt="2020-04-14T15:08:46.761" v="362" actId="1076"/>
          <ac:spMkLst>
            <pc:docMk/>
            <pc:sldMk cId="1697194049" sldId="281"/>
            <ac:spMk id="35" creationId="{D959830E-24CA-4954-9548-651AFD8D95FF}"/>
          </ac:spMkLst>
        </pc:spChg>
        <pc:spChg chg="add mod">
          <ac:chgData name="Francesco Sposato" userId="S::10586579@polimi.it::328f0c8e-baeb-4c17-84dd-64b20dfbd0ab" providerId="AD" clId="Web-{06184428-7A4C-6726-5057-EB6EAFF85FA6}" dt="2020-04-14T15:08:46.777" v="363" actId="1076"/>
          <ac:spMkLst>
            <pc:docMk/>
            <pc:sldMk cId="1697194049" sldId="281"/>
            <ac:spMk id="36" creationId="{AE35BD1E-3CBD-431D-96A5-EB243A9C0D34}"/>
          </ac:spMkLst>
        </pc:spChg>
        <pc:spChg chg="mod">
          <ac:chgData name="Francesco Sposato" userId="S::10586579@polimi.it::328f0c8e-baeb-4c17-84dd-64b20dfbd0ab" providerId="AD" clId="Web-{06184428-7A4C-6726-5057-EB6EAFF85FA6}" dt="2020-04-14T15:08:46.574" v="350" actId="1076"/>
          <ac:spMkLst>
            <pc:docMk/>
            <pc:sldMk cId="1697194049" sldId="281"/>
            <ac:spMk id="38" creationId="{FABDAD4C-DEC6-4B60-95F6-D0EDA172D086}"/>
          </ac:spMkLst>
        </pc:spChg>
        <pc:spChg chg="mod">
          <ac:chgData name="Francesco Sposato" userId="S::10586579@polimi.it::328f0c8e-baeb-4c17-84dd-64b20dfbd0ab" providerId="AD" clId="Web-{06184428-7A4C-6726-5057-EB6EAFF85FA6}" dt="2020-04-14T15:08:46.542" v="348" actId="1076"/>
          <ac:spMkLst>
            <pc:docMk/>
            <pc:sldMk cId="1697194049" sldId="281"/>
            <ac:spMk id="41" creationId="{00000000-0000-0000-0000-000000000000}"/>
          </ac:spMkLst>
        </pc:spChg>
        <pc:spChg chg="add mod">
          <ac:chgData name="Francesco Sposato" userId="S::10586579@polimi.it::328f0c8e-baeb-4c17-84dd-64b20dfbd0ab" providerId="AD" clId="Web-{06184428-7A4C-6726-5057-EB6EAFF85FA6}" dt="2020-04-14T15:08:46.824" v="366" actId="1076"/>
          <ac:spMkLst>
            <pc:docMk/>
            <pc:sldMk cId="1697194049" sldId="281"/>
            <ac:spMk id="44" creationId="{0CA19BEA-F19D-419B-A742-42370F16D9A9}"/>
          </ac:spMkLst>
        </pc:spChg>
        <pc:spChg chg="mod">
          <ac:chgData name="Francesco Sposato" userId="S::10586579@polimi.it::328f0c8e-baeb-4c17-84dd-64b20dfbd0ab" providerId="AD" clId="Web-{06184428-7A4C-6726-5057-EB6EAFF85FA6}" dt="2020-04-14T15:08:46.589" v="351" actId="1076"/>
          <ac:spMkLst>
            <pc:docMk/>
            <pc:sldMk cId="1697194049" sldId="281"/>
            <ac:spMk id="45" creationId="{00000000-0000-0000-0000-000000000000}"/>
          </ac:spMkLst>
        </pc:spChg>
        <pc:spChg chg="mod">
          <ac:chgData name="Francesco Sposato" userId="S::10586579@polimi.it::328f0c8e-baeb-4c17-84dd-64b20dfbd0ab" providerId="AD" clId="Web-{06184428-7A4C-6726-5057-EB6EAFF85FA6}" dt="2020-04-14T15:08:49.683" v="367" actId="1076"/>
          <ac:spMkLst>
            <pc:docMk/>
            <pc:sldMk cId="1697194049" sldId="281"/>
            <ac:spMk id="52" creationId="{00000000-0000-0000-0000-000000000000}"/>
          </ac:spMkLst>
        </pc:spChg>
        <pc:spChg chg="mod">
          <ac:chgData name="Francesco Sposato" userId="S::10586579@polimi.it::328f0c8e-baeb-4c17-84dd-64b20dfbd0ab" providerId="AD" clId="Web-{06184428-7A4C-6726-5057-EB6EAFF85FA6}" dt="2020-04-14T15:08:46.621" v="353" actId="1076"/>
          <ac:spMkLst>
            <pc:docMk/>
            <pc:sldMk cId="1697194049" sldId="281"/>
            <ac:spMk id="56" creationId="{00000000-0000-0000-0000-000000000000}"/>
          </ac:spMkLst>
        </pc:spChg>
        <pc:spChg chg="mod">
          <ac:chgData name="Francesco Sposato" userId="S::10586579@polimi.it::328f0c8e-baeb-4c17-84dd-64b20dfbd0ab" providerId="AD" clId="Web-{06184428-7A4C-6726-5057-EB6EAFF85FA6}" dt="2020-04-14T15:08:46.621" v="354" actId="1076"/>
          <ac:spMkLst>
            <pc:docMk/>
            <pc:sldMk cId="1697194049" sldId="281"/>
            <ac:spMk id="57" creationId="{0F5836EC-0245-4761-8F1B-F0BA0876094B}"/>
          </ac:spMkLst>
        </pc:spChg>
        <pc:spChg chg="mod">
          <ac:chgData name="Francesco Sposato" userId="S::10586579@polimi.it::328f0c8e-baeb-4c17-84dd-64b20dfbd0ab" providerId="AD" clId="Web-{06184428-7A4C-6726-5057-EB6EAFF85FA6}" dt="2020-04-14T15:08:46.652" v="355" actId="1076"/>
          <ac:spMkLst>
            <pc:docMk/>
            <pc:sldMk cId="1697194049" sldId="281"/>
            <ac:spMk id="58" creationId="{0D3FDF9F-B5F1-4F20-A98E-18ED2F4A9903}"/>
          </ac:spMkLst>
        </pc:spChg>
        <pc:cxnChg chg="mod">
          <ac:chgData name="Francesco Sposato" userId="S::10586579@polimi.it::328f0c8e-baeb-4c17-84dd-64b20dfbd0ab" providerId="AD" clId="Web-{06184428-7A4C-6726-5057-EB6EAFF85FA6}" dt="2020-04-14T15:08:46.371" v="336" actId="1076"/>
          <ac:cxnSpMkLst>
            <pc:docMk/>
            <pc:sldMk cId="1697194049" sldId="281"/>
            <ac:cxnSpMk id="3" creationId="{861A4090-F7DC-456C-8C9D-5B3CB9AFEC75}"/>
          </ac:cxnSpMkLst>
        </pc:cxnChg>
        <pc:cxnChg chg="mod">
          <ac:chgData name="Francesco Sposato" userId="S::10586579@polimi.it::328f0c8e-baeb-4c17-84dd-64b20dfbd0ab" providerId="AD" clId="Web-{06184428-7A4C-6726-5057-EB6EAFF85FA6}" dt="2020-04-14T15:08:46.683" v="357" actId="1076"/>
          <ac:cxnSpMkLst>
            <pc:docMk/>
            <pc:sldMk cId="1697194049" sldId="281"/>
            <ac:cxnSpMk id="5" creationId="{5A25B36F-A44B-EE48-8C63-44CE26B2A505}"/>
          </ac:cxnSpMkLst>
        </pc:cxnChg>
        <pc:cxnChg chg="add mod">
          <ac:chgData name="Francesco Sposato" userId="S::10586579@polimi.it::328f0c8e-baeb-4c17-84dd-64b20dfbd0ab" providerId="AD" clId="Web-{06184428-7A4C-6726-5057-EB6EAFF85FA6}" dt="2020-04-14T15:08:46.808" v="365" actId="1076"/>
          <ac:cxnSpMkLst>
            <pc:docMk/>
            <pc:sldMk cId="1697194049" sldId="281"/>
            <ac:cxnSpMk id="6" creationId="{76081C97-A880-4744-B14B-3D6BDC62A086}"/>
          </ac:cxnSpMkLst>
        </pc:cxnChg>
        <pc:cxnChg chg="mod">
          <ac:chgData name="Francesco Sposato" userId="S::10586579@polimi.it::328f0c8e-baeb-4c17-84dd-64b20dfbd0ab" providerId="AD" clId="Web-{06184428-7A4C-6726-5057-EB6EAFF85FA6}" dt="2020-04-14T15:08:46.402" v="338" actId="1076"/>
          <ac:cxnSpMkLst>
            <pc:docMk/>
            <pc:sldMk cId="1697194049" sldId="281"/>
            <ac:cxnSpMk id="8" creationId="{E6C218A6-E6B3-484A-8296-1C3A1F96F3A6}"/>
          </ac:cxnSpMkLst>
        </pc:cxnChg>
        <pc:cxnChg chg="add del">
          <ac:chgData name="Francesco Sposato" userId="S::10586579@polimi.it::328f0c8e-baeb-4c17-84dd-64b20dfbd0ab" providerId="AD" clId="Web-{06184428-7A4C-6726-5057-EB6EAFF85FA6}" dt="2020-04-14T15:05:54.480" v="282"/>
          <ac:cxnSpMkLst>
            <pc:docMk/>
            <pc:sldMk cId="1697194049" sldId="281"/>
            <ac:cxnSpMk id="9" creationId="{A9F86CC0-CC29-4A2F-9BAE-42345A8E47F6}"/>
          </ac:cxnSpMkLst>
        </pc:cxnChg>
        <pc:cxnChg chg="mod">
          <ac:chgData name="Francesco Sposato" userId="S::10586579@polimi.it::328f0c8e-baeb-4c17-84dd-64b20dfbd0ab" providerId="AD" clId="Web-{06184428-7A4C-6726-5057-EB6EAFF85FA6}" dt="2020-04-14T15:08:46.433" v="340" actId="1076"/>
          <ac:cxnSpMkLst>
            <pc:docMk/>
            <pc:sldMk cId="1697194049" sldId="281"/>
            <ac:cxnSpMk id="11" creationId="{861A4090-F7DC-456C-8C9D-5B3CB9AFEC75}"/>
          </ac:cxnSpMkLst>
        </pc:cxnChg>
        <pc:cxnChg chg="mod">
          <ac:chgData name="Francesco Sposato" userId="S::10586579@polimi.it::328f0c8e-baeb-4c17-84dd-64b20dfbd0ab" providerId="AD" clId="Web-{06184428-7A4C-6726-5057-EB6EAFF85FA6}" dt="2020-04-14T15:08:46.464" v="343" actId="1076"/>
          <ac:cxnSpMkLst>
            <pc:docMk/>
            <pc:sldMk cId="1697194049" sldId="281"/>
            <ac:cxnSpMk id="14" creationId="{861A4090-F7DC-456C-8C9D-5B3CB9AFEC75}"/>
          </ac:cxnSpMkLst>
        </pc:cxnChg>
        <pc:cxnChg chg="add mod">
          <ac:chgData name="Francesco Sposato" userId="S::10586579@polimi.it::328f0c8e-baeb-4c17-84dd-64b20dfbd0ab" providerId="AD" clId="Web-{06184428-7A4C-6726-5057-EB6EAFF85FA6}" dt="2020-04-14T15:08:46.699" v="358" actId="1076"/>
          <ac:cxnSpMkLst>
            <pc:docMk/>
            <pc:sldMk cId="1697194049" sldId="281"/>
            <ac:cxnSpMk id="27" creationId="{51EDA96F-0E6D-40B2-88C7-EBB79072EC38}"/>
          </ac:cxnSpMkLst>
        </pc:cxnChg>
        <pc:cxnChg chg="mod">
          <ac:chgData name="Francesco Sposato" userId="S::10586579@polimi.it::328f0c8e-baeb-4c17-84dd-64b20dfbd0ab" providerId="AD" clId="Web-{06184428-7A4C-6726-5057-EB6EAFF85FA6}" dt="2020-04-14T15:08:46.511" v="346" actId="1076"/>
          <ac:cxnSpMkLst>
            <pc:docMk/>
            <pc:sldMk cId="1697194049" sldId="281"/>
            <ac:cxnSpMk id="30" creationId="{E6C218A6-E6B3-484A-8296-1C3A1F96F3A6}"/>
          </ac:cxnSpMkLst>
        </pc:cxnChg>
        <pc:cxnChg chg="add del mod">
          <ac:chgData name="Francesco Sposato" userId="S::10586579@polimi.it::328f0c8e-baeb-4c17-84dd-64b20dfbd0ab" providerId="AD" clId="Web-{06184428-7A4C-6726-5057-EB6EAFF85FA6}" dt="2020-04-14T14:55:55.448" v="141"/>
          <ac:cxnSpMkLst>
            <pc:docMk/>
            <pc:sldMk cId="1697194049" sldId="281"/>
            <ac:cxnSpMk id="31" creationId="{7FA01649-17A3-4ACA-B8C7-34EDED9C2AD9}"/>
          </ac:cxnSpMkLst>
        </pc:cxnChg>
        <pc:cxnChg chg="add mod">
          <ac:chgData name="Francesco Sposato" userId="S::10586579@polimi.it::328f0c8e-baeb-4c17-84dd-64b20dfbd0ab" providerId="AD" clId="Web-{06184428-7A4C-6726-5057-EB6EAFF85FA6}" dt="2020-04-14T15:08:46.746" v="361" actId="1076"/>
          <ac:cxnSpMkLst>
            <pc:docMk/>
            <pc:sldMk cId="1697194049" sldId="281"/>
            <ac:cxnSpMk id="34" creationId="{75C63B2D-17FA-4871-90BB-CF88D379D73F}"/>
          </ac:cxnSpMkLst>
        </pc:cxnChg>
        <pc:cxnChg chg="mod">
          <ac:chgData name="Francesco Sposato" userId="S::10586579@polimi.it::328f0c8e-baeb-4c17-84dd-64b20dfbd0ab" providerId="AD" clId="Web-{06184428-7A4C-6726-5057-EB6EAFF85FA6}" dt="2020-04-14T15:08:46.558" v="349" actId="1076"/>
          <ac:cxnSpMkLst>
            <pc:docMk/>
            <pc:sldMk cId="1697194049" sldId="281"/>
            <ac:cxnSpMk id="37" creationId="{861A4090-F7DC-456C-8C9D-5B3CB9AFEC75}"/>
          </ac:cxnSpMkLst>
        </pc:cxnChg>
        <pc:cxnChg chg="mod">
          <ac:chgData name="Francesco Sposato" userId="S::10586579@polimi.it::328f0c8e-baeb-4c17-84dd-64b20dfbd0ab" providerId="AD" clId="Web-{06184428-7A4C-6726-5057-EB6EAFF85FA6}" dt="2020-04-14T15:08:46.527" v="347" actId="1076"/>
          <ac:cxnSpMkLst>
            <pc:docMk/>
            <pc:sldMk cId="1697194049" sldId="281"/>
            <ac:cxnSpMk id="39" creationId="{E6C218A6-E6B3-484A-8296-1C3A1F96F3A6}"/>
          </ac:cxnSpMkLst>
        </pc:cxnChg>
        <pc:cxnChg chg="add mod">
          <ac:chgData name="Francesco Sposato" userId="S::10586579@polimi.it::328f0c8e-baeb-4c17-84dd-64b20dfbd0ab" providerId="AD" clId="Web-{06184428-7A4C-6726-5057-EB6EAFF85FA6}" dt="2020-04-14T15:08:46.792" v="364" actId="1076"/>
          <ac:cxnSpMkLst>
            <pc:docMk/>
            <pc:sldMk cId="1697194049" sldId="281"/>
            <ac:cxnSpMk id="40" creationId="{F47C963E-5307-4896-97DD-D703E853A5EE}"/>
          </ac:cxnSpMkLst>
        </pc:cxnChg>
        <pc:cxnChg chg="mod">
          <ac:chgData name="Francesco Sposato" userId="S::10586579@polimi.it::328f0c8e-baeb-4c17-84dd-64b20dfbd0ab" providerId="AD" clId="Web-{06184428-7A4C-6726-5057-EB6EAFF85FA6}" dt="2020-04-14T15:08:46.605" v="352" actId="1076"/>
          <ac:cxnSpMkLst>
            <pc:docMk/>
            <pc:sldMk cId="1697194049" sldId="281"/>
            <ac:cxnSpMk id="48" creationId="{E6C218A6-E6B3-484A-8296-1C3A1F96F3A6}"/>
          </ac:cxnSpMkLst>
        </pc:cxnChg>
      </pc:sldChg>
      <pc:sldChg chg="modSp">
        <pc:chgData name="Francesco Sposato" userId="S::10586579@polimi.it::328f0c8e-baeb-4c17-84dd-64b20dfbd0ab" providerId="AD" clId="Web-{06184428-7A4C-6726-5057-EB6EAFF85FA6}" dt="2020-04-14T15:00:23.995" v="204" actId="1076"/>
        <pc:sldMkLst>
          <pc:docMk/>
          <pc:sldMk cId="3051508167" sldId="282"/>
        </pc:sldMkLst>
        <pc:cxnChg chg="mod">
          <ac:chgData name="Francesco Sposato" userId="S::10586579@polimi.it::328f0c8e-baeb-4c17-84dd-64b20dfbd0ab" providerId="AD" clId="Web-{06184428-7A4C-6726-5057-EB6EAFF85FA6}" dt="2020-04-14T15:00:23.995" v="204" actId="1076"/>
          <ac:cxnSpMkLst>
            <pc:docMk/>
            <pc:sldMk cId="3051508167" sldId="282"/>
            <ac:cxnSpMk id="39" creationId="{E6C218A6-E6B3-484A-8296-1C3A1F96F3A6}"/>
          </ac:cxnSpMkLst>
        </pc:cxnChg>
      </pc:sldChg>
    </pc:docChg>
  </pc:docChgLst>
  <pc:docChgLst>
    <pc:chgData name="Francesco Sposato" userId="328f0c8e-baeb-4c17-84dd-64b20dfbd0ab" providerId="ADAL" clId="{7255F14A-B1BD-A046-A086-68509482D885}"/>
    <pc:docChg chg="undo custSel modSld">
      <pc:chgData name="Francesco Sposato" userId="328f0c8e-baeb-4c17-84dd-64b20dfbd0ab" providerId="ADAL" clId="{7255F14A-B1BD-A046-A086-68509482D885}" dt="2020-04-05T09:39:13.985" v="80" actId="1076"/>
      <pc:docMkLst>
        <pc:docMk/>
      </pc:docMkLst>
      <pc:sldChg chg="modSp">
        <pc:chgData name="Francesco Sposato" userId="328f0c8e-baeb-4c17-84dd-64b20dfbd0ab" providerId="ADAL" clId="{7255F14A-B1BD-A046-A086-68509482D885}" dt="2020-04-05T09:39:13.985" v="80" actId="1076"/>
        <pc:sldMkLst>
          <pc:docMk/>
          <pc:sldMk cId="2878054458" sldId="261"/>
        </pc:sldMkLst>
        <pc:spChg chg="mod">
          <ac:chgData name="Francesco Sposato" userId="328f0c8e-baeb-4c17-84dd-64b20dfbd0ab" providerId="ADAL" clId="{7255F14A-B1BD-A046-A086-68509482D885}" dt="2020-04-05T09:39:13.985" v="80" actId="1076"/>
          <ac:spMkLst>
            <pc:docMk/>
            <pc:sldMk cId="2878054458" sldId="261"/>
            <ac:spMk id="5" creationId="{D356E88A-D5E2-4399-B865-8ED40919514D}"/>
          </ac:spMkLst>
        </pc:spChg>
      </pc:sldChg>
    </pc:docChg>
  </pc:docChgLst>
  <pc:docChgLst>
    <pc:chgData name="Stefano Nespoli" userId="S::10558427@polimi.it::bca3ac80-c24d-484e-adcb-09611ebb208a" providerId="AD" clId="Web-{88EAB75A-A845-8107-F728-0D1A36CDFA77}"/>
    <pc:docChg chg="addSld modSld">
      <pc:chgData name="Stefano Nespoli" userId="S::10558427@polimi.it::bca3ac80-c24d-484e-adcb-09611ebb208a" providerId="AD" clId="Web-{88EAB75A-A845-8107-F728-0D1A36CDFA77}" dt="2020-04-06T17:34:10.020" v="705" actId="20577"/>
      <pc:docMkLst>
        <pc:docMk/>
      </pc:docMkLst>
      <pc:sldChg chg="modSp new">
        <pc:chgData name="Stefano Nespoli" userId="S::10558427@polimi.it::bca3ac80-c24d-484e-adcb-09611ebb208a" providerId="AD" clId="Web-{88EAB75A-A845-8107-F728-0D1A36CDFA77}" dt="2020-04-06T17:34:10.020" v="704" actId="20577"/>
        <pc:sldMkLst>
          <pc:docMk/>
          <pc:sldMk cId="1535947324" sldId="262"/>
        </pc:sldMkLst>
        <pc:spChg chg="mod">
          <ac:chgData name="Stefano Nespoli" userId="S::10558427@polimi.it::bca3ac80-c24d-484e-adcb-09611ebb208a" providerId="AD" clId="Web-{88EAB75A-A845-8107-F728-0D1A36CDFA77}" dt="2020-04-06T17:34:10.020" v="704" actId="20577"/>
          <ac:spMkLst>
            <pc:docMk/>
            <pc:sldMk cId="1535947324" sldId="262"/>
            <ac:spMk id="3" creationId="{F03D568D-E0E5-425B-BF1B-92A9B08F178F}"/>
          </ac:spMkLst>
        </pc:spChg>
      </pc:sldChg>
    </pc:docChg>
  </pc:docChgLst>
  <pc:docChgLst>
    <pc:chgData name="Francesco Sposato" userId="328f0c8e-baeb-4c17-84dd-64b20dfbd0ab" providerId="ADAL" clId="{8F469435-6D8B-5341-A9CF-2D9B32FB364B}"/>
    <pc:docChg chg="modSld">
      <pc:chgData name="Francesco Sposato" userId="328f0c8e-baeb-4c17-84dd-64b20dfbd0ab" providerId="ADAL" clId="{8F469435-6D8B-5341-A9CF-2D9B32FB364B}" dt="2020-04-09T22:11:24.357" v="1" actId="1076"/>
      <pc:docMkLst>
        <pc:docMk/>
      </pc:docMkLst>
      <pc:sldChg chg="modSp">
        <pc:chgData name="Francesco Sposato" userId="328f0c8e-baeb-4c17-84dd-64b20dfbd0ab" providerId="ADAL" clId="{8F469435-6D8B-5341-A9CF-2D9B32FB364B}" dt="2020-04-09T22:11:24.357" v="1" actId="1076"/>
        <pc:sldMkLst>
          <pc:docMk/>
          <pc:sldMk cId="2295186897" sldId="272"/>
        </pc:sldMkLst>
        <pc:picChg chg="mod">
          <ac:chgData name="Francesco Sposato" userId="328f0c8e-baeb-4c17-84dd-64b20dfbd0ab" providerId="ADAL" clId="{8F469435-6D8B-5341-A9CF-2D9B32FB364B}" dt="2020-04-09T22:11:24.357" v="1" actId="1076"/>
          <ac:picMkLst>
            <pc:docMk/>
            <pc:sldMk cId="2295186897" sldId="272"/>
            <ac:picMk id="4" creationId="{C9368DC6-DE02-4DD4-B5D3-4B533C47ECED}"/>
          </ac:picMkLst>
        </pc:picChg>
      </pc:sldChg>
    </pc:docChg>
  </pc:docChgLst>
  <pc:docChgLst>
    <pc:chgData name="Francesco Sposato" userId="S::10586579@polimi.it::328f0c8e-baeb-4c17-84dd-64b20dfbd0ab" providerId="AD" clId="Web-{1E8E11B5-5477-439C-96E4-A90DD85ED7F8}"/>
    <pc:docChg chg="modSld">
      <pc:chgData name="Francesco Sposato" userId="S::10586579@polimi.it::328f0c8e-baeb-4c17-84dd-64b20dfbd0ab" providerId="AD" clId="Web-{1E8E11B5-5477-439C-96E4-A90DD85ED7F8}" dt="2020-07-30T13:54:37.112" v="112"/>
      <pc:docMkLst>
        <pc:docMk/>
      </pc:docMkLst>
      <pc:sldChg chg="modSp">
        <pc:chgData name="Francesco Sposato" userId="S::10586579@polimi.it::328f0c8e-baeb-4c17-84dd-64b20dfbd0ab" providerId="AD" clId="Web-{1E8E11B5-5477-439C-96E4-A90DD85ED7F8}" dt="2020-07-30T13:39:29.728" v="2" actId="20577"/>
        <pc:sldMkLst>
          <pc:docMk/>
          <pc:sldMk cId="3671718251" sldId="256"/>
        </pc:sldMkLst>
        <pc:spChg chg="mod">
          <ac:chgData name="Francesco Sposato" userId="S::10586579@polimi.it::328f0c8e-baeb-4c17-84dd-64b20dfbd0ab" providerId="AD" clId="Web-{1E8E11B5-5477-439C-96E4-A90DD85ED7F8}" dt="2020-07-30T13:39:29.728" v="2" actId="20577"/>
          <ac:spMkLst>
            <pc:docMk/>
            <pc:sldMk cId="3671718251" sldId="256"/>
            <ac:spMk id="3" creationId="{0588EE66-C70D-2547-89F3-24EC7C1FB883}"/>
          </ac:spMkLst>
        </pc:spChg>
      </pc:sldChg>
      <pc:sldChg chg="modSp">
        <pc:chgData name="Francesco Sposato" userId="S::10586579@polimi.it::328f0c8e-baeb-4c17-84dd-64b20dfbd0ab" providerId="AD" clId="Web-{1E8E11B5-5477-439C-96E4-A90DD85ED7F8}" dt="2020-07-30T13:41:06.571" v="14" actId="14100"/>
        <pc:sldMkLst>
          <pc:docMk/>
          <pc:sldMk cId="457991436" sldId="257"/>
        </pc:sldMkLst>
        <pc:spChg chg="mod">
          <ac:chgData name="Francesco Sposato" userId="S::10586579@polimi.it::328f0c8e-baeb-4c17-84dd-64b20dfbd0ab" providerId="AD" clId="Web-{1E8E11B5-5477-439C-96E4-A90DD85ED7F8}" dt="2020-07-30T13:41:06.571" v="14" actId="14100"/>
          <ac:spMkLst>
            <pc:docMk/>
            <pc:sldMk cId="457991436" sldId="257"/>
            <ac:spMk id="3" creationId="{968491B3-8B55-704B-B6EB-8E8E496B39F4}"/>
          </ac:spMkLst>
        </pc:spChg>
      </pc:sldChg>
      <pc:sldChg chg="modSp">
        <pc:chgData name="Francesco Sposato" userId="S::10586579@polimi.it::328f0c8e-baeb-4c17-84dd-64b20dfbd0ab" providerId="AD" clId="Web-{1E8E11B5-5477-439C-96E4-A90DD85ED7F8}" dt="2020-07-30T13:40:52.102" v="12" actId="14100"/>
        <pc:sldMkLst>
          <pc:docMk/>
          <pc:sldMk cId="2522351753" sldId="258"/>
        </pc:sldMkLst>
        <pc:spChg chg="mod">
          <ac:chgData name="Francesco Sposato" userId="S::10586579@polimi.it::328f0c8e-baeb-4c17-84dd-64b20dfbd0ab" providerId="AD" clId="Web-{1E8E11B5-5477-439C-96E4-A90DD85ED7F8}" dt="2020-07-30T13:40:52.102" v="12" actId="14100"/>
          <ac:spMkLst>
            <pc:docMk/>
            <pc:sldMk cId="2522351753" sldId="258"/>
            <ac:spMk id="3" creationId="{968491B3-8B55-704B-B6EB-8E8E496B39F4}"/>
          </ac:spMkLst>
        </pc:spChg>
      </pc:sldChg>
      <pc:sldChg chg="addSp delSp modSp">
        <pc:chgData name="Francesco Sposato" userId="S::10586579@polimi.it::328f0c8e-baeb-4c17-84dd-64b20dfbd0ab" providerId="AD" clId="Web-{1E8E11B5-5477-439C-96E4-A90DD85ED7F8}" dt="2020-07-30T13:46:00.006" v="67"/>
        <pc:sldMkLst>
          <pc:docMk/>
          <pc:sldMk cId="3586470285" sldId="259"/>
        </pc:sldMkLst>
        <pc:spChg chg="mod">
          <ac:chgData name="Francesco Sposato" userId="S::10586579@polimi.it::328f0c8e-baeb-4c17-84dd-64b20dfbd0ab" providerId="AD" clId="Web-{1E8E11B5-5477-439C-96E4-A90DD85ED7F8}" dt="2020-07-30T13:44:22.757" v="61" actId="1076"/>
          <ac:spMkLst>
            <pc:docMk/>
            <pc:sldMk cId="3586470285" sldId="259"/>
            <ac:spMk id="16" creationId="{15965CC2-E823-43B3-9455-D87B81749900}"/>
          </ac:spMkLst>
        </pc:spChg>
        <pc:spChg chg="mod ord">
          <ac:chgData name="Francesco Sposato" userId="S::10586579@polimi.it::328f0c8e-baeb-4c17-84dd-64b20dfbd0ab" providerId="AD" clId="Web-{1E8E11B5-5477-439C-96E4-A90DD85ED7F8}" dt="2020-07-30T13:46:00.006" v="67"/>
          <ac:spMkLst>
            <pc:docMk/>
            <pc:sldMk cId="3586470285" sldId="259"/>
            <ac:spMk id="29" creationId="{E7341804-D7A1-4DEE-A8CB-2DFB47CC4AB2}"/>
          </ac:spMkLst>
        </pc:spChg>
        <pc:spChg chg="mod">
          <ac:chgData name="Francesco Sposato" userId="S::10586579@polimi.it::328f0c8e-baeb-4c17-84dd-64b20dfbd0ab" providerId="AD" clId="Web-{1E8E11B5-5477-439C-96E4-A90DD85ED7F8}" dt="2020-07-30T13:43:01.023" v="35" actId="14100"/>
          <ac:spMkLst>
            <pc:docMk/>
            <pc:sldMk cId="3586470285" sldId="259"/>
            <ac:spMk id="30" creationId="{FB150797-42CB-4324-8E6D-8B0859F135C7}"/>
          </ac:spMkLst>
        </pc:spChg>
        <pc:spChg chg="mod">
          <ac:chgData name="Francesco Sposato" userId="S::10586579@polimi.it::328f0c8e-baeb-4c17-84dd-64b20dfbd0ab" providerId="AD" clId="Web-{1E8E11B5-5477-439C-96E4-A90DD85ED7F8}" dt="2020-07-30T13:41:30.432" v="16" actId="1076"/>
          <ac:spMkLst>
            <pc:docMk/>
            <pc:sldMk cId="3586470285" sldId="259"/>
            <ac:spMk id="42" creationId="{8D202093-D7C6-4BCF-AA13-635240849648}"/>
          </ac:spMkLst>
        </pc:spChg>
        <pc:spChg chg="mod">
          <ac:chgData name="Francesco Sposato" userId="S::10586579@polimi.it::328f0c8e-baeb-4c17-84dd-64b20dfbd0ab" providerId="AD" clId="Web-{1E8E11B5-5477-439C-96E4-A90DD85ED7F8}" dt="2020-07-30T13:43:26.742" v="54" actId="20577"/>
          <ac:spMkLst>
            <pc:docMk/>
            <pc:sldMk cId="3586470285" sldId="259"/>
            <ac:spMk id="44" creationId="{E7FE2A80-BE2A-4FF3-A82F-907DE8C9E546}"/>
          </ac:spMkLst>
        </pc:spChg>
        <pc:spChg chg="mod">
          <ac:chgData name="Francesco Sposato" userId="S::10586579@polimi.it::328f0c8e-baeb-4c17-84dd-64b20dfbd0ab" providerId="AD" clId="Web-{1E8E11B5-5477-439C-96E4-A90DD85ED7F8}" dt="2020-07-30T13:45:31.413" v="66" actId="1076"/>
          <ac:spMkLst>
            <pc:docMk/>
            <pc:sldMk cId="3586470285" sldId="259"/>
            <ac:spMk id="107" creationId="{FB150797-42CB-4324-8E6D-8B0859F135C7}"/>
          </ac:spMkLst>
        </pc:spChg>
        <pc:spChg chg="mod">
          <ac:chgData name="Francesco Sposato" userId="S::10586579@polimi.it::328f0c8e-baeb-4c17-84dd-64b20dfbd0ab" providerId="AD" clId="Web-{1E8E11B5-5477-439C-96E4-A90DD85ED7F8}" dt="2020-07-30T13:41:41.524" v="17" actId="1076"/>
          <ac:spMkLst>
            <pc:docMk/>
            <pc:sldMk cId="3586470285" sldId="259"/>
            <ac:spMk id="113" creationId="{8D202093-D7C6-4BCF-AA13-635240849648}"/>
          </ac:spMkLst>
        </pc:spChg>
        <pc:picChg chg="add del mod">
          <ac:chgData name="Francesco Sposato" userId="S::10586579@polimi.it::328f0c8e-baeb-4c17-84dd-64b20dfbd0ab" providerId="AD" clId="Web-{1E8E11B5-5477-439C-96E4-A90DD85ED7F8}" dt="2020-07-30T13:44:58.991" v="63"/>
          <ac:picMkLst>
            <pc:docMk/>
            <pc:sldMk cId="3586470285" sldId="259"/>
            <ac:picMk id="9" creationId="{9747BA6B-8F5E-41AE-BFC1-3F3364A7B690}"/>
          </ac:picMkLst>
        </pc:picChg>
        <pc:cxnChg chg="mod">
          <ac:chgData name="Francesco Sposato" userId="S::10586579@polimi.it::328f0c8e-baeb-4c17-84dd-64b20dfbd0ab" providerId="AD" clId="Web-{1E8E11B5-5477-439C-96E4-A90DD85ED7F8}" dt="2020-07-30T13:42:58.086" v="34" actId="1076"/>
          <ac:cxnSpMkLst>
            <pc:docMk/>
            <pc:sldMk cId="3586470285" sldId="259"/>
            <ac:cxnSpMk id="7" creationId="{5B8E4ED6-619F-4E70-A5CF-75D68926EB05}"/>
          </ac:cxnSpMkLst>
        </pc:cxnChg>
        <pc:cxnChg chg="mod">
          <ac:chgData name="Francesco Sposato" userId="S::10586579@polimi.it::328f0c8e-baeb-4c17-84dd-64b20dfbd0ab" providerId="AD" clId="Web-{1E8E11B5-5477-439C-96E4-A90DD85ED7F8}" dt="2020-07-30T13:44:22.757" v="61" actId="1076"/>
          <ac:cxnSpMkLst>
            <pc:docMk/>
            <pc:sldMk cId="3586470285" sldId="259"/>
            <ac:cxnSpMk id="22" creationId="{894B27E2-7E00-4ED0-AE7D-340B694E3A4D}"/>
          </ac:cxnSpMkLst>
        </pc:cxnChg>
        <pc:cxnChg chg="mod">
          <ac:chgData name="Francesco Sposato" userId="S::10586579@polimi.it::328f0c8e-baeb-4c17-84dd-64b20dfbd0ab" providerId="AD" clId="Web-{1E8E11B5-5477-439C-96E4-A90DD85ED7F8}" dt="2020-07-30T13:42:55.148" v="33" actId="14100"/>
          <ac:cxnSpMkLst>
            <pc:docMk/>
            <pc:sldMk cId="3586470285" sldId="259"/>
            <ac:cxnSpMk id="23" creationId="{0CBA20F5-55CA-45FC-A094-4D612C790E0F}"/>
          </ac:cxnSpMkLst>
        </pc:cxnChg>
        <pc:cxnChg chg="add mod">
          <ac:chgData name="Francesco Sposato" userId="S::10586579@polimi.it::328f0c8e-baeb-4c17-84dd-64b20dfbd0ab" providerId="AD" clId="Web-{1E8E11B5-5477-439C-96E4-A90DD85ED7F8}" dt="2020-07-30T13:45:16.022" v="65" actId="1076"/>
          <ac:cxnSpMkLst>
            <pc:docMk/>
            <pc:sldMk cId="3586470285" sldId="259"/>
            <ac:cxnSpMk id="59" creationId="{A364DF5F-1D6D-47CB-A052-E202E74DF593}"/>
          </ac:cxnSpMkLst>
        </pc:cxnChg>
      </pc:sldChg>
      <pc:sldChg chg="modSp">
        <pc:chgData name="Francesco Sposato" userId="S::10586579@polimi.it::328f0c8e-baeb-4c17-84dd-64b20dfbd0ab" providerId="AD" clId="Web-{1E8E11B5-5477-439C-96E4-A90DD85ED7F8}" dt="2020-07-30T13:46:48.959" v="70" actId="1076"/>
        <pc:sldMkLst>
          <pc:docMk/>
          <pc:sldMk cId="48012228" sldId="260"/>
        </pc:sldMkLst>
        <pc:spChg chg="mod">
          <ac:chgData name="Francesco Sposato" userId="S::10586579@polimi.it::328f0c8e-baeb-4c17-84dd-64b20dfbd0ab" providerId="AD" clId="Web-{1E8E11B5-5477-439C-96E4-A90DD85ED7F8}" dt="2020-07-30T13:46:48.959" v="70" actId="1076"/>
          <ac:spMkLst>
            <pc:docMk/>
            <pc:sldMk cId="48012228" sldId="260"/>
            <ac:spMk id="3" creationId="{DAEA38CF-5324-4834-A1CA-DA153B5DC4E3}"/>
          </ac:spMkLst>
        </pc:spChg>
        <pc:spChg chg="mod">
          <ac:chgData name="Francesco Sposato" userId="S::10586579@polimi.it::328f0c8e-baeb-4c17-84dd-64b20dfbd0ab" providerId="AD" clId="Web-{1E8E11B5-5477-439C-96E4-A90DD85ED7F8}" dt="2020-07-30T13:46:45.772" v="69" actId="1076"/>
          <ac:spMkLst>
            <pc:docMk/>
            <pc:sldMk cId="48012228" sldId="260"/>
            <ac:spMk id="5" creationId="{D356E88A-D5E2-4399-B865-8ED40919514D}"/>
          </ac:spMkLst>
        </pc:spChg>
      </pc:sldChg>
      <pc:sldChg chg="modSp">
        <pc:chgData name="Francesco Sposato" userId="S::10586579@polimi.it::328f0c8e-baeb-4c17-84dd-64b20dfbd0ab" providerId="AD" clId="Web-{1E8E11B5-5477-439C-96E4-A90DD85ED7F8}" dt="2020-07-30T13:48:24.849" v="86" actId="20577"/>
        <pc:sldMkLst>
          <pc:docMk/>
          <pc:sldMk cId="2295186897" sldId="272"/>
        </pc:sldMkLst>
        <pc:spChg chg="mod">
          <ac:chgData name="Francesco Sposato" userId="S::10586579@polimi.it::328f0c8e-baeb-4c17-84dd-64b20dfbd0ab" providerId="AD" clId="Web-{1E8E11B5-5477-439C-96E4-A90DD85ED7F8}" dt="2020-07-30T13:48:24.849" v="86" actId="20577"/>
          <ac:spMkLst>
            <pc:docMk/>
            <pc:sldMk cId="2295186897" sldId="272"/>
            <ac:spMk id="2" creationId="{D3170B30-713A-470E-8A50-355CAC8F71AC}"/>
          </ac:spMkLst>
        </pc:spChg>
        <pc:picChg chg="mod">
          <ac:chgData name="Francesco Sposato" userId="S::10586579@polimi.it::328f0c8e-baeb-4c17-84dd-64b20dfbd0ab" providerId="AD" clId="Web-{1E8E11B5-5477-439C-96E4-A90DD85ED7F8}" dt="2020-07-30T13:47:47.131" v="73" actId="1076"/>
          <ac:picMkLst>
            <pc:docMk/>
            <pc:sldMk cId="2295186897" sldId="272"/>
            <ac:picMk id="8" creationId="{00000000-0000-0000-0000-000000000000}"/>
          </ac:picMkLst>
        </pc:picChg>
      </pc:sldChg>
      <pc:sldChg chg="modSp">
        <pc:chgData name="Francesco Sposato" userId="S::10586579@polimi.it::328f0c8e-baeb-4c17-84dd-64b20dfbd0ab" providerId="AD" clId="Web-{1E8E11B5-5477-439C-96E4-A90DD85ED7F8}" dt="2020-07-30T13:47:39.896" v="72" actId="14100"/>
        <pc:sldMkLst>
          <pc:docMk/>
          <pc:sldMk cId="182049567" sldId="273"/>
        </pc:sldMkLst>
        <pc:picChg chg="mod">
          <ac:chgData name="Francesco Sposato" userId="S::10586579@polimi.it::328f0c8e-baeb-4c17-84dd-64b20dfbd0ab" providerId="AD" clId="Web-{1E8E11B5-5477-439C-96E4-A90DD85ED7F8}" dt="2020-07-30T13:47:39.896" v="72" actId="14100"/>
          <ac:picMkLst>
            <pc:docMk/>
            <pc:sldMk cId="182049567" sldId="273"/>
            <ac:picMk id="8" creationId="{00000000-0000-0000-0000-000000000000}"/>
          </ac:picMkLst>
        </pc:picChg>
      </pc:sldChg>
      <pc:sldChg chg="modSp">
        <pc:chgData name="Francesco Sposato" userId="S::10586579@polimi.it::328f0c8e-baeb-4c17-84dd-64b20dfbd0ab" providerId="AD" clId="Web-{1E8E11B5-5477-439C-96E4-A90DD85ED7F8}" dt="2020-07-30T13:41:00.321" v="13" actId="14100"/>
        <pc:sldMkLst>
          <pc:docMk/>
          <pc:sldMk cId="457991436" sldId="283"/>
        </pc:sldMkLst>
        <pc:spChg chg="mod">
          <ac:chgData name="Francesco Sposato" userId="S::10586579@polimi.it::328f0c8e-baeb-4c17-84dd-64b20dfbd0ab" providerId="AD" clId="Web-{1E8E11B5-5477-439C-96E4-A90DD85ED7F8}" dt="2020-07-30T13:41:00.321" v="13" actId="14100"/>
          <ac:spMkLst>
            <pc:docMk/>
            <pc:sldMk cId="457991436" sldId="283"/>
            <ac:spMk id="3" creationId="{968491B3-8B55-704B-B6EB-8E8E496B39F4}"/>
          </ac:spMkLst>
        </pc:spChg>
      </pc:sldChg>
      <pc:sldChg chg="modSp">
        <pc:chgData name="Francesco Sposato" userId="S::10586579@polimi.it::328f0c8e-baeb-4c17-84dd-64b20dfbd0ab" providerId="AD" clId="Web-{1E8E11B5-5477-439C-96E4-A90DD85ED7F8}" dt="2020-07-30T13:41:16.087" v="15"/>
        <pc:sldMkLst>
          <pc:docMk/>
          <pc:sldMk cId="457991436" sldId="285"/>
        </pc:sldMkLst>
        <pc:spChg chg="mod">
          <ac:chgData name="Francesco Sposato" userId="S::10586579@polimi.it::328f0c8e-baeb-4c17-84dd-64b20dfbd0ab" providerId="AD" clId="Web-{1E8E11B5-5477-439C-96E4-A90DD85ED7F8}" dt="2020-07-30T13:41:16.087" v="15"/>
          <ac:spMkLst>
            <pc:docMk/>
            <pc:sldMk cId="457991436" sldId="285"/>
            <ac:spMk id="3" creationId="{968491B3-8B55-704B-B6EB-8E8E496B39F4}"/>
          </ac:spMkLst>
        </pc:spChg>
      </pc:sldChg>
      <pc:sldChg chg="modSp">
        <pc:chgData name="Francesco Sposato" userId="S::10586579@polimi.it::328f0c8e-baeb-4c17-84dd-64b20dfbd0ab" providerId="AD" clId="Web-{1E8E11B5-5477-439C-96E4-A90DD85ED7F8}" dt="2020-07-30T13:52:33.972" v="109" actId="1076"/>
        <pc:sldMkLst>
          <pc:docMk/>
          <pc:sldMk cId="2400038659" sldId="296"/>
        </pc:sldMkLst>
        <pc:spChg chg="mod">
          <ac:chgData name="Francesco Sposato" userId="S::10586579@polimi.it::328f0c8e-baeb-4c17-84dd-64b20dfbd0ab" providerId="AD" clId="Web-{1E8E11B5-5477-439C-96E4-A90DD85ED7F8}" dt="2020-07-30T13:52:33.972" v="109" actId="1076"/>
          <ac:spMkLst>
            <pc:docMk/>
            <pc:sldMk cId="2400038659" sldId="296"/>
            <ac:spMk id="30" creationId="{00000000-0000-0000-0000-000000000000}"/>
          </ac:spMkLst>
        </pc:spChg>
      </pc:sldChg>
      <pc:sldChg chg="modSp">
        <pc:chgData name="Francesco Sposato" userId="S::10586579@polimi.it::328f0c8e-baeb-4c17-84dd-64b20dfbd0ab" providerId="AD" clId="Web-{1E8E11B5-5477-439C-96E4-A90DD85ED7F8}" dt="2020-07-30T13:54:37.112" v="112"/>
        <pc:sldMkLst>
          <pc:docMk/>
          <pc:sldMk cId="0" sldId="297"/>
        </pc:sldMkLst>
        <pc:spChg chg="mod">
          <ac:chgData name="Francesco Sposato" userId="S::10586579@polimi.it::328f0c8e-baeb-4c17-84dd-64b20dfbd0ab" providerId="AD" clId="Web-{1E8E11B5-5477-439C-96E4-A90DD85ED7F8}" dt="2020-07-30T13:54:37.112" v="112"/>
          <ac:spMkLst>
            <pc:docMk/>
            <pc:sldMk cId="0" sldId="297"/>
            <ac:spMk id="276" creationId="{00000000-0000-0000-0000-000000000000}"/>
          </ac:spMkLst>
        </pc:spChg>
      </pc:sldChg>
      <pc:sldChg chg="modSp">
        <pc:chgData name="Francesco Sposato" userId="S::10586579@polimi.it::328f0c8e-baeb-4c17-84dd-64b20dfbd0ab" providerId="AD" clId="Web-{1E8E11B5-5477-439C-96E4-A90DD85ED7F8}" dt="2020-07-30T13:51:13.582" v="100" actId="1076"/>
        <pc:sldMkLst>
          <pc:docMk/>
          <pc:sldMk cId="3301135901" sldId="298"/>
        </pc:sldMkLst>
        <pc:spChg chg="mod">
          <ac:chgData name="Francesco Sposato" userId="S::10586579@polimi.it::328f0c8e-baeb-4c17-84dd-64b20dfbd0ab" providerId="AD" clId="Web-{1E8E11B5-5477-439C-96E4-A90DD85ED7F8}" dt="2020-07-30T13:51:13.582" v="100" actId="1076"/>
          <ac:spMkLst>
            <pc:docMk/>
            <pc:sldMk cId="3301135901" sldId="298"/>
            <ac:spMk id="87" creationId="{00000000-0000-0000-0000-000000000000}"/>
          </ac:spMkLst>
        </pc:spChg>
        <pc:spChg chg="mod">
          <ac:chgData name="Francesco Sposato" userId="S::10586579@polimi.it::328f0c8e-baeb-4c17-84dd-64b20dfbd0ab" providerId="AD" clId="Web-{1E8E11B5-5477-439C-96E4-A90DD85ED7F8}" dt="2020-07-30T13:50:32.489" v="94" actId="20577"/>
          <ac:spMkLst>
            <pc:docMk/>
            <pc:sldMk cId="3301135901" sldId="298"/>
            <ac:spMk id="276" creationId="{00000000-0000-0000-0000-000000000000}"/>
          </ac:spMkLst>
        </pc:spChg>
        <pc:spChg chg="mod">
          <ac:chgData name="Francesco Sposato" userId="S::10586579@polimi.it::328f0c8e-baeb-4c17-84dd-64b20dfbd0ab" providerId="AD" clId="Web-{1E8E11B5-5477-439C-96E4-A90DD85ED7F8}" dt="2020-07-30T13:50:42.567" v="95" actId="14100"/>
          <ac:spMkLst>
            <pc:docMk/>
            <pc:sldMk cId="3301135901" sldId="298"/>
            <ac:spMk id="289" creationId="{00000000-0000-0000-0000-000000000000}"/>
          </ac:spMkLst>
        </pc:spChg>
        <pc:spChg chg="mod">
          <ac:chgData name="Francesco Sposato" userId="S::10586579@polimi.it::328f0c8e-baeb-4c17-84dd-64b20dfbd0ab" providerId="AD" clId="Web-{1E8E11B5-5477-439C-96E4-A90DD85ED7F8}" dt="2020-07-30T13:51:10.348" v="99" actId="1076"/>
          <ac:spMkLst>
            <pc:docMk/>
            <pc:sldMk cId="3301135901" sldId="298"/>
            <ac:spMk id="297" creationId="{00000000-0000-0000-0000-000000000000}"/>
          </ac:spMkLst>
        </pc:spChg>
        <pc:spChg chg="mod">
          <ac:chgData name="Francesco Sposato" userId="S::10586579@polimi.it::328f0c8e-baeb-4c17-84dd-64b20dfbd0ab" providerId="AD" clId="Web-{1E8E11B5-5477-439C-96E4-A90DD85ED7F8}" dt="2020-07-30T13:49:12.068" v="90" actId="1076"/>
          <ac:spMkLst>
            <pc:docMk/>
            <pc:sldMk cId="3301135901" sldId="298"/>
            <ac:spMk id="298" creationId="{00000000-0000-0000-0000-000000000000}"/>
          </ac:spMkLst>
        </pc:spChg>
        <pc:cxnChg chg="mod">
          <ac:chgData name="Francesco Sposato" userId="S::10586579@polimi.it::328f0c8e-baeb-4c17-84dd-64b20dfbd0ab" providerId="AD" clId="Web-{1E8E11B5-5477-439C-96E4-A90DD85ED7F8}" dt="2020-07-30T13:51:06.348" v="98" actId="1076"/>
          <ac:cxnSpMkLst>
            <pc:docMk/>
            <pc:sldMk cId="3301135901" sldId="298"/>
            <ac:cxnSpMk id="299" creationId="{00000000-0000-0000-0000-000000000000}"/>
          </ac:cxnSpMkLst>
        </pc:cxnChg>
      </pc:sldChg>
      <pc:sldChg chg="modSp">
        <pc:chgData name="Francesco Sposato" userId="S::10586579@polimi.it::328f0c8e-baeb-4c17-84dd-64b20dfbd0ab" providerId="AD" clId="Web-{1E8E11B5-5477-439C-96E4-A90DD85ED7F8}" dt="2020-07-30T13:52:45.410" v="110" actId="1076"/>
        <pc:sldMkLst>
          <pc:docMk/>
          <pc:sldMk cId="2629186500" sldId="300"/>
        </pc:sldMkLst>
        <pc:spChg chg="mod">
          <ac:chgData name="Francesco Sposato" userId="S::10586579@polimi.it::328f0c8e-baeb-4c17-84dd-64b20dfbd0ab" providerId="AD" clId="Web-{1E8E11B5-5477-439C-96E4-A90DD85ED7F8}" dt="2020-07-30T13:52:45.410" v="110" actId="1076"/>
          <ac:spMkLst>
            <pc:docMk/>
            <pc:sldMk cId="2629186500" sldId="300"/>
            <ac:spMk id="70" creationId="{C62630E5-7906-423A-846B-03BCD839E26E}"/>
          </ac:spMkLst>
        </pc:spChg>
      </pc:sldChg>
      <pc:sldChg chg="modSp">
        <pc:chgData name="Francesco Sposato" userId="S::10586579@polimi.it::328f0c8e-baeb-4c17-84dd-64b20dfbd0ab" providerId="AD" clId="Web-{1E8E11B5-5477-439C-96E4-A90DD85ED7F8}" dt="2020-07-30T13:52:01.176" v="103" actId="14100"/>
        <pc:sldMkLst>
          <pc:docMk/>
          <pc:sldMk cId="3441371221" sldId="301"/>
        </pc:sldMkLst>
        <pc:spChg chg="mod">
          <ac:chgData name="Francesco Sposato" userId="S::10586579@polimi.it::328f0c8e-baeb-4c17-84dd-64b20dfbd0ab" providerId="AD" clId="Web-{1E8E11B5-5477-439C-96E4-A90DD85ED7F8}" dt="2020-07-30T13:51:44.379" v="102" actId="14100"/>
          <ac:spMkLst>
            <pc:docMk/>
            <pc:sldMk cId="3441371221" sldId="301"/>
            <ac:spMk id="313" creationId="{00000000-0000-0000-0000-000000000000}"/>
          </ac:spMkLst>
        </pc:spChg>
        <pc:cxnChg chg="mod">
          <ac:chgData name="Francesco Sposato" userId="S::10586579@polimi.it::328f0c8e-baeb-4c17-84dd-64b20dfbd0ab" providerId="AD" clId="Web-{1E8E11B5-5477-439C-96E4-A90DD85ED7F8}" dt="2020-07-30T13:52:01.176" v="103" actId="14100"/>
          <ac:cxnSpMkLst>
            <pc:docMk/>
            <pc:sldMk cId="3441371221" sldId="301"/>
            <ac:cxnSpMk id="89" creationId="{00000000-0000-0000-0000-000000000000}"/>
          </ac:cxnSpMkLst>
        </pc:cxnChg>
      </pc:sldChg>
      <pc:sldChg chg="modSp">
        <pc:chgData name="Francesco Sposato" userId="S::10586579@polimi.it::328f0c8e-baeb-4c17-84dd-64b20dfbd0ab" providerId="AD" clId="Web-{1E8E11B5-5477-439C-96E4-A90DD85ED7F8}" dt="2020-07-30T13:52:10.019" v="104" actId="14100"/>
        <pc:sldMkLst>
          <pc:docMk/>
          <pc:sldMk cId="0" sldId="302"/>
        </pc:sldMkLst>
        <pc:cxnChg chg="mod">
          <ac:chgData name="Francesco Sposato" userId="S::10586579@polimi.it::328f0c8e-baeb-4c17-84dd-64b20dfbd0ab" providerId="AD" clId="Web-{1E8E11B5-5477-439C-96E4-A90DD85ED7F8}" dt="2020-07-30T13:52:10.019" v="104" actId="14100"/>
          <ac:cxnSpMkLst>
            <pc:docMk/>
            <pc:sldMk cId="0" sldId="302"/>
            <ac:cxnSpMk id="23" creationId="{00000000-0000-0000-0000-000000000000}"/>
          </ac:cxnSpMkLst>
        </pc:cxnChg>
      </pc:sldChg>
    </pc:docChg>
  </pc:docChgLst>
  <pc:docChgLst>
    <pc:chgData name="Francesco Sposato" userId="328f0c8e-baeb-4c17-84dd-64b20dfbd0ab" providerId="ADAL" clId="{137D90FF-4255-564A-98C4-1FDC61AED7E2}"/>
    <pc:docChg chg="undo custSel addSld modSld">
      <pc:chgData name="Francesco Sposato" userId="328f0c8e-baeb-4c17-84dd-64b20dfbd0ab" providerId="ADAL" clId="{137D90FF-4255-564A-98C4-1FDC61AED7E2}" dt="2020-04-09T11:55:41.857" v="586" actId="20577"/>
      <pc:docMkLst>
        <pc:docMk/>
      </pc:docMkLst>
      <pc:sldChg chg="modSp">
        <pc:chgData name="Francesco Sposato" userId="328f0c8e-baeb-4c17-84dd-64b20dfbd0ab" providerId="ADAL" clId="{137D90FF-4255-564A-98C4-1FDC61AED7E2}" dt="2020-04-04T19:48:43.098" v="198" actId="20577"/>
        <pc:sldMkLst>
          <pc:docMk/>
          <pc:sldMk cId="457991436" sldId="257"/>
        </pc:sldMkLst>
        <pc:spChg chg="mod">
          <ac:chgData name="Francesco Sposato" userId="328f0c8e-baeb-4c17-84dd-64b20dfbd0ab" providerId="ADAL" clId="{137D90FF-4255-564A-98C4-1FDC61AED7E2}" dt="2020-04-04T19:10:34.037" v="6" actId="2711"/>
          <ac:spMkLst>
            <pc:docMk/>
            <pc:sldMk cId="457991436" sldId="257"/>
            <ac:spMk id="2" creationId="{F5F6D9AA-1486-5946-A776-F2FDAB15C549}"/>
          </ac:spMkLst>
        </pc:spChg>
        <pc:spChg chg="mod">
          <ac:chgData name="Francesco Sposato" userId="328f0c8e-baeb-4c17-84dd-64b20dfbd0ab" providerId="ADAL" clId="{137D90FF-4255-564A-98C4-1FDC61AED7E2}" dt="2020-04-04T19:48:43.098" v="198" actId="20577"/>
          <ac:spMkLst>
            <pc:docMk/>
            <pc:sldMk cId="457991436" sldId="257"/>
            <ac:spMk id="3" creationId="{968491B3-8B55-704B-B6EB-8E8E496B39F4}"/>
          </ac:spMkLst>
        </pc:spChg>
      </pc:sldChg>
      <pc:sldChg chg="addSp delSp modSp add">
        <pc:chgData name="Francesco Sposato" userId="328f0c8e-baeb-4c17-84dd-64b20dfbd0ab" providerId="ADAL" clId="{137D90FF-4255-564A-98C4-1FDC61AED7E2}" dt="2020-04-04T19:48:36.043" v="194" actId="207"/>
        <pc:sldMkLst>
          <pc:docMk/>
          <pc:sldMk cId="2522351753" sldId="258"/>
        </pc:sldMkLst>
        <pc:spChg chg="mod">
          <ac:chgData name="Francesco Sposato" userId="328f0c8e-baeb-4c17-84dd-64b20dfbd0ab" providerId="ADAL" clId="{137D90FF-4255-564A-98C4-1FDC61AED7E2}" dt="2020-04-04T19:15:58.877" v="162" actId="20577"/>
          <ac:spMkLst>
            <pc:docMk/>
            <pc:sldMk cId="2522351753" sldId="258"/>
            <ac:spMk id="2" creationId="{F5F6D9AA-1486-5946-A776-F2FDAB15C549}"/>
          </ac:spMkLst>
        </pc:spChg>
        <pc:spChg chg="mod">
          <ac:chgData name="Francesco Sposato" userId="328f0c8e-baeb-4c17-84dd-64b20dfbd0ab" providerId="ADAL" clId="{137D90FF-4255-564A-98C4-1FDC61AED7E2}" dt="2020-04-04T19:48:36.043" v="194" actId="207"/>
          <ac:spMkLst>
            <pc:docMk/>
            <pc:sldMk cId="2522351753" sldId="258"/>
            <ac:spMk id="3" creationId="{968491B3-8B55-704B-B6EB-8E8E496B39F4}"/>
          </ac:spMkLst>
        </pc:spChg>
        <pc:inkChg chg="add del">
          <ac:chgData name="Francesco Sposato" userId="328f0c8e-baeb-4c17-84dd-64b20dfbd0ab" providerId="ADAL" clId="{137D90FF-4255-564A-98C4-1FDC61AED7E2}" dt="2020-04-04T19:18:21.823" v="164"/>
          <ac:inkMkLst>
            <pc:docMk/>
            <pc:sldMk cId="2522351753" sldId="258"/>
            <ac:inkMk id="4" creationId="{64131C04-35B3-D449-A7D0-75C81DD84047}"/>
          </ac:inkMkLst>
        </pc:inkChg>
      </pc:sldChg>
      <pc:sldChg chg="modSp">
        <pc:chgData name="Francesco Sposato" userId="328f0c8e-baeb-4c17-84dd-64b20dfbd0ab" providerId="ADAL" clId="{137D90FF-4255-564A-98C4-1FDC61AED7E2}" dt="2020-04-09T11:55:41.857" v="586" actId="20577"/>
        <pc:sldMkLst>
          <pc:docMk/>
          <pc:sldMk cId="2878054458" sldId="261"/>
        </pc:sldMkLst>
        <pc:spChg chg="mod">
          <ac:chgData name="Francesco Sposato" userId="328f0c8e-baeb-4c17-84dd-64b20dfbd0ab" providerId="ADAL" clId="{137D90FF-4255-564A-98C4-1FDC61AED7E2}" dt="2020-04-09T11:55:41.857" v="586" actId="20577"/>
          <ac:spMkLst>
            <pc:docMk/>
            <pc:sldMk cId="2878054458" sldId="261"/>
            <ac:spMk id="4" creationId="{E2AE92D9-6878-454B-85C3-7F7D660D5196}"/>
          </ac:spMkLst>
        </pc:spChg>
      </pc:sldChg>
      <pc:sldChg chg="modSp">
        <pc:chgData name="Francesco Sposato" userId="328f0c8e-baeb-4c17-84dd-64b20dfbd0ab" providerId="ADAL" clId="{137D90FF-4255-564A-98C4-1FDC61AED7E2}" dt="2020-04-09T11:55:15.514" v="585" actId="207"/>
        <pc:sldMkLst>
          <pc:docMk/>
          <pc:sldMk cId="555981899" sldId="265"/>
        </pc:sldMkLst>
        <pc:spChg chg="mod">
          <ac:chgData name="Francesco Sposato" userId="328f0c8e-baeb-4c17-84dd-64b20dfbd0ab" providerId="ADAL" clId="{137D90FF-4255-564A-98C4-1FDC61AED7E2}" dt="2020-04-09T11:55:15.514" v="585" actId="207"/>
          <ac:spMkLst>
            <pc:docMk/>
            <pc:sldMk cId="555981899" sldId="265"/>
            <ac:spMk id="3" creationId="{970A244A-1401-4553-8F99-B3EA5FB54964}"/>
          </ac:spMkLst>
        </pc:spChg>
      </pc:sldChg>
    </pc:docChg>
  </pc:docChgLst>
  <pc:docChgLst>
    <pc:chgData name="Francesco Sposato" userId="328f0c8e-baeb-4c17-84dd-64b20dfbd0ab" providerId="ADAL" clId="{136A539E-8123-4E4A-A386-1FFA6287A630}"/>
    <pc:docChg chg="custSel modSld">
      <pc:chgData name="Francesco Sposato" userId="328f0c8e-baeb-4c17-84dd-64b20dfbd0ab" providerId="ADAL" clId="{136A539E-8123-4E4A-A386-1FFA6287A630}" dt="2020-04-10T15:31:10.687" v="588" actId="20577"/>
      <pc:docMkLst>
        <pc:docMk/>
      </pc:docMkLst>
      <pc:sldChg chg="modSp">
        <pc:chgData name="Francesco Sposato" userId="328f0c8e-baeb-4c17-84dd-64b20dfbd0ab" providerId="ADAL" clId="{136A539E-8123-4E4A-A386-1FFA6287A630}" dt="2020-04-10T15:22:11.028" v="103" actId="207"/>
        <pc:sldMkLst>
          <pc:docMk/>
          <pc:sldMk cId="2522351753" sldId="258"/>
        </pc:sldMkLst>
        <pc:spChg chg="mod">
          <ac:chgData name="Francesco Sposato" userId="328f0c8e-baeb-4c17-84dd-64b20dfbd0ab" providerId="ADAL" clId="{136A539E-8123-4E4A-A386-1FFA6287A630}" dt="2020-04-10T15:22:11.028" v="103" actId="207"/>
          <ac:spMkLst>
            <pc:docMk/>
            <pc:sldMk cId="2522351753" sldId="258"/>
            <ac:spMk id="3" creationId="{968491B3-8B55-704B-B6EB-8E8E496B39F4}"/>
          </ac:spMkLst>
        </pc:spChg>
      </pc:sldChg>
      <pc:sldChg chg="modSp">
        <pc:chgData name="Francesco Sposato" userId="328f0c8e-baeb-4c17-84dd-64b20dfbd0ab" providerId="ADAL" clId="{136A539E-8123-4E4A-A386-1FFA6287A630}" dt="2020-04-10T15:31:10.687" v="588" actId="20577"/>
        <pc:sldMkLst>
          <pc:docMk/>
          <pc:sldMk cId="555981899" sldId="265"/>
        </pc:sldMkLst>
        <pc:spChg chg="mod">
          <ac:chgData name="Francesco Sposato" userId="328f0c8e-baeb-4c17-84dd-64b20dfbd0ab" providerId="ADAL" clId="{136A539E-8123-4E4A-A386-1FFA6287A630}" dt="2020-04-10T15:31:10.687" v="588" actId="20577"/>
          <ac:spMkLst>
            <pc:docMk/>
            <pc:sldMk cId="555981899" sldId="265"/>
            <ac:spMk id="3" creationId="{970A244A-1401-4553-8F99-B3EA5FB54964}"/>
          </ac:spMkLst>
        </pc:spChg>
      </pc:sldChg>
    </pc:docChg>
  </pc:docChgLst>
  <pc:docChgLst>
    <pc:chgData name="Francesco Sposato" userId="S::10586579@polimi.it::328f0c8e-baeb-4c17-84dd-64b20dfbd0ab" providerId="AD" clId="Web-{0FF8C779-413B-D6FC-5720-AFACED009F69}"/>
    <pc:docChg chg="addSld modSld">
      <pc:chgData name="Francesco Sposato" userId="S::10586579@polimi.it::328f0c8e-baeb-4c17-84dd-64b20dfbd0ab" providerId="AD" clId="Web-{0FF8C779-413B-D6FC-5720-AFACED009F69}" dt="2020-04-14T12:12:41.619" v="612" actId="1076"/>
      <pc:docMkLst>
        <pc:docMk/>
      </pc:docMkLst>
      <pc:sldChg chg="modSp">
        <pc:chgData name="Francesco Sposato" userId="S::10586579@polimi.it::328f0c8e-baeb-4c17-84dd-64b20dfbd0ab" providerId="AD" clId="Web-{0FF8C779-413B-D6FC-5720-AFACED009F69}" dt="2020-04-14T11:33:45.978" v="455" actId="14100"/>
        <pc:sldMkLst>
          <pc:docMk/>
          <pc:sldMk cId="3586470285" sldId="259"/>
        </pc:sldMkLst>
        <pc:cxnChg chg="mod">
          <ac:chgData name="Francesco Sposato" userId="S::10586579@polimi.it::328f0c8e-baeb-4c17-84dd-64b20dfbd0ab" providerId="AD" clId="Web-{0FF8C779-413B-D6FC-5720-AFACED009F69}" dt="2020-04-14T11:33:24.415" v="454" actId="14100"/>
          <ac:cxnSpMkLst>
            <pc:docMk/>
            <pc:sldMk cId="3586470285" sldId="259"/>
            <ac:cxnSpMk id="9" creationId="{FAD95526-BAFF-42CD-8FC0-E12C6353AC39}"/>
          </ac:cxnSpMkLst>
        </pc:cxnChg>
        <pc:cxnChg chg="mod">
          <ac:chgData name="Francesco Sposato" userId="S::10586579@polimi.it::328f0c8e-baeb-4c17-84dd-64b20dfbd0ab" providerId="AD" clId="Web-{0FF8C779-413B-D6FC-5720-AFACED009F69}" dt="2020-04-14T11:33:45.978" v="455" actId="14100"/>
          <ac:cxnSpMkLst>
            <pc:docMk/>
            <pc:sldMk cId="3586470285" sldId="259"/>
            <ac:cxnSpMk id="27" creationId="{583411E9-0F15-4E0D-808C-4ED83C6FCE44}"/>
          </ac:cxnSpMkLst>
        </pc:cxnChg>
      </pc:sldChg>
      <pc:sldChg chg="modSp">
        <pc:chgData name="Francesco Sposato" userId="S::10586579@polimi.it::328f0c8e-baeb-4c17-84dd-64b20dfbd0ab" providerId="AD" clId="Web-{0FF8C779-413B-D6FC-5720-AFACED009F69}" dt="2020-04-14T12:09:49.324" v="546" actId="20577"/>
        <pc:sldMkLst>
          <pc:docMk/>
          <pc:sldMk cId="1535947324" sldId="262"/>
        </pc:sldMkLst>
        <pc:spChg chg="mod">
          <ac:chgData name="Francesco Sposato" userId="S::10586579@polimi.it::328f0c8e-baeb-4c17-84dd-64b20dfbd0ab" providerId="AD" clId="Web-{0FF8C779-413B-D6FC-5720-AFACED009F69}" dt="2020-04-14T12:09:49.324" v="546" actId="20577"/>
          <ac:spMkLst>
            <pc:docMk/>
            <pc:sldMk cId="1535947324" sldId="262"/>
            <ac:spMk id="3" creationId="{F03D568D-E0E5-425B-BF1B-92A9B08F178F}"/>
          </ac:spMkLst>
        </pc:spChg>
        <pc:spChg chg="mod">
          <ac:chgData name="Francesco Sposato" userId="S::10586579@polimi.it::328f0c8e-baeb-4c17-84dd-64b20dfbd0ab" providerId="AD" clId="Web-{0FF8C779-413B-D6FC-5720-AFACED009F69}" dt="2020-04-14T11:30:40.494" v="426" actId="20577"/>
          <ac:spMkLst>
            <pc:docMk/>
            <pc:sldMk cId="1535947324" sldId="262"/>
            <ac:spMk id="4" creationId="{F748716A-5098-4EB8-8348-8A1AE3B2B720}"/>
          </ac:spMkLst>
        </pc:spChg>
      </pc:sldChg>
      <pc:sldChg chg="modSp">
        <pc:chgData name="Francesco Sposato" userId="S::10586579@polimi.it::328f0c8e-baeb-4c17-84dd-64b20dfbd0ab" providerId="AD" clId="Web-{0FF8C779-413B-D6FC-5720-AFACED009F69}" dt="2020-04-14T11:29:19.479" v="401" actId="20577"/>
        <pc:sldMkLst>
          <pc:docMk/>
          <pc:sldMk cId="555981899" sldId="265"/>
        </pc:sldMkLst>
        <pc:spChg chg="mod">
          <ac:chgData name="Francesco Sposato" userId="S::10586579@polimi.it::328f0c8e-baeb-4c17-84dd-64b20dfbd0ab" providerId="AD" clId="Web-{0FF8C779-413B-D6FC-5720-AFACED009F69}" dt="2020-04-14T11:29:19.479" v="401" actId="20577"/>
          <ac:spMkLst>
            <pc:docMk/>
            <pc:sldMk cId="555981899" sldId="265"/>
            <ac:spMk id="3" creationId="{970A244A-1401-4553-8F99-B3EA5FB54964}"/>
          </ac:spMkLst>
        </pc:spChg>
      </pc:sldChg>
      <pc:sldChg chg="modSp">
        <pc:chgData name="Francesco Sposato" userId="S::10586579@polimi.it::328f0c8e-baeb-4c17-84dd-64b20dfbd0ab" providerId="AD" clId="Web-{0FF8C779-413B-D6FC-5720-AFACED009F69}" dt="2020-04-14T12:06:04.872" v="462"/>
        <pc:sldMkLst>
          <pc:docMk/>
          <pc:sldMk cId="2295186897" sldId="272"/>
        </pc:sldMkLst>
        <pc:picChg chg="mod">
          <ac:chgData name="Francesco Sposato" userId="S::10586579@polimi.it::328f0c8e-baeb-4c17-84dd-64b20dfbd0ab" providerId="AD" clId="Web-{0FF8C779-413B-D6FC-5720-AFACED009F69}" dt="2020-04-14T12:06:04.872" v="462"/>
          <ac:picMkLst>
            <pc:docMk/>
            <pc:sldMk cId="2295186897" sldId="272"/>
            <ac:picMk id="4" creationId="{C9368DC6-DE02-4DD4-B5D3-4B533C47ECED}"/>
          </ac:picMkLst>
        </pc:picChg>
      </pc:sldChg>
      <pc:sldChg chg="modSp">
        <pc:chgData name="Francesco Sposato" userId="S::10586579@polimi.it::328f0c8e-baeb-4c17-84dd-64b20dfbd0ab" providerId="AD" clId="Web-{0FF8C779-413B-D6FC-5720-AFACED009F69}" dt="2020-04-14T12:04:19.029" v="461"/>
        <pc:sldMkLst>
          <pc:docMk/>
          <pc:sldMk cId="182049567" sldId="273"/>
        </pc:sldMkLst>
        <pc:picChg chg="mod">
          <ac:chgData name="Francesco Sposato" userId="S::10586579@polimi.it::328f0c8e-baeb-4c17-84dd-64b20dfbd0ab" providerId="AD" clId="Web-{0FF8C779-413B-D6FC-5720-AFACED009F69}" dt="2020-04-14T12:04:19.029" v="461"/>
          <ac:picMkLst>
            <pc:docMk/>
            <pc:sldMk cId="182049567" sldId="273"/>
            <ac:picMk id="4" creationId="{C9368DC6-DE02-4DD4-B5D3-4B533C47ECED}"/>
          </ac:picMkLst>
        </pc:picChg>
      </pc:sldChg>
      <pc:sldChg chg="delSp modSp add replId">
        <pc:chgData name="Francesco Sposato" userId="S::10586579@polimi.it::328f0c8e-baeb-4c17-84dd-64b20dfbd0ab" providerId="AD" clId="Web-{0FF8C779-413B-D6FC-5720-AFACED009F69}" dt="2020-04-14T12:12:41.619" v="612" actId="1076"/>
        <pc:sldMkLst>
          <pc:docMk/>
          <pc:sldMk cId="3051508167" sldId="282"/>
        </pc:sldMkLst>
        <pc:spChg chg="mod">
          <ac:chgData name="Francesco Sposato" userId="S::10586579@polimi.it::328f0c8e-baeb-4c17-84dd-64b20dfbd0ab" providerId="AD" clId="Web-{0FF8C779-413B-D6FC-5720-AFACED009F69}" dt="2020-04-14T12:07:33.168" v="480" actId="20577"/>
          <ac:spMkLst>
            <pc:docMk/>
            <pc:sldMk cId="3051508167" sldId="282"/>
            <ac:spMk id="2" creationId="{129700B4-7227-4052-975F-A60BAEED45E9}"/>
          </ac:spMkLst>
        </pc:spChg>
        <pc:spChg chg="mod">
          <ac:chgData name="Francesco Sposato" userId="S::10586579@polimi.it::328f0c8e-baeb-4c17-84dd-64b20dfbd0ab" providerId="AD" clId="Web-{0FF8C779-413B-D6FC-5720-AFACED009F69}" dt="2020-04-14T12:12:41.448" v="599" actId="1076"/>
          <ac:spMkLst>
            <pc:docMk/>
            <pc:sldMk cId="3051508167" sldId="282"/>
            <ac:spMk id="7" creationId="{0D3FDF9F-B5F1-4F20-A98E-18ED2F4A9903}"/>
          </ac:spMkLst>
        </pc:spChg>
        <pc:spChg chg="mod">
          <ac:chgData name="Francesco Sposato" userId="S::10586579@polimi.it::328f0c8e-baeb-4c17-84dd-64b20dfbd0ab" providerId="AD" clId="Web-{0FF8C779-413B-D6FC-5720-AFACED009F69}" dt="2020-04-14T12:12:41.604" v="611" actId="1076"/>
          <ac:spMkLst>
            <pc:docMk/>
            <pc:sldMk cId="3051508167" sldId="282"/>
            <ac:spMk id="10" creationId="{FABDAD4C-DEC6-4B60-95F6-D0EDA172D086}"/>
          </ac:spMkLst>
        </pc:spChg>
        <pc:spChg chg="mod">
          <ac:chgData name="Francesco Sposato" userId="S::10586579@polimi.it::328f0c8e-baeb-4c17-84dd-64b20dfbd0ab" providerId="AD" clId="Web-{0FF8C779-413B-D6FC-5720-AFACED009F69}" dt="2020-04-14T12:12:41.494" v="602" actId="1076"/>
          <ac:spMkLst>
            <pc:docMk/>
            <pc:sldMk cId="3051508167" sldId="282"/>
            <ac:spMk id="12" creationId="{FABDAD4C-DEC6-4B60-95F6-D0EDA172D086}"/>
          </ac:spMkLst>
        </pc:spChg>
        <pc:spChg chg="mod">
          <ac:chgData name="Francesco Sposato" userId="S::10586579@polimi.it::328f0c8e-baeb-4c17-84dd-64b20dfbd0ab" providerId="AD" clId="Web-{0FF8C779-413B-D6FC-5720-AFACED009F69}" dt="2020-04-14T12:12:41.526" v="603" actId="1076"/>
          <ac:spMkLst>
            <pc:docMk/>
            <pc:sldMk cId="3051508167" sldId="282"/>
            <ac:spMk id="13" creationId="{0D3FDF9F-B5F1-4F20-A98E-18ED2F4A9903}"/>
          </ac:spMkLst>
        </pc:spChg>
        <pc:spChg chg="mod">
          <ac:chgData name="Francesco Sposato" userId="S::10586579@polimi.it::328f0c8e-baeb-4c17-84dd-64b20dfbd0ab" providerId="AD" clId="Web-{0FF8C779-413B-D6FC-5720-AFACED009F69}" dt="2020-04-14T12:12:41.619" v="612" actId="1076"/>
          <ac:spMkLst>
            <pc:docMk/>
            <pc:sldMk cId="3051508167" sldId="282"/>
            <ac:spMk id="15" creationId="{FABDAD4C-DEC6-4B60-95F6-D0EDA172D086}"/>
          </ac:spMkLst>
        </pc:spChg>
        <pc:spChg chg="mod">
          <ac:chgData name="Francesco Sposato" userId="S::10586579@polimi.it::328f0c8e-baeb-4c17-84dd-64b20dfbd0ab" providerId="AD" clId="Web-{0FF8C779-413B-D6FC-5720-AFACED009F69}" dt="2020-04-14T12:12:41.588" v="610" actId="1076"/>
          <ac:spMkLst>
            <pc:docMk/>
            <pc:sldMk cId="3051508167" sldId="282"/>
            <ac:spMk id="16" creationId="{0D3FDF9F-B5F1-4F20-A98E-18ED2F4A9903}"/>
          </ac:spMkLst>
        </pc:spChg>
        <pc:spChg chg="mod">
          <ac:chgData name="Francesco Sposato" userId="S::10586579@polimi.it::328f0c8e-baeb-4c17-84dd-64b20dfbd0ab" providerId="AD" clId="Web-{0FF8C779-413B-D6FC-5720-AFACED009F69}" dt="2020-04-14T12:12:41.557" v="606" actId="1076"/>
          <ac:spMkLst>
            <pc:docMk/>
            <pc:sldMk cId="3051508167" sldId="282"/>
            <ac:spMk id="34" creationId="{00000000-0000-0000-0000-000000000000}"/>
          </ac:spMkLst>
        </pc:spChg>
        <pc:spChg chg="del">
          <ac:chgData name="Francesco Sposato" userId="S::10586579@polimi.it::328f0c8e-baeb-4c17-84dd-64b20dfbd0ab" providerId="AD" clId="Web-{0FF8C779-413B-D6FC-5720-AFACED009F69}" dt="2020-04-14T12:11:17.948" v="582"/>
          <ac:spMkLst>
            <pc:docMk/>
            <pc:sldMk cId="3051508167" sldId="282"/>
            <ac:spMk id="38" creationId="{FABDAD4C-DEC6-4B60-95F6-D0EDA172D086}"/>
          </ac:spMkLst>
        </pc:spChg>
        <pc:spChg chg="mod">
          <ac:chgData name="Francesco Sposato" userId="S::10586579@polimi.it::328f0c8e-baeb-4c17-84dd-64b20dfbd0ab" providerId="AD" clId="Web-{0FF8C779-413B-D6FC-5720-AFACED009F69}" dt="2020-04-14T12:12:41.573" v="608" actId="1076"/>
          <ac:spMkLst>
            <pc:docMk/>
            <pc:sldMk cId="3051508167" sldId="282"/>
            <ac:spMk id="41" creationId="{00000000-0000-0000-0000-000000000000}"/>
          </ac:spMkLst>
        </pc:spChg>
        <pc:spChg chg="del">
          <ac:chgData name="Francesco Sposato" userId="S::10586579@polimi.it::328f0c8e-baeb-4c17-84dd-64b20dfbd0ab" providerId="AD" clId="Web-{0FF8C779-413B-D6FC-5720-AFACED009F69}" dt="2020-04-14T12:09:03.715" v="533"/>
          <ac:spMkLst>
            <pc:docMk/>
            <pc:sldMk cId="3051508167" sldId="282"/>
            <ac:spMk id="45" creationId="{00000000-0000-0000-0000-000000000000}"/>
          </ac:spMkLst>
        </pc:spChg>
        <pc:spChg chg="mod">
          <ac:chgData name="Francesco Sposato" userId="S::10586579@polimi.it::328f0c8e-baeb-4c17-84dd-64b20dfbd0ab" providerId="AD" clId="Web-{0FF8C779-413B-D6FC-5720-AFACED009F69}" dt="2020-04-14T12:07:42.028" v="502" actId="20577"/>
          <ac:spMkLst>
            <pc:docMk/>
            <pc:sldMk cId="3051508167" sldId="282"/>
            <ac:spMk id="52" creationId="{00000000-0000-0000-0000-000000000000}"/>
          </ac:spMkLst>
        </pc:spChg>
        <pc:spChg chg="del">
          <ac:chgData name="Francesco Sposato" userId="S::10586579@polimi.it::328f0c8e-baeb-4c17-84dd-64b20dfbd0ab" providerId="AD" clId="Web-{0FF8C779-413B-D6FC-5720-AFACED009F69}" dt="2020-04-14T12:11:26.229" v="585"/>
          <ac:spMkLst>
            <pc:docMk/>
            <pc:sldMk cId="3051508167" sldId="282"/>
            <ac:spMk id="56" creationId="{00000000-0000-0000-0000-000000000000}"/>
          </ac:spMkLst>
        </pc:spChg>
        <pc:spChg chg="mod">
          <ac:chgData name="Francesco Sposato" userId="S::10586579@polimi.it::328f0c8e-baeb-4c17-84dd-64b20dfbd0ab" providerId="AD" clId="Web-{0FF8C779-413B-D6FC-5720-AFACED009F69}" dt="2020-04-14T12:12:41.588" v="609" actId="1076"/>
          <ac:spMkLst>
            <pc:docMk/>
            <pc:sldMk cId="3051508167" sldId="282"/>
            <ac:spMk id="57" creationId="{0F5836EC-0245-4761-8F1B-F0BA0876094B}"/>
          </ac:spMkLst>
        </pc:spChg>
        <pc:spChg chg="del">
          <ac:chgData name="Francesco Sposato" userId="S::10586579@polimi.it::328f0c8e-baeb-4c17-84dd-64b20dfbd0ab" providerId="AD" clId="Web-{0FF8C779-413B-D6FC-5720-AFACED009F69}" dt="2020-04-14T12:11:23.354" v="584"/>
          <ac:spMkLst>
            <pc:docMk/>
            <pc:sldMk cId="3051508167" sldId="282"/>
            <ac:spMk id="58" creationId="{0D3FDF9F-B5F1-4F20-A98E-18ED2F4A9903}"/>
          </ac:spMkLst>
        </pc:spChg>
        <pc:cxnChg chg="mod">
          <ac:chgData name="Francesco Sposato" userId="S::10586579@polimi.it::328f0c8e-baeb-4c17-84dd-64b20dfbd0ab" providerId="AD" clId="Web-{0FF8C779-413B-D6FC-5720-AFACED009F69}" dt="2020-04-14T12:12:41.432" v="598" actId="1076"/>
          <ac:cxnSpMkLst>
            <pc:docMk/>
            <pc:sldMk cId="3051508167" sldId="282"/>
            <ac:cxnSpMk id="3" creationId="{861A4090-F7DC-456C-8C9D-5B3CB9AFEC75}"/>
          </ac:cxnSpMkLst>
        </pc:cxnChg>
        <pc:cxnChg chg="mod">
          <ac:chgData name="Francesco Sposato" userId="S::10586579@polimi.it::328f0c8e-baeb-4c17-84dd-64b20dfbd0ab" providerId="AD" clId="Web-{0FF8C779-413B-D6FC-5720-AFACED009F69}" dt="2020-04-14T12:12:41.463" v="600" actId="1076"/>
          <ac:cxnSpMkLst>
            <pc:docMk/>
            <pc:sldMk cId="3051508167" sldId="282"/>
            <ac:cxnSpMk id="8" creationId="{E6C218A6-E6B3-484A-8296-1C3A1F96F3A6}"/>
          </ac:cxnSpMkLst>
        </pc:cxnChg>
        <pc:cxnChg chg="mod">
          <ac:chgData name="Francesco Sposato" userId="S::10586579@polimi.it::328f0c8e-baeb-4c17-84dd-64b20dfbd0ab" providerId="AD" clId="Web-{0FF8C779-413B-D6FC-5720-AFACED009F69}" dt="2020-04-14T12:12:41.479" v="601" actId="1076"/>
          <ac:cxnSpMkLst>
            <pc:docMk/>
            <pc:sldMk cId="3051508167" sldId="282"/>
            <ac:cxnSpMk id="11" creationId="{861A4090-F7DC-456C-8C9D-5B3CB9AFEC75}"/>
          </ac:cxnSpMkLst>
        </pc:cxnChg>
        <pc:cxnChg chg="mod">
          <ac:chgData name="Francesco Sposato" userId="S::10586579@polimi.it::328f0c8e-baeb-4c17-84dd-64b20dfbd0ab" providerId="AD" clId="Web-{0FF8C779-413B-D6FC-5720-AFACED009F69}" dt="2020-04-14T12:12:41.541" v="604" actId="1076"/>
          <ac:cxnSpMkLst>
            <pc:docMk/>
            <pc:sldMk cId="3051508167" sldId="282"/>
            <ac:cxnSpMk id="14" creationId="{861A4090-F7DC-456C-8C9D-5B3CB9AFEC75}"/>
          </ac:cxnSpMkLst>
        </pc:cxnChg>
        <pc:cxnChg chg="mod">
          <ac:chgData name="Francesco Sposato" userId="S::10586579@polimi.it::328f0c8e-baeb-4c17-84dd-64b20dfbd0ab" providerId="AD" clId="Web-{0FF8C779-413B-D6FC-5720-AFACED009F69}" dt="2020-04-14T12:12:41.541" v="605" actId="1076"/>
          <ac:cxnSpMkLst>
            <pc:docMk/>
            <pc:sldMk cId="3051508167" sldId="282"/>
            <ac:cxnSpMk id="28" creationId="{E6C218A6-E6B3-484A-8296-1C3A1F96F3A6}"/>
          </ac:cxnSpMkLst>
        </pc:cxnChg>
        <pc:cxnChg chg="del">
          <ac:chgData name="Francesco Sposato" userId="S::10586579@polimi.it::328f0c8e-baeb-4c17-84dd-64b20dfbd0ab" providerId="AD" clId="Web-{0FF8C779-413B-D6FC-5720-AFACED009F69}" dt="2020-04-14T12:09:07.388" v="534"/>
          <ac:cxnSpMkLst>
            <pc:docMk/>
            <pc:sldMk cId="3051508167" sldId="282"/>
            <ac:cxnSpMk id="30" creationId="{E6C218A6-E6B3-484A-8296-1C3A1F96F3A6}"/>
          </ac:cxnSpMkLst>
        </pc:cxnChg>
        <pc:cxnChg chg="del">
          <ac:chgData name="Francesco Sposato" userId="S::10586579@polimi.it::328f0c8e-baeb-4c17-84dd-64b20dfbd0ab" providerId="AD" clId="Web-{0FF8C779-413B-D6FC-5720-AFACED009F69}" dt="2020-04-14T12:11:19.229" v="583"/>
          <ac:cxnSpMkLst>
            <pc:docMk/>
            <pc:sldMk cId="3051508167" sldId="282"/>
            <ac:cxnSpMk id="37" creationId="{861A4090-F7DC-456C-8C9D-5B3CB9AFEC75}"/>
          </ac:cxnSpMkLst>
        </pc:cxnChg>
        <pc:cxnChg chg="mod">
          <ac:chgData name="Francesco Sposato" userId="S::10586579@polimi.it::328f0c8e-baeb-4c17-84dd-64b20dfbd0ab" providerId="AD" clId="Web-{0FF8C779-413B-D6FC-5720-AFACED009F69}" dt="2020-04-14T12:12:41.573" v="607" actId="1076"/>
          <ac:cxnSpMkLst>
            <pc:docMk/>
            <pc:sldMk cId="3051508167" sldId="282"/>
            <ac:cxnSpMk id="39" creationId="{E6C218A6-E6B3-484A-8296-1C3A1F96F3A6}"/>
          </ac:cxnSpMkLst>
        </pc:cxnChg>
        <pc:cxnChg chg="del">
          <ac:chgData name="Francesco Sposato" userId="S::10586579@polimi.it::328f0c8e-baeb-4c17-84dd-64b20dfbd0ab" providerId="AD" clId="Web-{0FF8C779-413B-D6FC-5720-AFACED009F69}" dt="2020-04-14T12:11:28.229" v="586"/>
          <ac:cxnSpMkLst>
            <pc:docMk/>
            <pc:sldMk cId="3051508167" sldId="282"/>
            <ac:cxnSpMk id="48" creationId="{E6C218A6-E6B3-484A-8296-1C3A1F96F3A6}"/>
          </ac:cxnSpMkLst>
        </pc:cxnChg>
      </pc:sldChg>
    </pc:docChg>
  </pc:docChgLst>
  <pc:docChgLst>
    <pc:chgData name="Francesco Sposato" userId="S::10586579@polimi.it::328f0c8e-baeb-4c17-84dd-64b20dfbd0ab" providerId="AD" clId="Web-{0C23765E-A4E5-BCE9-BD55-8665E68260CA}"/>
    <pc:docChg chg="modSld">
      <pc:chgData name="Francesco Sposato" userId="S::10586579@polimi.it::328f0c8e-baeb-4c17-84dd-64b20dfbd0ab" providerId="AD" clId="Web-{0C23765E-A4E5-BCE9-BD55-8665E68260CA}" dt="2020-04-08T19:32:32.942" v="40" actId="14100"/>
      <pc:docMkLst>
        <pc:docMk/>
      </pc:docMkLst>
      <pc:sldChg chg="delSp modSp">
        <pc:chgData name="Francesco Sposato" userId="S::10586579@polimi.it::328f0c8e-baeb-4c17-84dd-64b20dfbd0ab" providerId="AD" clId="Web-{0C23765E-A4E5-BCE9-BD55-8665E68260CA}" dt="2020-04-08T19:32:32.942" v="40" actId="14100"/>
        <pc:sldMkLst>
          <pc:docMk/>
          <pc:sldMk cId="3586470285" sldId="259"/>
        </pc:sldMkLst>
        <pc:spChg chg="mod topLvl">
          <ac:chgData name="Francesco Sposato" userId="S::10586579@polimi.it::328f0c8e-baeb-4c17-84dd-64b20dfbd0ab" providerId="AD" clId="Web-{0C23765E-A4E5-BCE9-BD55-8665E68260CA}" dt="2020-04-08T19:31:32.037" v="36" actId="1076"/>
          <ac:spMkLst>
            <pc:docMk/>
            <pc:sldMk cId="3586470285" sldId="259"/>
            <ac:spMk id="4" creationId="{4EBDEA8B-20D7-4694-BA53-02EBF381855F}"/>
          </ac:spMkLst>
        </pc:spChg>
        <pc:spChg chg="topLvl">
          <ac:chgData name="Francesco Sposato" userId="S::10586579@polimi.it::328f0c8e-baeb-4c17-84dd-64b20dfbd0ab" providerId="AD" clId="Web-{0C23765E-A4E5-BCE9-BD55-8665E68260CA}" dt="2020-04-08T19:28:16.366" v="8"/>
          <ac:spMkLst>
            <pc:docMk/>
            <pc:sldMk cId="3586470285" sldId="259"/>
            <ac:spMk id="8" creationId="{850015DC-7D72-4049-B65A-EFE877A35DE0}"/>
          </ac:spMkLst>
        </pc:spChg>
        <pc:spChg chg="topLvl">
          <ac:chgData name="Francesco Sposato" userId="S::10586579@polimi.it::328f0c8e-baeb-4c17-84dd-64b20dfbd0ab" providerId="AD" clId="Web-{0C23765E-A4E5-BCE9-BD55-8665E68260CA}" dt="2020-04-08T19:28:16.366" v="8"/>
          <ac:spMkLst>
            <pc:docMk/>
            <pc:sldMk cId="3586470285" sldId="259"/>
            <ac:spMk id="10" creationId="{63E1AD73-8D85-4263-905A-8FF0835770EF}"/>
          </ac:spMkLst>
        </pc:spChg>
        <pc:spChg chg="topLvl">
          <ac:chgData name="Francesco Sposato" userId="S::10586579@polimi.it::328f0c8e-baeb-4c17-84dd-64b20dfbd0ab" providerId="AD" clId="Web-{0C23765E-A4E5-BCE9-BD55-8665E68260CA}" dt="2020-04-08T19:28:16.366" v="8"/>
          <ac:spMkLst>
            <pc:docMk/>
            <pc:sldMk cId="3586470285" sldId="259"/>
            <ac:spMk id="15" creationId="{548642DD-7E7A-4930-8D83-F9CD16339C8D}"/>
          </ac:spMkLst>
        </pc:spChg>
        <pc:spChg chg="topLvl">
          <ac:chgData name="Francesco Sposato" userId="S::10586579@polimi.it::328f0c8e-baeb-4c17-84dd-64b20dfbd0ab" providerId="AD" clId="Web-{0C23765E-A4E5-BCE9-BD55-8665E68260CA}" dt="2020-04-08T19:28:16.366" v="8"/>
          <ac:spMkLst>
            <pc:docMk/>
            <pc:sldMk cId="3586470285" sldId="259"/>
            <ac:spMk id="16" creationId="{15965CC2-E823-43B3-9455-D87B81749900}"/>
          </ac:spMkLst>
        </pc:spChg>
        <pc:spChg chg="topLvl">
          <ac:chgData name="Francesco Sposato" userId="S::10586579@polimi.it::328f0c8e-baeb-4c17-84dd-64b20dfbd0ab" providerId="AD" clId="Web-{0C23765E-A4E5-BCE9-BD55-8665E68260CA}" dt="2020-04-08T19:28:16.366" v="8"/>
          <ac:spMkLst>
            <pc:docMk/>
            <pc:sldMk cId="3586470285" sldId="259"/>
            <ac:spMk id="17" creationId="{EB442B93-68D8-4F3D-AD57-76604B2A6F42}"/>
          </ac:spMkLst>
        </pc:spChg>
        <pc:spChg chg="topLvl">
          <ac:chgData name="Francesco Sposato" userId="S::10586579@polimi.it::328f0c8e-baeb-4c17-84dd-64b20dfbd0ab" providerId="AD" clId="Web-{0C23765E-A4E5-BCE9-BD55-8665E68260CA}" dt="2020-04-08T19:28:16.366" v="8"/>
          <ac:spMkLst>
            <pc:docMk/>
            <pc:sldMk cId="3586470285" sldId="259"/>
            <ac:spMk id="28" creationId="{A06E3F95-8D73-4B76-B61C-1F8507A23905}"/>
          </ac:spMkLst>
        </pc:spChg>
        <pc:spChg chg="topLvl">
          <ac:chgData name="Francesco Sposato" userId="S::10586579@polimi.it::328f0c8e-baeb-4c17-84dd-64b20dfbd0ab" providerId="AD" clId="Web-{0C23765E-A4E5-BCE9-BD55-8665E68260CA}" dt="2020-04-08T19:28:16.366" v="8"/>
          <ac:spMkLst>
            <pc:docMk/>
            <pc:sldMk cId="3586470285" sldId="259"/>
            <ac:spMk id="29" creationId="{E7341804-D7A1-4DEE-A8CB-2DFB47CC4AB2}"/>
          </ac:spMkLst>
        </pc:spChg>
        <pc:spChg chg="mod topLvl">
          <ac:chgData name="Francesco Sposato" userId="S::10586579@polimi.it::328f0c8e-baeb-4c17-84dd-64b20dfbd0ab" providerId="AD" clId="Web-{0C23765E-A4E5-BCE9-BD55-8665E68260CA}" dt="2020-04-08T19:29:23.178" v="15" actId="1076"/>
          <ac:spMkLst>
            <pc:docMk/>
            <pc:sldMk cId="3586470285" sldId="259"/>
            <ac:spMk id="30" creationId="{FB150797-42CB-4324-8E6D-8B0859F135C7}"/>
          </ac:spMkLst>
        </pc:spChg>
        <pc:spChg chg="del mod topLvl">
          <ac:chgData name="Francesco Sposato" userId="S::10586579@polimi.it::328f0c8e-baeb-4c17-84dd-64b20dfbd0ab" providerId="AD" clId="Web-{0C23765E-A4E5-BCE9-BD55-8665E68260CA}" dt="2020-04-08T19:29:17.850" v="14"/>
          <ac:spMkLst>
            <pc:docMk/>
            <pc:sldMk cId="3586470285" sldId="259"/>
            <ac:spMk id="33" creationId="{EE0F9707-7B87-48EF-AAEB-D8F7D32CCE1C}"/>
          </ac:spMkLst>
        </pc:spChg>
        <pc:spChg chg="topLvl">
          <ac:chgData name="Francesco Sposato" userId="S::10586579@polimi.it::328f0c8e-baeb-4c17-84dd-64b20dfbd0ab" providerId="AD" clId="Web-{0C23765E-A4E5-BCE9-BD55-8665E68260CA}" dt="2020-04-08T19:28:16.366" v="8"/>
          <ac:spMkLst>
            <pc:docMk/>
            <pc:sldMk cId="3586470285" sldId="259"/>
            <ac:spMk id="35" creationId="{21BAD40C-8D2B-4C7D-B92F-8DD4EFCA69AD}"/>
          </ac:spMkLst>
        </pc:spChg>
        <pc:spChg chg="topLvl">
          <ac:chgData name="Francesco Sposato" userId="S::10586579@polimi.it::328f0c8e-baeb-4c17-84dd-64b20dfbd0ab" providerId="AD" clId="Web-{0C23765E-A4E5-BCE9-BD55-8665E68260CA}" dt="2020-04-08T19:28:16.366" v="8"/>
          <ac:spMkLst>
            <pc:docMk/>
            <pc:sldMk cId="3586470285" sldId="259"/>
            <ac:spMk id="36" creationId="{0B9DF8C2-6FA1-4AEE-8434-6DE6BAD24CEB}"/>
          </ac:spMkLst>
        </pc:spChg>
        <pc:spChg chg="topLvl">
          <ac:chgData name="Francesco Sposato" userId="S::10586579@polimi.it::328f0c8e-baeb-4c17-84dd-64b20dfbd0ab" providerId="AD" clId="Web-{0C23765E-A4E5-BCE9-BD55-8665E68260CA}" dt="2020-04-08T19:28:16.366" v="8"/>
          <ac:spMkLst>
            <pc:docMk/>
            <pc:sldMk cId="3586470285" sldId="259"/>
            <ac:spMk id="38" creationId="{915DC969-2D85-49B5-A948-BB453EBC6AA3}"/>
          </ac:spMkLst>
        </pc:spChg>
        <pc:spChg chg="topLvl">
          <ac:chgData name="Francesco Sposato" userId="S::10586579@polimi.it::328f0c8e-baeb-4c17-84dd-64b20dfbd0ab" providerId="AD" clId="Web-{0C23765E-A4E5-BCE9-BD55-8665E68260CA}" dt="2020-04-08T19:28:16.366" v="8"/>
          <ac:spMkLst>
            <pc:docMk/>
            <pc:sldMk cId="3586470285" sldId="259"/>
            <ac:spMk id="39" creationId="{0A9F0A74-CB40-49B8-B408-0AC38FD394EB}"/>
          </ac:spMkLst>
        </pc:spChg>
        <pc:spChg chg="topLvl">
          <ac:chgData name="Francesco Sposato" userId="S::10586579@polimi.it::328f0c8e-baeb-4c17-84dd-64b20dfbd0ab" providerId="AD" clId="Web-{0C23765E-A4E5-BCE9-BD55-8665E68260CA}" dt="2020-04-08T19:28:16.366" v="8"/>
          <ac:spMkLst>
            <pc:docMk/>
            <pc:sldMk cId="3586470285" sldId="259"/>
            <ac:spMk id="40" creationId="{9B4B14FD-8D43-4ED6-AA2B-44251E0145E5}"/>
          </ac:spMkLst>
        </pc:spChg>
        <pc:spChg chg="topLvl">
          <ac:chgData name="Francesco Sposato" userId="S::10586579@polimi.it::328f0c8e-baeb-4c17-84dd-64b20dfbd0ab" providerId="AD" clId="Web-{0C23765E-A4E5-BCE9-BD55-8665E68260CA}" dt="2020-04-08T19:28:16.366" v="8"/>
          <ac:spMkLst>
            <pc:docMk/>
            <pc:sldMk cId="3586470285" sldId="259"/>
            <ac:spMk id="41" creationId="{A8A98E31-F4C5-4A9E-8A19-07C0FEB1E237}"/>
          </ac:spMkLst>
        </pc:spChg>
        <pc:spChg chg="mod">
          <ac:chgData name="Francesco Sposato" userId="S::10586579@polimi.it::328f0c8e-baeb-4c17-84dd-64b20dfbd0ab" providerId="AD" clId="Web-{0C23765E-A4E5-BCE9-BD55-8665E68260CA}" dt="2020-04-08T19:31:50.208" v="37" actId="1076"/>
          <ac:spMkLst>
            <pc:docMk/>
            <pc:sldMk cId="3586470285" sldId="259"/>
            <ac:spMk id="44" creationId="{E7FE2A80-BE2A-4FF3-A82F-907DE8C9E546}"/>
          </ac:spMkLst>
        </pc:spChg>
        <pc:spChg chg="topLvl">
          <ac:chgData name="Francesco Sposato" userId="S::10586579@polimi.it::328f0c8e-baeb-4c17-84dd-64b20dfbd0ab" providerId="AD" clId="Web-{0C23765E-A4E5-BCE9-BD55-8665E68260CA}" dt="2020-04-08T19:28:16.366" v="8"/>
          <ac:spMkLst>
            <pc:docMk/>
            <pc:sldMk cId="3586470285" sldId="259"/>
            <ac:spMk id="45" creationId="{5CAD259A-379E-4B9A-AEEA-3929CDAE68A2}"/>
          </ac:spMkLst>
        </pc:spChg>
        <pc:grpChg chg="del mod">
          <ac:chgData name="Francesco Sposato" userId="S::10586579@polimi.it::328f0c8e-baeb-4c17-84dd-64b20dfbd0ab" providerId="AD" clId="Web-{0C23765E-A4E5-BCE9-BD55-8665E68260CA}" dt="2020-04-08T19:28:16.366" v="8"/>
          <ac:grpSpMkLst>
            <pc:docMk/>
            <pc:sldMk cId="3586470285" sldId="259"/>
            <ac:grpSpMk id="11" creationId="{7483A54E-8041-4606-970B-CADA192B8048}"/>
          </ac:grpSpMkLst>
        </pc:grpChg>
        <pc:cxnChg chg="mod topLvl">
          <ac:chgData name="Francesco Sposato" userId="S::10586579@polimi.it::328f0c8e-baeb-4c17-84dd-64b20dfbd0ab" providerId="AD" clId="Web-{0C23765E-A4E5-BCE9-BD55-8665E68260CA}" dt="2020-04-08T19:31:20.146" v="34" actId="14100"/>
          <ac:cxnSpMkLst>
            <pc:docMk/>
            <pc:sldMk cId="3586470285" sldId="259"/>
            <ac:cxnSpMk id="3" creationId="{95364538-E44E-46A4-983D-8AC28B4C0D3A}"/>
          </ac:cxnSpMkLst>
        </pc:cxnChg>
        <pc:cxnChg chg="mod topLvl">
          <ac:chgData name="Francesco Sposato" userId="S::10586579@polimi.it::328f0c8e-baeb-4c17-84dd-64b20dfbd0ab" providerId="AD" clId="Web-{0C23765E-A4E5-BCE9-BD55-8665E68260CA}" dt="2020-04-08T19:30:56.568" v="31" actId="14100"/>
          <ac:cxnSpMkLst>
            <pc:docMk/>
            <pc:sldMk cId="3586470285" sldId="259"/>
            <ac:cxnSpMk id="5" creationId="{3CC97154-5266-4848-960C-BD26C09C0647}"/>
          </ac:cxnSpMkLst>
        </pc:cxnChg>
        <pc:cxnChg chg="mod topLvl">
          <ac:chgData name="Francesco Sposato" userId="S::10586579@polimi.it::328f0c8e-baeb-4c17-84dd-64b20dfbd0ab" providerId="AD" clId="Web-{0C23765E-A4E5-BCE9-BD55-8665E68260CA}" dt="2020-04-08T19:30:31.678" v="27" actId="14100"/>
          <ac:cxnSpMkLst>
            <pc:docMk/>
            <pc:sldMk cId="3586470285" sldId="259"/>
            <ac:cxnSpMk id="7" creationId="{5B8E4ED6-619F-4E70-A5CF-75D68926EB05}"/>
          </ac:cxnSpMkLst>
        </pc:cxnChg>
        <pc:cxnChg chg="mod">
          <ac:chgData name="Francesco Sposato" userId="S::10586579@polimi.it::328f0c8e-baeb-4c17-84dd-64b20dfbd0ab" providerId="AD" clId="Web-{0C23765E-A4E5-BCE9-BD55-8665E68260CA}" dt="2020-04-08T19:30:49.615" v="30" actId="14100"/>
          <ac:cxnSpMkLst>
            <pc:docMk/>
            <pc:sldMk cId="3586470285" sldId="259"/>
            <ac:cxnSpMk id="9" creationId="{FAD95526-BAFF-42CD-8FC0-E12C6353AC39}"/>
          </ac:cxnSpMkLst>
        </pc:cxnChg>
        <pc:cxnChg chg="mod topLvl">
          <ac:chgData name="Francesco Sposato" userId="S::10586579@polimi.it::328f0c8e-baeb-4c17-84dd-64b20dfbd0ab" providerId="AD" clId="Web-{0C23765E-A4E5-BCE9-BD55-8665E68260CA}" dt="2020-04-08T19:29:54.162" v="20" actId="14100"/>
          <ac:cxnSpMkLst>
            <pc:docMk/>
            <pc:sldMk cId="3586470285" sldId="259"/>
            <ac:cxnSpMk id="20" creationId="{483C9F52-2C93-409C-9510-C8A9D10981F6}"/>
          </ac:cxnSpMkLst>
        </pc:cxnChg>
        <pc:cxnChg chg="mod topLvl">
          <ac:chgData name="Francesco Sposato" userId="S::10586579@polimi.it::328f0c8e-baeb-4c17-84dd-64b20dfbd0ab" providerId="AD" clId="Web-{0C23765E-A4E5-BCE9-BD55-8665E68260CA}" dt="2020-04-08T19:30:19.943" v="25" actId="14100"/>
          <ac:cxnSpMkLst>
            <pc:docMk/>
            <pc:sldMk cId="3586470285" sldId="259"/>
            <ac:cxnSpMk id="21" creationId="{8E41E8CE-E5E5-423E-84A9-80C8785CDCC7}"/>
          </ac:cxnSpMkLst>
        </pc:cxnChg>
        <pc:cxnChg chg="mod topLvl">
          <ac:chgData name="Francesco Sposato" userId="S::10586579@polimi.it::328f0c8e-baeb-4c17-84dd-64b20dfbd0ab" providerId="AD" clId="Web-{0C23765E-A4E5-BCE9-BD55-8665E68260CA}" dt="2020-04-08T19:30:08.678" v="22" actId="14100"/>
          <ac:cxnSpMkLst>
            <pc:docMk/>
            <pc:sldMk cId="3586470285" sldId="259"/>
            <ac:cxnSpMk id="22" creationId="{894B27E2-7E00-4ED0-AE7D-340B694E3A4D}"/>
          </ac:cxnSpMkLst>
        </pc:cxnChg>
        <pc:cxnChg chg="mod topLvl">
          <ac:chgData name="Francesco Sposato" userId="S::10586579@polimi.it::328f0c8e-baeb-4c17-84dd-64b20dfbd0ab" providerId="AD" clId="Web-{0C23765E-A4E5-BCE9-BD55-8665E68260CA}" dt="2020-04-08T19:32:32.942" v="40" actId="14100"/>
          <ac:cxnSpMkLst>
            <pc:docMk/>
            <pc:sldMk cId="3586470285" sldId="259"/>
            <ac:cxnSpMk id="23" creationId="{0CBA20F5-55CA-45FC-A094-4D612C790E0F}"/>
          </ac:cxnSpMkLst>
        </pc:cxnChg>
        <pc:cxnChg chg="topLvl">
          <ac:chgData name="Francesco Sposato" userId="S::10586579@polimi.it::328f0c8e-baeb-4c17-84dd-64b20dfbd0ab" providerId="AD" clId="Web-{0C23765E-A4E5-BCE9-BD55-8665E68260CA}" dt="2020-04-08T19:28:16.366" v="8"/>
          <ac:cxnSpMkLst>
            <pc:docMk/>
            <pc:sldMk cId="3586470285" sldId="259"/>
            <ac:cxnSpMk id="26" creationId="{5FDF6C95-8566-49EF-92FD-9A502F70B9EC}"/>
          </ac:cxnSpMkLst>
        </pc:cxnChg>
        <pc:cxnChg chg="mod topLvl">
          <ac:chgData name="Francesco Sposato" userId="S::10586579@polimi.it::328f0c8e-baeb-4c17-84dd-64b20dfbd0ab" providerId="AD" clId="Web-{0C23765E-A4E5-BCE9-BD55-8665E68260CA}" dt="2020-04-08T19:29:00.022" v="10" actId="14100"/>
          <ac:cxnSpMkLst>
            <pc:docMk/>
            <pc:sldMk cId="3586470285" sldId="259"/>
            <ac:cxnSpMk id="27" creationId="{583411E9-0F15-4E0D-808C-4ED83C6FCE44}"/>
          </ac:cxnSpMkLst>
        </pc:cxnChg>
      </pc:sldChg>
    </pc:docChg>
  </pc:docChgLst>
  <pc:docChgLst>
    <pc:chgData name="Francesco Sposato" userId="S::10586579@polimi.it::328f0c8e-baeb-4c17-84dd-64b20dfbd0ab" providerId="AD" clId="Web-{D746C3EB-DE67-DBBB-697E-8B5987173ACB}"/>
    <pc:docChg chg="modSld">
      <pc:chgData name="Francesco Sposato" userId="S::10586579@polimi.it::328f0c8e-baeb-4c17-84dd-64b20dfbd0ab" providerId="AD" clId="Web-{D746C3EB-DE67-DBBB-697E-8B5987173ACB}" dt="2020-04-10T17:06:34.141" v="121"/>
      <pc:docMkLst>
        <pc:docMk/>
      </pc:docMkLst>
      <pc:sldChg chg="addSp delSp modSp">
        <pc:chgData name="Francesco Sposato" userId="S::10586579@polimi.it::328f0c8e-baeb-4c17-84dd-64b20dfbd0ab" providerId="AD" clId="Web-{D746C3EB-DE67-DBBB-697E-8B5987173ACB}" dt="2020-04-10T17:06:34.141" v="121"/>
        <pc:sldMkLst>
          <pc:docMk/>
          <pc:sldMk cId="2456368635" sldId="267"/>
        </pc:sldMkLst>
        <pc:spChg chg="mod">
          <ac:chgData name="Francesco Sposato" userId="S::10586579@polimi.it::328f0c8e-baeb-4c17-84dd-64b20dfbd0ab" providerId="AD" clId="Web-{D746C3EB-DE67-DBBB-697E-8B5987173ACB}" dt="2020-04-10T17:06:28.735" v="118" actId="1076"/>
          <ac:spMkLst>
            <pc:docMk/>
            <pc:sldMk cId="2456368635" sldId="267"/>
            <ac:spMk id="2" creationId="{129700B4-7227-4052-975F-A60BAEED45E9}"/>
          </ac:spMkLst>
        </pc:spChg>
        <pc:spChg chg="add del">
          <ac:chgData name="Francesco Sposato" userId="S::10586579@polimi.it::328f0c8e-baeb-4c17-84dd-64b20dfbd0ab" providerId="AD" clId="Web-{D746C3EB-DE67-DBBB-697E-8B5987173ACB}" dt="2020-04-10T17:01:00.441" v="42"/>
          <ac:spMkLst>
            <pc:docMk/>
            <pc:sldMk cId="2456368635" sldId="267"/>
            <ac:spMk id="4" creationId="{39BE6D3B-5D57-42B6-9BFD-E9652B1D074A}"/>
          </ac:spMkLst>
        </pc:spChg>
        <pc:spChg chg="add del mod">
          <ac:chgData name="Francesco Sposato" userId="S::10586579@polimi.it::328f0c8e-baeb-4c17-84dd-64b20dfbd0ab" providerId="AD" clId="Web-{D746C3EB-DE67-DBBB-697E-8B5987173ACB}" dt="2020-04-10T17:01:59.159" v="51"/>
          <ac:spMkLst>
            <pc:docMk/>
            <pc:sldMk cId="2456368635" sldId="267"/>
            <ac:spMk id="5" creationId="{CD7422D7-F9BE-42EF-AC44-6B08B832B16A}"/>
          </ac:spMkLst>
        </pc:spChg>
        <pc:spChg chg="add del">
          <ac:chgData name="Francesco Sposato" userId="S::10586579@polimi.it::328f0c8e-baeb-4c17-84dd-64b20dfbd0ab" providerId="AD" clId="Web-{D746C3EB-DE67-DBBB-697E-8B5987173ACB}" dt="2020-04-10T17:01:13.550" v="45"/>
          <ac:spMkLst>
            <pc:docMk/>
            <pc:sldMk cId="2456368635" sldId="267"/>
            <ac:spMk id="6" creationId="{ECAB0658-F466-458B-B36A-0283AD7764AC}"/>
          </ac:spMkLst>
        </pc:spChg>
        <pc:spChg chg="add mod">
          <ac:chgData name="Francesco Sposato" userId="S::10586579@polimi.it::328f0c8e-baeb-4c17-84dd-64b20dfbd0ab" providerId="AD" clId="Web-{D746C3EB-DE67-DBBB-697E-8B5987173ACB}" dt="2020-04-10T17:06:34.126" v="119"/>
          <ac:spMkLst>
            <pc:docMk/>
            <pc:sldMk cId="2456368635" sldId="267"/>
            <ac:spMk id="7" creationId="{0D3FDF9F-B5F1-4F20-A98E-18ED2F4A9903}"/>
          </ac:spMkLst>
        </pc:spChg>
        <pc:spChg chg="add mod">
          <ac:chgData name="Francesco Sposato" userId="S::10586579@polimi.it::328f0c8e-baeb-4c17-84dd-64b20dfbd0ab" providerId="AD" clId="Web-{D746C3EB-DE67-DBBB-697E-8B5987173ACB}" dt="2020-04-10T17:06:34.141" v="120"/>
          <ac:spMkLst>
            <pc:docMk/>
            <pc:sldMk cId="2456368635" sldId="267"/>
            <ac:spMk id="9" creationId="{0F5836EC-0245-4761-8F1B-F0BA0876094B}"/>
          </ac:spMkLst>
        </pc:spChg>
        <pc:spChg chg="add mod">
          <ac:chgData name="Francesco Sposato" userId="S::10586579@polimi.it::328f0c8e-baeb-4c17-84dd-64b20dfbd0ab" providerId="AD" clId="Web-{D746C3EB-DE67-DBBB-697E-8B5987173ACB}" dt="2020-04-10T17:06:34.141" v="121"/>
          <ac:spMkLst>
            <pc:docMk/>
            <pc:sldMk cId="2456368635" sldId="267"/>
            <ac:spMk id="10" creationId="{FABDAD4C-DEC6-4B60-95F6-D0EDA172D086}"/>
          </ac:spMkLst>
        </pc:spChg>
        <pc:cxnChg chg="add mod">
          <ac:chgData name="Francesco Sposato" userId="S::10586579@polimi.it::328f0c8e-baeb-4c17-84dd-64b20dfbd0ab" providerId="AD" clId="Web-{D746C3EB-DE67-DBBB-697E-8B5987173ACB}" dt="2020-04-10T17:00:32.379" v="40" actId="14100"/>
          <ac:cxnSpMkLst>
            <pc:docMk/>
            <pc:sldMk cId="2456368635" sldId="267"/>
            <ac:cxnSpMk id="3" creationId="{861A4090-F7DC-456C-8C9D-5B3CB9AFEC75}"/>
          </ac:cxnSpMkLst>
        </pc:cxnChg>
        <pc:cxnChg chg="add mod">
          <ac:chgData name="Francesco Sposato" userId="S::10586579@polimi.it::328f0c8e-baeb-4c17-84dd-64b20dfbd0ab" providerId="AD" clId="Web-{D746C3EB-DE67-DBBB-697E-8B5987173ACB}" dt="2020-04-10T17:04:46.939" v="104" actId="1076"/>
          <ac:cxnSpMkLst>
            <pc:docMk/>
            <pc:sldMk cId="2456368635" sldId="267"/>
            <ac:cxnSpMk id="8" creationId="{E6C218A6-E6B3-484A-8296-1C3A1F96F3A6}"/>
          </ac:cxnSpMkLst>
        </pc:cxnChg>
      </pc:sldChg>
      <pc:sldChg chg="modSp">
        <pc:chgData name="Francesco Sposato" userId="S::10586579@polimi.it::328f0c8e-baeb-4c17-84dd-64b20dfbd0ab" providerId="AD" clId="Web-{D746C3EB-DE67-DBBB-697E-8B5987173ACB}" dt="2020-04-10T16:53:57.586" v="4" actId="20577"/>
        <pc:sldMkLst>
          <pc:docMk/>
          <pc:sldMk cId="4035785513" sldId="268"/>
        </pc:sldMkLst>
        <pc:spChg chg="mod">
          <ac:chgData name="Francesco Sposato" userId="S::10586579@polimi.it::328f0c8e-baeb-4c17-84dd-64b20dfbd0ab" providerId="AD" clId="Web-{D746C3EB-DE67-DBBB-697E-8B5987173ACB}" dt="2020-04-10T16:53:57.586" v="4" actId="20577"/>
          <ac:spMkLst>
            <pc:docMk/>
            <pc:sldMk cId="4035785513" sldId="268"/>
            <ac:spMk id="2" creationId="{A713F533-F490-4580-BC95-4F02EFAFC429}"/>
          </ac:spMkLst>
        </pc:spChg>
      </pc:sldChg>
      <pc:sldChg chg="modSp">
        <pc:chgData name="Francesco Sposato" userId="S::10586579@polimi.it::328f0c8e-baeb-4c17-84dd-64b20dfbd0ab" providerId="AD" clId="Web-{D746C3EB-DE67-DBBB-697E-8B5987173ACB}" dt="2020-04-10T16:54:01.008" v="7" actId="20577"/>
        <pc:sldMkLst>
          <pc:docMk/>
          <pc:sldMk cId="1893172990" sldId="269"/>
        </pc:sldMkLst>
        <pc:spChg chg="mod">
          <ac:chgData name="Francesco Sposato" userId="S::10586579@polimi.it::328f0c8e-baeb-4c17-84dd-64b20dfbd0ab" providerId="AD" clId="Web-{D746C3EB-DE67-DBBB-697E-8B5987173ACB}" dt="2020-04-10T16:54:01.008" v="7" actId="20577"/>
          <ac:spMkLst>
            <pc:docMk/>
            <pc:sldMk cId="1893172990" sldId="269"/>
            <ac:spMk id="2" creationId="{B29B8227-593C-4E67-B592-415592886FF6}"/>
          </ac:spMkLst>
        </pc:spChg>
      </pc:sldChg>
      <pc:sldChg chg="modSp">
        <pc:chgData name="Francesco Sposato" userId="S::10586579@polimi.it::328f0c8e-baeb-4c17-84dd-64b20dfbd0ab" providerId="AD" clId="Web-{D746C3EB-DE67-DBBB-697E-8B5987173ACB}" dt="2020-04-10T16:54:10.929" v="13" actId="20577"/>
        <pc:sldMkLst>
          <pc:docMk/>
          <pc:sldMk cId="2279621642" sldId="270"/>
        </pc:sldMkLst>
        <pc:spChg chg="mod">
          <ac:chgData name="Francesco Sposato" userId="S::10586579@polimi.it::328f0c8e-baeb-4c17-84dd-64b20dfbd0ab" providerId="AD" clId="Web-{D746C3EB-DE67-DBBB-697E-8B5987173ACB}" dt="2020-04-10T16:54:10.929" v="13" actId="20577"/>
          <ac:spMkLst>
            <pc:docMk/>
            <pc:sldMk cId="2279621642" sldId="270"/>
            <ac:spMk id="2" creationId="{CAB0E6F4-710C-459A-91EA-057BA4F5F5EC}"/>
          </ac:spMkLst>
        </pc:spChg>
      </pc:sldChg>
      <pc:sldChg chg="modSp">
        <pc:chgData name="Francesco Sposato" userId="S::10586579@polimi.it::328f0c8e-baeb-4c17-84dd-64b20dfbd0ab" providerId="AD" clId="Web-{D746C3EB-DE67-DBBB-697E-8B5987173ACB}" dt="2020-04-10T16:54:05.664" v="10" actId="20577"/>
        <pc:sldMkLst>
          <pc:docMk/>
          <pc:sldMk cId="4135577853" sldId="271"/>
        </pc:sldMkLst>
        <pc:spChg chg="mod">
          <ac:chgData name="Francesco Sposato" userId="S::10586579@polimi.it::328f0c8e-baeb-4c17-84dd-64b20dfbd0ab" providerId="AD" clId="Web-{D746C3EB-DE67-DBBB-697E-8B5987173ACB}" dt="2020-04-10T16:54:05.664" v="10" actId="20577"/>
          <ac:spMkLst>
            <pc:docMk/>
            <pc:sldMk cId="4135577853" sldId="271"/>
            <ac:spMk id="2" creationId="{499D20F4-A514-4E74-BA72-6E042B3B5557}"/>
          </ac:spMkLst>
        </pc:spChg>
      </pc:sldChg>
    </pc:docChg>
  </pc:docChgLst>
  <pc:docChgLst>
    <pc:chgData name="Stefano Nespoli" userId="S::10558427@polimi.it::bca3ac80-c24d-484e-adcb-09611ebb208a" providerId="AD" clId="Web-{984EE469-A022-59F9-3183-E6077479A0C5}"/>
    <pc:docChg chg="modSld">
      <pc:chgData name="Stefano Nespoli" userId="S::10558427@polimi.it::bca3ac80-c24d-484e-adcb-09611ebb208a" providerId="AD" clId="Web-{984EE469-A022-59F9-3183-E6077479A0C5}" dt="2020-04-06T15:37:03.262" v="23" actId="1076"/>
      <pc:docMkLst>
        <pc:docMk/>
      </pc:docMkLst>
      <pc:sldChg chg="addSp delSp modSp">
        <pc:chgData name="Stefano Nespoli" userId="S::10558427@polimi.it::bca3ac80-c24d-484e-adcb-09611ebb208a" providerId="AD" clId="Web-{984EE469-A022-59F9-3183-E6077479A0C5}" dt="2020-04-06T15:37:03.262" v="23" actId="1076"/>
        <pc:sldMkLst>
          <pc:docMk/>
          <pc:sldMk cId="3586470285" sldId="259"/>
        </pc:sldMkLst>
        <pc:spChg chg="mod">
          <ac:chgData name="Stefano Nespoli" userId="S::10558427@polimi.it::bca3ac80-c24d-484e-adcb-09611ebb208a" providerId="AD" clId="Web-{984EE469-A022-59F9-3183-E6077479A0C5}" dt="2020-04-06T15:37:03.262" v="23" actId="1076"/>
          <ac:spMkLst>
            <pc:docMk/>
            <pc:sldMk cId="3586470285" sldId="259"/>
            <ac:spMk id="6" creationId="{BE55EC00-5326-49E9-9A65-474E761F0B9B}"/>
          </ac:spMkLst>
        </pc:spChg>
        <pc:spChg chg="mod">
          <ac:chgData name="Stefano Nespoli" userId="S::10558427@polimi.it::bca3ac80-c24d-484e-adcb-09611ebb208a" providerId="AD" clId="Web-{984EE469-A022-59F9-3183-E6077479A0C5}" dt="2020-04-06T15:37:01.512" v="21" actId="1076"/>
          <ac:spMkLst>
            <pc:docMk/>
            <pc:sldMk cId="3586470285" sldId="259"/>
            <ac:spMk id="8" creationId="{850015DC-7D72-4049-B65A-EFE877A35DE0}"/>
          </ac:spMkLst>
        </pc:spChg>
        <pc:spChg chg="mod">
          <ac:chgData name="Stefano Nespoli" userId="S::10558427@polimi.it::bca3ac80-c24d-484e-adcb-09611ebb208a" providerId="AD" clId="Web-{984EE469-A022-59F9-3183-E6077479A0C5}" dt="2020-04-06T15:37:00.512" v="20" actId="1076"/>
          <ac:spMkLst>
            <pc:docMk/>
            <pc:sldMk cId="3586470285" sldId="259"/>
            <ac:spMk id="10" creationId="{63E1AD73-8D85-4263-905A-8FF0835770EF}"/>
          </ac:spMkLst>
        </pc:spChg>
        <pc:spChg chg="mod">
          <ac:chgData name="Stefano Nespoli" userId="S::10558427@polimi.it::bca3ac80-c24d-484e-adcb-09611ebb208a" providerId="AD" clId="Web-{984EE469-A022-59F9-3183-E6077479A0C5}" dt="2020-04-06T15:36:54.277" v="14" actId="1076"/>
          <ac:spMkLst>
            <pc:docMk/>
            <pc:sldMk cId="3586470285" sldId="259"/>
            <ac:spMk id="11" creationId="{E231DD0F-573A-447D-A7DD-78B9B7F6A5BB}"/>
          </ac:spMkLst>
        </pc:spChg>
        <pc:spChg chg="mod">
          <ac:chgData name="Stefano Nespoli" userId="S::10558427@polimi.it::bca3ac80-c24d-484e-adcb-09611ebb208a" providerId="AD" clId="Web-{984EE469-A022-59F9-3183-E6077479A0C5}" dt="2020-04-06T15:36:55.058" v="15" actId="1076"/>
          <ac:spMkLst>
            <pc:docMk/>
            <pc:sldMk cId="3586470285" sldId="259"/>
            <ac:spMk id="12" creationId="{281BE621-C3D6-4E75-AF01-9ED93B0B780C}"/>
          </ac:spMkLst>
        </pc:spChg>
        <pc:spChg chg="add del mod">
          <ac:chgData name="Stefano Nespoli" userId="S::10558427@polimi.it::bca3ac80-c24d-484e-adcb-09611ebb208a" providerId="AD" clId="Web-{984EE469-A022-59F9-3183-E6077479A0C5}" dt="2020-04-06T15:36:56.215" v="16" actId="1076"/>
          <ac:spMkLst>
            <pc:docMk/>
            <pc:sldMk cId="3586470285" sldId="259"/>
            <ac:spMk id="16" creationId="{15965CC2-E823-43B3-9455-D87B81749900}"/>
          </ac:spMkLst>
        </pc:spChg>
        <pc:spChg chg="mod">
          <ac:chgData name="Stefano Nespoli" userId="S::10558427@polimi.it::bca3ac80-c24d-484e-adcb-09611ebb208a" providerId="AD" clId="Web-{984EE469-A022-59F9-3183-E6077479A0C5}" dt="2020-04-06T15:36:57.121" v="17" actId="1076"/>
          <ac:spMkLst>
            <pc:docMk/>
            <pc:sldMk cId="3586470285" sldId="259"/>
            <ac:spMk id="29" creationId="{E7341804-D7A1-4DEE-A8CB-2DFB47CC4AB2}"/>
          </ac:spMkLst>
        </pc:spChg>
        <pc:spChg chg="mod">
          <ac:chgData name="Stefano Nespoli" userId="S::10558427@polimi.it::bca3ac80-c24d-484e-adcb-09611ebb208a" providerId="AD" clId="Web-{984EE469-A022-59F9-3183-E6077479A0C5}" dt="2020-04-06T15:37:02.262" v="22" actId="1076"/>
          <ac:spMkLst>
            <pc:docMk/>
            <pc:sldMk cId="3586470285" sldId="259"/>
            <ac:spMk id="33" creationId="{EE0F9707-7B87-48EF-AAEB-D8F7D32CCE1C}"/>
          </ac:spMkLst>
        </pc:spChg>
        <pc:cxnChg chg="mod">
          <ac:chgData name="Stefano Nespoli" userId="S::10558427@polimi.it::bca3ac80-c24d-484e-adcb-09611ebb208a" providerId="AD" clId="Web-{984EE469-A022-59F9-3183-E6077479A0C5}" dt="2020-04-06T15:36:59.027" v="19" actId="1076"/>
          <ac:cxnSpMkLst>
            <pc:docMk/>
            <pc:sldMk cId="3586470285" sldId="259"/>
            <ac:cxnSpMk id="20" creationId="{483C9F52-2C93-409C-9510-C8A9D10981F6}"/>
          </ac:cxnSpMkLst>
        </pc:cxnChg>
      </pc:sldChg>
    </pc:docChg>
  </pc:docChgLst>
  <pc:docChgLst>
    <pc:chgData name="Francesco Sposato" userId="328f0c8e-baeb-4c17-84dd-64b20dfbd0ab" providerId="ADAL" clId="{CEF1CE29-507D-BA43-A94A-D3DAA40A3038}"/>
    <pc:docChg chg="modSld">
      <pc:chgData name="Francesco Sposato" userId="328f0c8e-baeb-4c17-84dd-64b20dfbd0ab" providerId="ADAL" clId="{CEF1CE29-507D-BA43-A94A-D3DAA40A3038}" dt="2020-04-05T09:42:44.318" v="3" actId="2711"/>
      <pc:docMkLst>
        <pc:docMk/>
      </pc:docMkLst>
      <pc:sldChg chg="modSp">
        <pc:chgData name="Francesco Sposato" userId="328f0c8e-baeb-4c17-84dd-64b20dfbd0ab" providerId="ADAL" clId="{CEF1CE29-507D-BA43-A94A-D3DAA40A3038}" dt="2020-04-05T09:42:37.256" v="2" actId="2711"/>
        <pc:sldMkLst>
          <pc:docMk/>
          <pc:sldMk cId="48012228" sldId="260"/>
        </pc:sldMkLst>
        <pc:spChg chg="mod">
          <ac:chgData name="Francesco Sposato" userId="328f0c8e-baeb-4c17-84dd-64b20dfbd0ab" providerId="ADAL" clId="{CEF1CE29-507D-BA43-A94A-D3DAA40A3038}" dt="2020-04-05T09:42:37.256" v="2" actId="2711"/>
          <ac:spMkLst>
            <pc:docMk/>
            <pc:sldMk cId="48012228" sldId="260"/>
            <ac:spMk id="2" creationId="{2C876EA4-89C5-4010-850B-BFBAE94901BB}"/>
          </ac:spMkLst>
        </pc:spChg>
      </pc:sldChg>
      <pc:sldChg chg="modSp">
        <pc:chgData name="Francesco Sposato" userId="328f0c8e-baeb-4c17-84dd-64b20dfbd0ab" providerId="ADAL" clId="{CEF1CE29-507D-BA43-A94A-D3DAA40A3038}" dt="2020-04-05T09:42:44.318" v="3" actId="2711"/>
        <pc:sldMkLst>
          <pc:docMk/>
          <pc:sldMk cId="2878054458" sldId="261"/>
        </pc:sldMkLst>
        <pc:spChg chg="mod">
          <ac:chgData name="Francesco Sposato" userId="328f0c8e-baeb-4c17-84dd-64b20dfbd0ab" providerId="ADAL" clId="{CEF1CE29-507D-BA43-A94A-D3DAA40A3038}" dt="2020-04-05T09:42:44.318" v="3" actId="2711"/>
          <ac:spMkLst>
            <pc:docMk/>
            <pc:sldMk cId="2878054458" sldId="261"/>
            <ac:spMk id="2" creationId="{2C876EA4-89C5-4010-850B-BFBAE94901BB}"/>
          </ac:spMkLst>
        </pc:spChg>
      </pc:sldChg>
    </pc:docChg>
  </pc:docChgLst>
  <pc:docChgLst>
    <pc:chgData name="Stefano Nespoli" userId="S::10558427@polimi.it::bca3ac80-c24d-484e-adcb-09611ebb208a" providerId="AD" clId="Web-{907CA957-480E-8BFD-E6FD-C848D80FB1D5}"/>
    <pc:docChg chg="addSld modSld">
      <pc:chgData name="Stefano Nespoli" userId="S::10558427@polimi.it::bca3ac80-c24d-484e-adcb-09611ebb208a" providerId="AD" clId="Web-{907CA957-480E-8BFD-E6FD-C848D80FB1D5}" dt="2020-07-27T13:22:40.208" v="774" actId="20577"/>
      <pc:docMkLst>
        <pc:docMk/>
      </pc:docMkLst>
      <pc:sldChg chg="modSp">
        <pc:chgData name="Stefano Nespoli" userId="S::10558427@polimi.it::bca3ac80-c24d-484e-adcb-09611ebb208a" providerId="AD" clId="Web-{907CA957-480E-8BFD-E6FD-C848D80FB1D5}" dt="2020-07-27T13:16:57.575" v="85" actId="20577"/>
        <pc:sldMkLst>
          <pc:docMk/>
          <pc:sldMk cId="1535947324" sldId="262"/>
        </pc:sldMkLst>
        <pc:spChg chg="mod">
          <ac:chgData name="Stefano Nespoli" userId="S::10558427@polimi.it::bca3ac80-c24d-484e-adcb-09611ebb208a" providerId="AD" clId="Web-{907CA957-480E-8BFD-E6FD-C848D80FB1D5}" dt="2020-07-27T13:16:57.575" v="85" actId="20577"/>
          <ac:spMkLst>
            <pc:docMk/>
            <pc:sldMk cId="1535947324" sldId="262"/>
            <ac:spMk id="3" creationId="{F03D568D-E0E5-425B-BF1B-92A9B08F178F}"/>
          </ac:spMkLst>
        </pc:spChg>
      </pc:sldChg>
      <pc:sldChg chg="modSp">
        <pc:chgData name="Stefano Nespoli" userId="S::10558427@polimi.it::bca3ac80-c24d-484e-adcb-09611ebb208a" providerId="AD" clId="Web-{907CA957-480E-8BFD-E6FD-C848D80FB1D5}" dt="2020-07-27T13:14:49.114" v="74" actId="20577"/>
        <pc:sldMkLst>
          <pc:docMk/>
          <pc:sldMk cId="1535947324" sldId="291"/>
        </pc:sldMkLst>
        <pc:spChg chg="mod">
          <ac:chgData name="Stefano Nespoli" userId="S::10558427@polimi.it::bca3ac80-c24d-484e-adcb-09611ebb208a" providerId="AD" clId="Web-{907CA957-480E-8BFD-E6FD-C848D80FB1D5}" dt="2020-07-27T13:14:49.114" v="74" actId="20577"/>
          <ac:spMkLst>
            <pc:docMk/>
            <pc:sldMk cId="1535947324" sldId="291"/>
            <ac:spMk id="7" creationId="{07CC608B-ECF8-4E8A-9A9A-B69BBD1A752D}"/>
          </ac:spMkLst>
        </pc:spChg>
      </pc:sldChg>
      <pc:sldChg chg="modSp">
        <pc:chgData name="Stefano Nespoli" userId="S::10558427@polimi.it::bca3ac80-c24d-484e-adcb-09611ebb208a" providerId="AD" clId="Web-{907CA957-480E-8BFD-E6FD-C848D80FB1D5}" dt="2020-07-27T13:12:51.512" v="37"/>
        <pc:sldMkLst>
          <pc:docMk/>
          <pc:sldMk cId="1535947324" sldId="294"/>
        </pc:sldMkLst>
        <pc:graphicFrameChg chg="mod modGraphic">
          <ac:chgData name="Stefano Nespoli" userId="S::10558427@polimi.it::bca3ac80-c24d-484e-adcb-09611ebb208a" providerId="AD" clId="Web-{907CA957-480E-8BFD-E6FD-C848D80FB1D5}" dt="2020-07-27T13:12:51.512" v="37"/>
          <ac:graphicFrameMkLst>
            <pc:docMk/>
            <pc:sldMk cId="1535947324" sldId="294"/>
            <ac:graphicFrameMk id="5" creationId="{00000000-0000-0000-0000-000000000000}"/>
          </ac:graphicFrameMkLst>
        </pc:graphicFrameChg>
      </pc:sldChg>
      <pc:sldChg chg="modSp new">
        <pc:chgData name="Stefano Nespoli" userId="S::10558427@polimi.it::bca3ac80-c24d-484e-adcb-09611ebb208a" providerId="AD" clId="Web-{907CA957-480E-8BFD-E6FD-C848D80FB1D5}" dt="2020-07-27T13:22:09.425" v="773" actId="20577"/>
        <pc:sldMkLst>
          <pc:docMk/>
          <pc:sldMk cId="1401394302" sldId="304"/>
        </pc:sldMkLst>
        <pc:spChg chg="mod">
          <ac:chgData name="Stefano Nespoli" userId="S::10558427@polimi.it::bca3ac80-c24d-484e-adcb-09611ebb208a" providerId="AD" clId="Web-{907CA957-480E-8BFD-E6FD-C848D80FB1D5}" dt="2020-07-27T13:22:09.425" v="773" actId="20577"/>
          <ac:spMkLst>
            <pc:docMk/>
            <pc:sldMk cId="1401394302" sldId="304"/>
            <ac:spMk id="3" creationId="{8735287F-8514-4AFA-BD84-BF9B8DE2518D}"/>
          </ac:spMkLst>
        </pc:spChg>
      </pc:sldChg>
    </pc:docChg>
  </pc:docChgLst>
  <pc:docChgLst>
    <pc:chgData name="Francesco Sposato" userId="S::10586579@polimi.it::328f0c8e-baeb-4c17-84dd-64b20dfbd0ab" providerId="AD" clId="Web-{253BEB7C-1A6B-708C-BE00-CF117C9F0C44}"/>
    <pc:docChg chg="sldOrd">
      <pc:chgData name="Francesco Sposato" userId="S::10586579@polimi.it::328f0c8e-baeb-4c17-84dd-64b20dfbd0ab" providerId="AD" clId="Web-{253BEB7C-1A6B-708C-BE00-CF117C9F0C44}" dt="2020-04-14T19:01:37.527" v="1"/>
      <pc:docMkLst>
        <pc:docMk/>
      </pc:docMkLst>
      <pc:sldChg chg="ord">
        <pc:chgData name="Francesco Sposato" userId="S::10586579@polimi.it::328f0c8e-baeb-4c17-84dd-64b20dfbd0ab" providerId="AD" clId="Web-{253BEB7C-1A6B-708C-BE00-CF117C9F0C44}" dt="2020-04-14T19:01:06.839" v="0"/>
        <pc:sldMkLst>
          <pc:docMk/>
          <pc:sldMk cId="3586470285" sldId="259"/>
        </pc:sldMkLst>
      </pc:sldChg>
      <pc:sldChg chg="ord">
        <pc:chgData name="Francesco Sposato" userId="S::10586579@polimi.it::328f0c8e-baeb-4c17-84dd-64b20dfbd0ab" providerId="AD" clId="Web-{253BEB7C-1A6B-708C-BE00-CF117C9F0C44}" dt="2020-04-14T19:01:37.527" v="1"/>
        <pc:sldMkLst>
          <pc:docMk/>
          <pc:sldMk cId="3051508167" sldId="282"/>
        </pc:sldMkLst>
      </pc:sldChg>
    </pc:docChg>
  </pc:docChgLst>
  <pc:docChgLst>
    <pc:chgData name="Stefano Nespoli" userId="S::10558427@polimi.it::bca3ac80-c24d-484e-adcb-09611ebb208a" providerId="AD" clId="Web-{DFA3AEF6-D4AA-818E-F65D-370014AFF0EC}"/>
    <pc:docChg chg="modSld">
      <pc:chgData name="Stefano Nespoli" userId="S::10558427@polimi.it::bca3ac80-c24d-484e-adcb-09611ebb208a" providerId="AD" clId="Web-{DFA3AEF6-D4AA-818E-F65D-370014AFF0EC}" dt="2020-04-08T16:24:36.539" v="69" actId="1076"/>
      <pc:docMkLst>
        <pc:docMk/>
      </pc:docMkLst>
      <pc:sldChg chg="modSp">
        <pc:chgData name="Stefano Nespoli" userId="S::10558427@polimi.it::bca3ac80-c24d-484e-adcb-09611ebb208a" providerId="AD" clId="Web-{DFA3AEF6-D4AA-818E-F65D-370014AFF0EC}" dt="2020-04-08T16:24:36.539" v="69" actId="1076"/>
        <pc:sldMkLst>
          <pc:docMk/>
          <pc:sldMk cId="3586470285" sldId="259"/>
        </pc:sldMkLst>
        <pc:spChg chg="mod">
          <ac:chgData name="Stefano Nespoli" userId="S::10558427@polimi.it::bca3ac80-c24d-484e-adcb-09611ebb208a" providerId="AD" clId="Web-{DFA3AEF6-D4AA-818E-F65D-370014AFF0EC}" dt="2020-04-08T15:58:53.767" v="45" actId="1076"/>
          <ac:spMkLst>
            <pc:docMk/>
            <pc:sldMk cId="3586470285" sldId="259"/>
            <ac:spMk id="6" creationId="{BE55EC00-5326-49E9-9A65-474E761F0B9B}"/>
          </ac:spMkLst>
        </pc:spChg>
        <pc:spChg chg="mod">
          <ac:chgData name="Stefano Nespoli" userId="S::10558427@polimi.it::bca3ac80-c24d-484e-adcb-09611ebb208a" providerId="AD" clId="Web-{DFA3AEF6-D4AA-818E-F65D-370014AFF0EC}" dt="2020-04-08T16:00:38.369" v="57" actId="1076"/>
          <ac:spMkLst>
            <pc:docMk/>
            <pc:sldMk cId="3586470285" sldId="259"/>
            <ac:spMk id="8" creationId="{850015DC-7D72-4049-B65A-EFE877A35DE0}"/>
          </ac:spMkLst>
        </pc:spChg>
        <pc:spChg chg="mod">
          <ac:chgData name="Stefano Nespoli" userId="S::10558427@polimi.it::bca3ac80-c24d-484e-adcb-09611ebb208a" providerId="AD" clId="Web-{DFA3AEF6-D4AA-818E-F65D-370014AFF0EC}" dt="2020-04-08T16:00:20.727" v="53" actId="1076"/>
          <ac:spMkLst>
            <pc:docMk/>
            <pc:sldMk cId="3586470285" sldId="259"/>
            <ac:spMk id="10" creationId="{63E1AD73-8D85-4263-905A-8FF0835770EF}"/>
          </ac:spMkLst>
        </pc:spChg>
        <pc:spChg chg="mod">
          <ac:chgData name="Stefano Nespoli" userId="S::10558427@polimi.it::bca3ac80-c24d-484e-adcb-09611ebb208a" providerId="AD" clId="Web-{DFA3AEF6-D4AA-818E-F65D-370014AFF0EC}" dt="2020-04-08T15:56:36.288" v="33" actId="1076"/>
          <ac:spMkLst>
            <pc:docMk/>
            <pc:sldMk cId="3586470285" sldId="259"/>
            <ac:spMk id="15" creationId="{548642DD-7E7A-4930-8D83-F9CD16339C8D}"/>
          </ac:spMkLst>
        </pc:spChg>
        <pc:spChg chg="mod">
          <ac:chgData name="Stefano Nespoli" userId="S::10558427@polimi.it::bca3ac80-c24d-484e-adcb-09611ebb208a" providerId="AD" clId="Web-{DFA3AEF6-D4AA-818E-F65D-370014AFF0EC}" dt="2020-04-08T15:59:06.159" v="48" actId="1076"/>
          <ac:spMkLst>
            <pc:docMk/>
            <pc:sldMk cId="3586470285" sldId="259"/>
            <ac:spMk id="16" creationId="{15965CC2-E823-43B3-9455-D87B81749900}"/>
          </ac:spMkLst>
        </pc:spChg>
        <pc:spChg chg="mod">
          <ac:chgData name="Stefano Nespoli" userId="S::10558427@polimi.it::bca3ac80-c24d-484e-adcb-09611ebb208a" providerId="AD" clId="Web-{DFA3AEF6-D4AA-818E-F65D-370014AFF0EC}" dt="2020-04-08T16:00:26.134" v="54" actId="1076"/>
          <ac:spMkLst>
            <pc:docMk/>
            <pc:sldMk cId="3586470285" sldId="259"/>
            <ac:spMk id="17" creationId="{EB442B93-68D8-4F3D-AD57-76604B2A6F42}"/>
          </ac:spMkLst>
        </pc:spChg>
        <pc:spChg chg="mod">
          <ac:chgData name="Stefano Nespoli" userId="S::10558427@polimi.it::bca3ac80-c24d-484e-adcb-09611ebb208a" providerId="AD" clId="Web-{DFA3AEF6-D4AA-818E-F65D-370014AFF0EC}" dt="2020-04-08T15:56:41.133" v="34" actId="1076"/>
          <ac:spMkLst>
            <pc:docMk/>
            <pc:sldMk cId="3586470285" sldId="259"/>
            <ac:spMk id="28" creationId="{A06E3F95-8D73-4B76-B61C-1F8507A23905}"/>
          </ac:spMkLst>
        </pc:spChg>
        <pc:spChg chg="mod">
          <ac:chgData name="Stefano Nespoli" userId="S::10558427@polimi.it::bca3ac80-c24d-484e-adcb-09611ebb208a" providerId="AD" clId="Web-{DFA3AEF6-D4AA-818E-F65D-370014AFF0EC}" dt="2020-04-08T15:59:01.549" v="47" actId="1076"/>
          <ac:spMkLst>
            <pc:docMk/>
            <pc:sldMk cId="3586470285" sldId="259"/>
            <ac:spMk id="29" creationId="{E7341804-D7A1-4DEE-A8CB-2DFB47CC4AB2}"/>
          </ac:spMkLst>
        </pc:spChg>
        <pc:spChg chg="mod">
          <ac:chgData name="Stefano Nespoli" userId="S::10558427@polimi.it::bca3ac80-c24d-484e-adcb-09611ebb208a" providerId="AD" clId="Web-{DFA3AEF6-D4AA-818E-F65D-370014AFF0EC}" dt="2020-04-08T16:00:35.259" v="56" actId="1076"/>
          <ac:spMkLst>
            <pc:docMk/>
            <pc:sldMk cId="3586470285" sldId="259"/>
            <ac:spMk id="30" creationId="{FB150797-42CB-4324-8E6D-8B0859F135C7}"/>
          </ac:spMkLst>
        </pc:spChg>
        <pc:spChg chg="mod">
          <ac:chgData name="Stefano Nespoli" userId="S::10558427@polimi.it::bca3ac80-c24d-484e-adcb-09611ebb208a" providerId="AD" clId="Web-{DFA3AEF6-D4AA-818E-F65D-370014AFF0EC}" dt="2020-04-08T16:00:31.587" v="55" actId="1076"/>
          <ac:spMkLst>
            <pc:docMk/>
            <pc:sldMk cId="3586470285" sldId="259"/>
            <ac:spMk id="33" creationId="{EE0F9707-7B87-48EF-AAEB-D8F7D32CCE1C}"/>
          </ac:spMkLst>
        </pc:spChg>
        <pc:spChg chg="mod">
          <ac:chgData name="Stefano Nespoli" userId="S::10558427@polimi.it::bca3ac80-c24d-484e-adcb-09611ebb208a" providerId="AD" clId="Web-{DFA3AEF6-D4AA-818E-F65D-370014AFF0EC}" dt="2020-04-08T15:58:42.313" v="42" actId="1076"/>
          <ac:spMkLst>
            <pc:docMk/>
            <pc:sldMk cId="3586470285" sldId="259"/>
            <ac:spMk id="35" creationId="{21BAD40C-8D2B-4C7D-B92F-8DD4EFCA69AD}"/>
          </ac:spMkLst>
        </pc:spChg>
        <pc:spChg chg="mod">
          <ac:chgData name="Stefano Nespoli" userId="S::10558427@polimi.it::bca3ac80-c24d-484e-adcb-09611ebb208a" providerId="AD" clId="Web-{DFA3AEF6-D4AA-818E-F65D-370014AFF0EC}" dt="2020-04-08T16:02:34.456" v="67" actId="1076"/>
          <ac:spMkLst>
            <pc:docMk/>
            <pc:sldMk cId="3586470285" sldId="259"/>
            <ac:spMk id="36" creationId="{0B9DF8C2-6FA1-4AEE-8434-6DE6BAD24CEB}"/>
          </ac:spMkLst>
        </pc:spChg>
        <pc:spChg chg="mod">
          <ac:chgData name="Stefano Nespoli" userId="S::10558427@polimi.it::bca3ac80-c24d-484e-adcb-09611ebb208a" providerId="AD" clId="Web-{DFA3AEF6-D4AA-818E-F65D-370014AFF0EC}" dt="2020-04-08T15:55:35.612" v="27" actId="1076"/>
          <ac:spMkLst>
            <pc:docMk/>
            <pc:sldMk cId="3586470285" sldId="259"/>
            <ac:spMk id="38" creationId="{915DC969-2D85-49B5-A948-BB453EBC6AA3}"/>
          </ac:spMkLst>
        </pc:spChg>
        <pc:spChg chg="mod">
          <ac:chgData name="Stefano Nespoli" userId="S::10558427@polimi.it::bca3ac80-c24d-484e-adcb-09611ebb208a" providerId="AD" clId="Web-{DFA3AEF6-D4AA-818E-F65D-370014AFF0EC}" dt="2020-04-08T15:58:17.796" v="35" actId="1076"/>
          <ac:spMkLst>
            <pc:docMk/>
            <pc:sldMk cId="3586470285" sldId="259"/>
            <ac:spMk id="39" creationId="{0A9F0A74-CB40-49B8-B408-0AC38FD394EB}"/>
          </ac:spMkLst>
        </pc:spChg>
        <pc:spChg chg="mod">
          <ac:chgData name="Stefano Nespoli" userId="S::10558427@polimi.it::bca3ac80-c24d-484e-adcb-09611ebb208a" providerId="AD" clId="Web-{DFA3AEF6-D4AA-818E-F65D-370014AFF0EC}" dt="2020-04-08T16:00:48.479" v="60" actId="1076"/>
          <ac:spMkLst>
            <pc:docMk/>
            <pc:sldMk cId="3586470285" sldId="259"/>
            <ac:spMk id="40" creationId="{9B4B14FD-8D43-4ED6-AA2B-44251E0145E5}"/>
          </ac:spMkLst>
        </pc:spChg>
        <pc:spChg chg="mod">
          <ac:chgData name="Stefano Nespoli" userId="S::10558427@polimi.it::bca3ac80-c24d-484e-adcb-09611ebb208a" providerId="AD" clId="Web-{DFA3AEF6-D4AA-818E-F65D-370014AFF0EC}" dt="2020-04-08T16:01:04.387" v="64" actId="1076"/>
          <ac:spMkLst>
            <pc:docMk/>
            <pc:sldMk cId="3586470285" sldId="259"/>
            <ac:spMk id="41" creationId="{A8A98E31-F4C5-4A9E-8A19-07C0FEB1E237}"/>
          </ac:spMkLst>
        </pc:spChg>
        <pc:spChg chg="mod">
          <ac:chgData name="Stefano Nespoli" userId="S::10558427@polimi.it::bca3ac80-c24d-484e-adcb-09611ebb208a" providerId="AD" clId="Web-{DFA3AEF6-D4AA-818E-F65D-370014AFF0EC}" dt="2020-04-08T16:00:42.963" v="58" actId="1076"/>
          <ac:spMkLst>
            <pc:docMk/>
            <pc:sldMk cId="3586470285" sldId="259"/>
            <ac:spMk id="42" creationId="{8D202093-D7C6-4BCF-AA13-635240849648}"/>
          </ac:spMkLst>
        </pc:spChg>
        <pc:spChg chg="mod">
          <ac:chgData name="Stefano Nespoli" userId="S::10558427@polimi.it::bca3ac80-c24d-484e-adcb-09611ebb208a" providerId="AD" clId="Web-{DFA3AEF6-D4AA-818E-F65D-370014AFF0EC}" dt="2020-04-08T15:58:50.361" v="44" actId="1076"/>
          <ac:spMkLst>
            <pc:docMk/>
            <pc:sldMk cId="3586470285" sldId="259"/>
            <ac:spMk id="44" creationId="{E7FE2A80-BE2A-4FF3-A82F-907DE8C9E546}"/>
          </ac:spMkLst>
        </pc:spChg>
        <pc:spChg chg="mod">
          <ac:chgData name="Stefano Nespoli" userId="S::10558427@polimi.it::bca3ac80-c24d-484e-adcb-09611ebb208a" providerId="AD" clId="Web-{DFA3AEF6-D4AA-818E-F65D-370014AFF0EC}" dt="2020-04-08T16:02:44.066" v="68" actId="1076"/>
          <ac:spMkLst>
            <pc:docMk/>
            <pc:sldMk cId="3586470285" sldId="259"/>
            <ac:spMk id="45" creationId="{5CAD259A-379E-4B9A-AEEA-3929CDAE68A2}"/>
          </ac:spMkLst>
        </pc:spChg>
        <pc:cxnChg chg="mod">
          <ac:chgData name="Stefano Nespoli" userId="S::10558427@polimi.it::bca3ac80-c24d-484e-adcb-09611ebb208a" providerId="AD" clId="Web-{DFA3AEF6-D4AA-818E-F65D-370014AFF0EC}" dt="2020-04-08T16:24:36.539" v="69" actId="1076"/>
          <ac:cxnSpMkLst>
            <pc:docMk/>
            <pc:sldMk cId="3586470285" sldId="259"/>
            <ac:cxnSpMk id="7" creationId="{5B8E4ED6-619F-4E70-A5CF-75D68926EB05}"/>
          </ac:cxnSpMkLst>
        </pc:cxnChg>
        <pc:cxnChg chg="mod">
          <ac:chgData name="Stefano Nespoli" userId="S::10558427@polimi.it::bca3ac80-c24d-484e-adcb-09611ebb208a" providerId="AD" clId="Web-{DFA3AEF6-D4AA-818E-F65D-370014AFF0EC}" dt="2020-04-08T16:00:10.273" v="51" actId="14100"/>
          <ac:cxnSpMkLst>
            <pc:docMk/>
            <pc:sldMk cId="3586470285" sldId="259"/>
            <ac:cxnSpMk id="20" creationId="{483C9F52-2C93-409C-9510-C8A9D10981F6}"/>
          </ac:cxnSpMkLst>
        </pc:cxnChg>
        <pc:cxnChg chg="mod">
          <ac:chgData name="Stefano Nespoli" userId="S::10558427@polimi.it::bca3ac80-c24d-484e-adcb-09611ebb208a" providerId="AD" clId="Web-{DFA3AEF6-D4AA-818E-F65D-370014AFF0EC}" dt="2020-04-08T15:56:29.663" v="32" actId="14100"/>
          <ac:cxnSpMkLst>
            <pc:docMk/>
            <pc:sldMk cId="3586470285" sldId="259"/>
            <ac:cxnSpMk id="21" creationId="{8E41E8CE-E5E5-423E-84A9-80C8785CDCC7}"/>
          </ac:cxnSpMkLst>
        </pc:cxnChg>
        <pc:cxnChg chg="mod">
          <ac:chgData name="Stefano Nespoli" userId="S::10558427@polimi.it::bca3ac80-c24d-484e-adcb-09611ebb208a" providerId="AD" clId="Web-{DFA3AEF6-D4AA-818E-F65D-370014AFF0EC}" dt="2020-04-08T15:58:58.908" v="46" actId="1076"/>
          <ac:cxnSpMkLst>
            <pc:docMk/>
            <pc:sldMk cId="3586470285" sldId="259"/>
            <ac:cxnSpMk id="22" creationId="{894B27E2-7E00-4ED0-AE7D-340B694E3A4D}"/>
          </ac:cxnSpMkLst>
        </pc:cxnChg>
        <pc:cxnChg chg="mod">
          <ac:chgData name="Stefano Nespoli" userId="S::10558427@polimi.it::bca3ac80-c24d-484e-adcb-09611ebb208a" providerId="AD" clId="Web-{DFA3AEF6-D4AA-818E-F65D-370014AFF0EC}" dt="2020-04-08T16:02:29.330" v="66" actId="14100"/>
          <ac:cxnSpMkLst>
            <pc:docMk/>
            <pc:sldMk cId="3586470285" sldId="259"/>
            <ac:cxnSpMk id="23" creationId="{0CBA20F5-55CA-45FC-A094-4D612C790E0F}"/>
          </ac:cxnSpMkLst>
        </pc:cxnChg>
        <pc:cxnChg chg="mod">
          <ac:chgData name="Stefano Nespoli" userId="S::10558427@polimi.it::bca3ac80-c24d-484e-adcb-09611ebb208a" providerId="AD" clId="Web-{DFA3AEF6-D4AA-818E-F65D-370014AFF0EC}" dt="2020-04-08T16:00:59.714" v="63" actId="14100"/>
          <ac:cxnSpMkLst>
            <pc:docMk/>
            <pc:sldMk cId="3586470285" sldId="259"/>
            <ac:cxnSpMk id="26" creationId="{5FDF6C95-8566-49EF-92FD-9A502F70B9EC}"/>
          </ac:cxnSpMkLst>
        </pc:cxnChg>
        <pc:cxnChg chg="mod">
          <ac:chgData name="Stefano Nespoli" userId="S::10558427@polimi.it::bca3ac80-c24d-484e-adcb-09611ebb208a" providerId="AD" clId="Web-{DFA3AEF6-D4AA-818E-F65D-370014AFF0EC}" dt="2020-04-08T16:00:45.260" v="59" actId="1076"/>
          <ac:cxnSpMkLst>
            <pc:docMk/>
            <pc:sldMk cId="3586470285" sldId="259"/>
            <ac:cxnSpMk id="27" creationId="{583411E9-0F15-4E0D-808C-4ED83C6FCE44}"/>
          </ac:cxnSpMkLst>
        </pc:cxnChg>
      </pc:sldChg>
    </pc:docChg>
  </pc:docChgLst>
  <pc:docChgLst>
    <pc:chgData name="Francesco Sposato" userId="S::10586579@polimi.it::328f0c8e-baeb-4c17-84dd-64b20dfbd0ab" providerId="AD" clId="Web-{B6085F03-608B-AD0F-B4F2-36F1B7341AC6}"/>
    <pc:docChg chg="modSld sldOrd">
      <pc:chgData name="Francesco Sposato" userId="S::10586579@polimi.it::328f0c8e-baeb-4c17-84dd-64b20dfbd0ab" providerId="AD" clId="Web-{B6085F03-608B-AD0F-B4F2-36F1B7341AC6}" dt="2020-04-14T18:36:05.377" v="751" actId="20577"/>
      <pc:docMkLst>
        <pc:docMk/>
      </pc:docMkLst>
      <pc:sldChg chg="modSp">
        <pc:chgData name="Francesco Sposato" userId="S::10586579@polimi.it::328f0c8e-baeb-4c17-84dd-64b20dfbd0ab" providerId="AD" clId="Web-{B6085F03-608B-AD0F-B4F2-36F1B7341AC6}" dt="2020-04-14T16:46:11.981" v="32"/>
        <pc:sldMkLst>
          <pc:docMk/>
          <pc:sldMk cId="457991436" sldId="257"/>
        </pc:sldMkLst>
        <pc:spChg chg="mod">
          <ac:chgData name="Francesco Sposato" userId="S::10586579@polimi.it::328f0c8e-baeb-4c17-84dd-64b20dfbd0ab" providerId="AD" clId="Web-{B6085F03-608B-AD0F-B4F2-36F1B7341AC6}" dt="2020-04-14T16:46:11.981" v="32"/>
          <ac:spMkLst>
            <pc:docMk/>
            <pc:sldMk cId="457991436" sldId="257"/>
            <ac:spMk id="3" creationId="{968491B3-8B55-704B-B6EB-8E8E496B39F4}"/>
          </ac:spMkLst>
        </pc:spChg>
      </pc:sldChg>
      <pc:sldChg chg="modSp">
        <pc:chgData name="Francesco Sposato" userId="S::10586579@polimi.it::328f0c8e-baeb-4c17-84dd-64b20dfbd0ab" providerId="AD" clId="Web-{B6085F03-608B-AD0F-B4F2-36F1B7341AC6}" dt="2020-04-14T16:47:39.839" v="40" actId="1076"/>
        <pc:sldMkLst>
          <pc:docMk/>
          <pc:sldMk cId="2522351753" sldId="258"/>
        </pc:sldMkLst>
        <pc:spChg chg="mod">
          <ac:chgData name="Francesco Sposato" userId="S::10586579@polimi.it::328f0c8e-baeb-4c17-84dd-64b20dfbd0ab" providerId="AD" clId="Web-{B6085F03-608B-AD0F-B4F2-36F1B7341AC6}" dt="2020-04-14T16:47:39.839" v="40" actId="1076"/>
          <ac:spMkLst>
            <pc:docMk/>
            <pc:sldMk cId="2522351753" sldId="258"/>
            <ac:spMk id="2" creationId="{F5F6D9AA-1486-5946-A776-F2FDAB15C549}"/>
          </ac:spMkLst>
        </pc:spChg>
        <pc:spChg chg="mod">
          <ac:chgData name="Francesco Sposato" userId="S::10586579@polimi.it::328f0c8e-baeb-4c17-84dd-64b20dfbd0ab" providerId="AD" clId="Web-{B6085F03-608B-AD0F-B4F2-36F1B7341AC6}" dt="2020-04-14T16:47:35.370" v="39" actId="1076"/>
          <ac:spMkLst>
            <pc:docMk/>
            <pc:sldMk cId="2522351753" sldId="258"/>
            <ac:spMk id="3" creationId="{968491B3-8B55-704B-B6EB-8E8E496B39F4}"/>
          </ac:spMkLst>
        </pc:spChg>
      </pc:sldChg>
      <pc:sldChg chg="addSp modSp">
        <pc:chgData name="Francesco Sposato" userId="S::10586579@polimi.it::328f0c8e-baeb-4c17-84dd-64b20dfbd0ab" providerId="AD" clId="Web-{B6085F03-608B-AD0F-B4F2-36F1B7341AC6}" dt="2020-04-14T18:36:03.909" v="749" actId="20577"/>
        <pc:sldMkLst>
          <pc:docMk/>
          <pc:sldMk cId="1535947324" sldId="262"/>
        </pc:sldMkLst>
        <pc:spChg chg="mod">
          <ac:chgData name="Francesco Sposato" userId="S::10586579@polimi.it::328f0c8e-baeb-4c17-84dd-64b20dfbd0ab" providerId="AD" clId="Web-{B6085F03-608B-AD0F-B4F2-36F1B7341AC6}" dt="2020-04-14T18:34:35.793" v="742" actId="20577"/>
          <ac:spMkLst>
            <pc:docMk/>
            <pc:sldMk cId="1535947324" sldId="262"/>
            <ac:spMk id="3" creationId="{F03D568D-E0E5-425B-BF1B-92A9B08F178F}"/>
          </ac:spMkLst>
        </pc:spChg>
        <pc:spChg chg="mod">
          <ac:chgData name="Francesco Sposato" userId="S::10586579@polimi.it::328f0c8e-baeb-4c17-84dd-64b20dfbd0ab" providerId="AD" clId="Web-{B6085F03-608B-AD0F-B4F2-36F1B7341AC6}" dt="2020-04-14T17:35:21.840" v="281" actId="1076"/>
          <ac:spMkLst>
            <pc:docMk/>
            <pc:sldMk cId="1535947324" sldId="262"/>
            <ac:spMk id="4" creationId="{F748716A-5098-4EB8-8348-8A1AE3B2B720}"/>
          </ac:spMkLst>
        </pc:spChg>
        <pc:spChg chg="add mod">
          <ac:chgData name="Francesco Sposato" userId="S::10586579@polimi.it::328f0c8e-baeb-4c17-84dd-64b20dfbd0ab" providerId="AD" clId="Web-{B6085F03-608B-AD0F-B4F2-36F1B7341AC6}" dt="2020-04-14T18:36:03.909" v="749" actId="20577"/>
          <ac:spMkLst>
            <pc:docMk/>
            <pc:sldMk cId="1535947324" sldId="262"/>
            <ac:spMk id="5" creationId="{07CC608B-ECF8-4E8A-9A9A-B69BBD1A752D}"/>
          </ac:spMkLst>
        </pc:spChg>
      </pc:sldChg>
      <pc:sldChg chg="modSp">
        <pc:chgData name="Francesco Sposato" userId="S::10586579@polimi.it::328f0c8e-baeb-4c17-84dd-64b20dfbd0ab" providerId="AD" clId="Web-{B6085F03-608B-AD0F-B4F2-36F1B7341AC6}" dt="2020-04-14T17:42:15.804" v="334" actId="1076"/>
        <pc:sldMkLst>
          <pc:docMk/>
          <pc:sldMk cId="2456368635" sldId="267"/>
        </pc:sldMkLst>
        <pc:spChg chg="mod">
          <ac:chgData name="Francesco Sposato" userId="S::10586579@polimi.it::328f0c8e-baeb-4c17-84dd-64b20dfbd0ab" providerId="AD" clId="Web-{B6085F03-608B-AD0F-B4F2-36F1B7341AC6}" dt="2020-04-14T17:18:39.649" v="70" actId="1076"/>
          <ac:spMkLst>
            <pc:docMk/>
            <pc:sldMk cId="2456368635" sldId="267"/>
            <ac:spMk id="33" creationId="{00000000-0000-0000-0000-000000000000}"/>
          </ac:spMkLst>
        </pc:spChg>
        <pc:spChg chg="mod">
          <ac:chgData name="Francesco Sposato" userId="S::10586579@polimi.it::328f0c8e-baeb-4c17-84dd-64b20dfbd0ab" providerId="AD" clId="Web-{B6085F03-608B-AD0F-B4F2-36F1B7341AC6}" dt="2020-04-14T17:42:15.804" v="334" actId="1076"/>
          <ac:spMkLst>
            <pc:docMk/>
            <pc:sldMk cId="2456368635" sldId="267"/>
            <ac:spMk id="53" creationId="{00000000-0000-0000-0000-000000000000}"/>
          </ac:spMkLst>
        </pc:spChg>
      </pc:sldChg>
      <pc:sldChg chg="modSp">
        <pc:chgData name="Francesco Sposato" userId="S::10586579@polimi.it::328f0c8e-baeb-4c17-84dd-64b20dfbd0ab" providerId="AD" clId="Web-{B6085F03-608B-AD0F-B4F2-36F1B7341AC6}" dt="2020-04-14T16:48:24.073" v="65" actId="20577"/>
        <pc:sldMkLst>
          <pc:docMk/>
          <pc:sldMk cId="2295186897" sldId="272"/>
        </pc:sldMkLst>
        <pc:spChg chg="mod">
          <ac:chgData name="Francesco Sposato" userId="S::10586579@polimi.it::328f0c8e-baeb-4c17-84dd-64b20dfbd0ab" providerId="AD" clId="Web-{B6085F03-608B-AD0F-B4F2-36F1B7341AC6}" dt="2020-04-14T16:48:24.073" v="65" actId="20577"/>
          <ac:spMkLst>
            <pc:docMk/>
            <pc:sldMk cId="2295186897" sldId="272"/>
            <ac:spMk id="2" creationId="{D3170B30-713A-470E-8A50-355CAC8F71AC}"/>
          </ac:spMkLst>
        </pc:spChg>
      </pc:sldChg>
      <pc:sldChg chg="modSp">
        <pc:chgData name="Francesco Sposato" userId="S::10586579@polimi.it::328f0c8e-baeb-4c17-84dd-64b20dfbd0ab" providerId="AD" clId="Web-{B6085F03-608B-AD0F-B4F2-36F1B7341AC6}" dt="2020-04-14T16:48:16.401" v="52" actId="20577"/>
        <pc:sldMkLst>
          <pc:docMk/>
          <pc:sldMk cId="182049567" sldId="273"/>
        </pc:sldMkLst>
        <pc:spChg chg="mod">
          <ac:chgData name="Francesco Sposato" userId="S::10586579@polimi.it::328f0c8e-baeb-4c17-84dd-64b20dfbd0ab" providerId="AD" clId="Web-{B6085F03-608B-AD0F-B4F2-36F1B7341AC6}" dt="2020-04-14T16:48:16.401" v="52" actId="20577"/>
          <ac:spMkLst>
            <pc:docMk/>
            <pc:sldMk cId="182049567" sldId="273"/>
            <ac:spMk id="2" creationId="{D3170B30-713A-470E-8A50-355CAC8F71AC}"/>
          </ac:spMkLst>
        </pc:spChg>
        <pc:picChg chg="mod">
          <ac:chgData name="Francesco Sposato" userId="S::10586579@polimi.it::328f0c8e-baeb-4c17-84dd-64b20dfbd0ab" providerId="AD" clId="Web-{B6085F03-608B-AD0F-B4F2-36F1B7341AC6}" dt="2020-04-14T16:48:00.183" v="41"/>
          <ac:picMkLst>
            <pc:docMk/>
            <pc:sldMk cId="182049567" sldId="273"/>
            <ac:picMk id="4" creationId="{C9368DC6-DE02-4DD4-B5D3-4B533C47ECED}"/>
          </ac:picMkLst>
        </pc:picChg>
      </pc:sldChg>
      <pc:sldChg chg="addSp delSp modSp">
        <pc:chgData name="Francesco Sposato" userId="S::10586579@polimi.it::328f0c8e-baeb-4c17-84dd-64b20dfbd0ab" providerId="AD" clId="Web-{B6085F03-608B-AD0F-B4F2-36F1B7341AC6}" dt="2020-04-14T17:59:33.638" v="542" actId="20577"/>
        <pc:sldMkLst>
          <pc:docMk/>
          <pc:sldMk cId="2456368635" sldId="274"/>
        </pc:sldMkLst>
        <pc:spChg chg="mod">
          <ac:chgData name="Francesco Sposato" userId="S::10586579@polimi.it::328f0c8e-baeb-4c17-84dd-64b20dfbd0ab" providerId="AD" clId="Web-{B6085F03-608B-AD0F-B4F2-36F1B7341AC6}" dt="2020-04-14T17:26:01.568" v="104" actId="1076"/>
          <ac:spMkLst>
            <pc:docMk/>
            <pc:sldMk cId="2456368635" sldId="274"/>
            <ac:spMk id="7" creationId="{0D3FDF9F-B5F1-4F20-A98E-18ED2F4A9903}"/>
          </ac:spMkLst>
        </pc:spChg>
        <pc:spChg chg="mod">
          <ac:chgData name="Francesco Sposato" userId="S::10586579@polimi.it::328f0c8e-baeb-4c17-84dd-64b20dfbd0ab" providerId="AD" clId="Web-{B6085F03-608B-AD0F-B4F2-36F1B7341AC6}" dt="2020-04-14T17:24:19.312" v="89" actId="14100"/>
          <ac:spMkLst>
            <pc:docMk/>
            <pc:sldMk cId="2456368635" sldId="274"/>
            <ac:spMk id="12" creationId="{FABDAD4C-DEC6-4B60-95F6-D0EDA172D086}"/>
          </ac:spMkLst>
        </pc:spChg>
        <pc:spChg chg="add mod">
          <ac:chgData name="Francesco Sposato" userId="S::10586579@polimi.it::328f0c8e-baeb-4c17-84dd-64b20dfbd0ab" providerId="AD" clId="Web-{B6085F03-608B-AD0F-B4F2-36F1B7341AC6}" dt="2020-04-14T17:26:38.821" v="150" actId="1076"/>
          <ac:spMkLst>
            <pc:docMk/>
            <pc:sldMk cId="2456368635" sldId="274"/>
            <ac:spMk id="31" creationId="{787BDDC8-2895-4E73-9FE4-E28A5445DD3F}"/>
          </ac:spMkLst>
        </pc:spChg>
        <pc:spChg chg="mod">
          <ac:chgData name="Francesco Sposato" userId="S::10586579@polimi.it::328f0c8e-baeb-4c17-84dd-64b20dfbd0ab" providerId="AD" clId="Web-{B6085F03-608B-AD0F-B4F2-36F1B7341AC6}" dt="2020-04-14T17:49:07.269" v="391" actId="1076"/>
          <ac:spMkLst>
            <pc:docMk/>
            <pc:sldMk cId="2456368635" sldId="274"/>
            <ac:spMk id="34" creationId="{00000000-0000-0000-0000-000000000000}"/>
          </ac:spMkLst>
        </pc:spChg>
        <pc:spChg chg="mod">
          <ac:chgData name="Francesco Sposato" userId="S::10586579@polimi.it::328f0c8e-baeb-4c17-84dd-64b20dfbd0ab" providerId="AD" clId="Web-{B6085F03-608B-AD0F-B4F2-36F1B7341AC6}" dt="2020-04-14T17:47:24.278" v="387" actId="1076"/>
          <ac:spMkLst>
            <pc:docMk/>
            <pc:sldMk cId="2456368635" sldId="274"/>
            <ac:spMk id="41" creationId="{00000000-0000-0000-0000-000000000000}"/>
          </ac:spMkLst>
        </pc:spChg>
        <pc:spChg chg="mod">
          <ac:chgData name="Francesco Sposato" userId="S::10586579@polimi.it::328f0c8e-baeb-4c17-84dd-64b20dfbd0ab" providerId="AD" clId="Web-{B6085F03-608B-AD0F-B4F2-36F1B7341AC6}" dt="2020-04-14T17:48:22.985" v="388" actId="1076"/>
          <ac:spMkLst>
            <pc:docMk/>
            <pc:sldMk cId="2456368635" sldId="274"/>
            <ac:spMk id="45" creationId="{00000000-0000-0000-0000-000000000000}"/>
          </ac:spMkLst>
        </pc:spChg>
        <pc:spChg chg="mod">
          <ac:chgData name="Francesco Sposato" userId="S::10586579@polimi.it::328f0c8e-baeb-4c17-84dd-64b20dfbd0ab" providerId="AD" clId="Web-{B6085F03-608B-AD0F-B4F2-36F1B7341AC6}" dt="2020-04-14T17:59:33.638" v="542" actId="20577"/>
          <ac:spMkLst>
            <pc:docMk/>
            <pc:sldMk cId="2456368635" sldId="274"/>
            <ac:spMk id="56" creationId="{00000000-0000-0000-0000-000000000000}"/>
          </ac:spMkLst>
        </pc:spChg>
        <pc:spChg chg="mod">
          <ac:chgData name="Francesco Sposato" userId="S::10586579@polimi.it::328f0c8e-baeb-4c17-84dd-64b20dfbd0ab" providerId="AD" clId="Web-{B6085F03-608B-AD0F-B4F2-36F1B7341AC6}" dt="2020-04-14T17:49:18.817" v="392" actId="1076"/>
          <ac:spMkLst>
            <pc:docMk/>
            <pc:sldMk cId="2456368635" sldId="274"/>
            <ac:spMk id="57" creationId="{0F5836EC-0245-4761-8F1B-F0BA0876094B}"/>
          </ac:spMkLst>
        </pc:spChg>
        <pc:cxnChg chg="add mod">
          <ac:chgData name="Francesco Sposato" userId="S::10586579@polimi.it::328f0c8e-baeb-4c17-84dd-64b20dfbd0ab" providerId="AD" clId="Web-{B6085F03-608B-AD0F-B4F2-36F1B7341AC6}" dt="2020-04-14T17:25:06.924" v="94" actId="14100"/>
          <ac:cxnSpMkLst>
            <pc:docMk/>
            <pc:sldMk cId="2456368635" sldId="274"/>
            <ac:cxnSpMk id="26" creationId="{7C0B10A4-09EC-477B-BE16-B1A3D48880C3}"/>
          </ac:cxnSpMkLst>
        </pc:cxnChg>
        <pc:cxnChg chg="add del mod">
          <ac:chgData name="Francesco Sposato" userId="S::10586579@polimi.it::328f0c8e-baeb-4c17-84dd-64b20dfbd0ab" providerId="AD" clId="Web-{B6085F03-608B-AD0F-B4F2-36F1B7341AC6}" dt="2020-04-14T17:25:21.144" v="97"/>
          <ac:cxnSpMkLst>
            <pc:docMk/>
            <pc:sldMk cId="2456368635" sldId="274"/>
            <ac:cxnSpMk id="27" creationId="{69D29481-78CE-4710-8602-4433BCE5CCBF}"/>
          </ac:cxnSpMkLst>
        </pc:cxnChg>
        <pc:cxnChg chg="mod">
          <ac:chgData name="Francesco Sposato" userId="S::10586579@polimi.it::328f0c8e-baeb-4c17-84dd-64b20dfbd0ab" providerId="AD" clId="Web-{B6085F03-608B-AD0F-B4F2-36F1B7341AC6}" dt="2020-04-14T17:49:02.628" v="390" actId="1076"/>
          <ac:cxnSpMkLst>
            <pc:docMk/>
            <pc:sldMk cId="2456368635" sldId="274"/>
            <ac:cxnSpMk id="28" creationId="{E6C218A6-E6B3-484A-8296-1C3A1F96F3A6}"/>
          </ac:cxnSpMkLst>
        </pc:cxnChg>
        <pc:cxnChg chg="add del mod">
          <ac:chgData name="Francesco Sposato" userId="S::10586579@polimi.it::328f0c8e-baeb-4c17-84dd-64b20dfbd0ab" providerId="AD" clId="Web-{B6085F03-608B-AD0F-B4F2-36F1B7341AC6}" dt="2020-04-14T17:25:52.927" v="102"/>
          <ac:cxnSpMkLst>
            <pc:docMk/>
            <pc:sldMk cId="2456368635" sldId="274"/>
            <ac:cxnSpMk id="29" creationId="{65835EE3-9699-4A05-B917-52A828ACE72E}"/>
          </ac:cxnSpMkLst>
        </pc:cxnChg>
        <pc:cxnChg chg="mod">
          <ac:chgData name="Francesco Sposato" userId="S::10586579@polimi.it::328f0c8e-baeb-4c17-84dd-64b20dfbd0ab" providerId="AD" clId="Web-{B6085F03-608B-AD0F-B4F2-36F1B7341AC6}" dt="2020-04-14T17:24:12.483" v="86" actId="1076"/>
          <ac:cxnSpMkLst>
            <pc:docMk/>
            <pc:sldMk cId="2456368635" sldId="274"/>
            <ac:cxnSpMk id="30" creationId="{E6C218A6-E6B3-484A-8296-1C3A1F96F3A6}"/>
          </ac:cxnSpMkLst>
        </pc:cxnChg>
      </pc:sldChg>
      <pc:sldChg chg="addSp delSp modSp ord">
        <pc:chgData name="Francesco Sposato" userId="S::10586579@polimi.it::328f0c8e-baeb-4c17-84dd-64b20dfbd0ab" providerId="AD" clId="Web-{B6085F03-608B-AD0F-B4F2-36F1B7341AC6}" dt="2020-04-14T18:09:40.850" v="589"/>
        <pc:sldMkLst>
          <pc:docMk/>
          <pc:sldMk cId="2456368635" sldId="275"/>
        </pc:sldMkLst>
        <pc:spChg chg="mod">
          <ac:chgData name="Francesco Sposato" userId="S::10586579@polimi.it::328f0c8e-baeb-4c17-84dd-64b20dfbd0ab" providerId="AD" clId="Web-{B6085F03-608B-AD0F-B4F2-36F1B7341AC6}" dt="2020-04-14T17:56:09.625" v="486" actId="14100"/>
          <ac:spMkLst>
            <pc:docMk/>
            <pc:sldMk cId="2456368635" sldId="275"/>
            <ac:spMk id="15" creationId="{FABDAD4C-DEC6-4B60-95F6-D0EDA172D086}"/>
          </ac:spMkLst>
        </pc:spChg>
        <pc:spChg chg="mod">
          <ac:chgData name="Francesco Sposato" userId="S::10586579@polimi.it::328f0c8e-baeb-4c17-84dd-64b20dfbd0ab" providerId="AD" clId="Web-{B6085F03-608B-AD0F-B4F2-36F1B7341AC6}" dt="2020-04-14T17:56:51.987" v="491" actId="1076"/>
          <ac:spMkLst>
            <pc:docMk/>
            <pc:sldMk cId="2456368635" sldId="275"/>
            <ac:spMk id="32" creationId="{00000000-0000-0000-0000-000000000000}"/>
          </ac:spMkLst>
        </pc:spChg>
        <pc:spChg chg="mod">
          <ac:chgData name="Francesco Sposato" userId="S::10586579@polimi.it::328f0c8e-baeb-4c17-84dd-64b20dfbd0ab" providerId="AD" clId="Web-{B6085F03-608B-AD0F-B4F2-36F1B7341AC6}" dt="2020-04-14T17:58:10.337" v="537" actId="1076"/>
          <ac:spMkLst>
            <pc:docMk/>
            <pc:sldMk cId="2456368635" sldId="275"/>
            <ac:spMk id="34" creationId="{00000000-0000-0000-0000-000000000000}"/>
          </ac:spMkLst>
        </pc:spChg>
        <pc:spChg chg="add mod">
          <ac:chgData name="Francesco Sposato" userId="S::10586579@polimi.it::328f0c8e-baeb-4c17-84dd-64b20dfbd0ab" providerId="AD" clId="Web-{B6085F03-608B-AD0F-B4F2-36F1B7341AC6}" dt="2020-04-14T17:55:59.781" v="485" actId="1076"/>
          <ac:spMkLst>
            <pc:docMk/>
            <pc:sldMk cId="2456368635" sldId="275"/>
            <ac:spMk id="37" creationId="{CB98640B-00DB-46AC-A3ED-2A8702A508F8}"/>
          </ac:spMkLst>
        </pc:spChg>
        <pc:spChg chg="mod">
          <ac:chgData name="Francesco Sposato" userId="S::10586579@polimi.it::328f0c8e-baeb-4c17-84dd-64b20dfbd0ab" providerId="AD" clId="Web-{B6085F03-608B-AD0F-B4F2-36F1B7341AC6}" dt="2020-04-14T17:53:31.849" v="396" actId="1076"/>
          <ac:spMkLst>
            <pc:docMk/>
            <pc:sldMk cId="2456368635" sldId="275"/>
            <ac:spMk id="38" creationId="{00000000-0000-0000-0000-000000000000}"/>
          </ac:spMkLst>
        </pc:spChg>
        <pc:spChg chg="add mod">
          <ac:chgData name="Francesco Sposato" userId="S::10586579@polimi.it::328f0c8e-baeb-4c17-84dd-64b20dfbd0ab" providerId="AD" clId="Web-{B6085F03-608B-AD0F-B4F2-36F1B7341AC6}" dt="2020-04-14T17:57:45.272" v="531" actId="20577"/>
          <ac:spMkLst>
            <pc:docMk/>
            <pc:sldMk cId="2456368635" sldId="275"/>
            <ac:spMk id="39" creationId="{5420EEE0-9BCD-4F5B-8E48-349D34F54ADE}"/>
          </ac:spMkLst>
        </pc:spChg>
        <pc:spChg chg="mod">
          <ac:chgData name="Francesco Sposato" userId="S::10586579@polimi.it::328f0c8e-baeb-4c17-84dd-64b20dfbd0ab" providerId="AD" clId="Web-{B6085F03-608B-AD0F-B4F2-36F1B7341AC6}" dt="2020-04-14T17:53:23.395" v="394" actId="1076"/>
          <ac:spMkLst>
            <pc:docMk/>
            <pc:sldMk cId="2456368635" sldId="275"/>
            <ac:spMk id="40" creationId="{00000000-0000-0000-0000-000000000000}"/>
          </ac:spMkLst>
        </pc:spChg>
        <pc:spChg chg="mod">
          <ac:chgData name="Francesco Sposato" userId="S::10586579@polimi.it::328f0c8e-baeb-4c17-84dd-64b20dfbd0ab" providerId="AD" clId="Web-{B6085F03-608B-AD0F-B4F2-36F1B7341AC6}" dt="2020-04-14T17:53:51.194" v="399" actId="1076"/>
          <ac:spMkLst>
            <pc:docMk/>
            <pc:sldMk cId="2456368635" sldId="275"/>
            <ac:spMk id="47" creationId="{00000000-0000-0000-0000-000000000000}"/>
          </ac:spMkLst>
        </pc:spChg>
        <pc:cxnChg chg="mod">
          <ac:chgData name="Francesco Sposato" userId="S::10586579@polimi.it::328f0c8e-baeb-4c17-84dd-64b20dfbd0ab" providerId="AD" clId="Web-{B6085F03-608B-AD0F-B4F2-36F1B7341AC6}" dt="2020-04-14T17:56:59.894" v="493" actId="1076"/>
          <ac:cxnSpMkLst>
            <pc:docMk/>
            <pc:sldMk cId="2456368635" sldId="275"/>
            <ac:cxnSpMk id="28" creationId="{E6C218A6-E6B3-484A-8296-1C3A1F96F3A6}"/>
          </ac:cxnSpMkLst>
        </pc:cxnChg>
        <pc:cxnChg chg="mod">
          <ac:chgData name="Francesco Sposato" userId="S::10586579@polimi.it::328f0c8e-baeb-4c17-84dd-64b20dfbd0ab" providerId="AD" clId="Web-{B6085F03-608B-AD0F-B4F2-36F1B7341AC6}" dt="2020-04-14T17:56:42.158" v="490" actId="14100"/>
          <ac:cxnSpMkLst>
            <pc:docMk/>
            <pc:sldMk cId="2456368635" sldId="275"/>
            <ac:cxnSpMk id="30" creationId="{E6C218A6-E6B3-484A-8296-1C3A1F96F3A6}"/>
          </ac:cxnSpMkLst>
        </pc:cxnChg>
        <pc:cxnChg chg="add del mod">
          <ac:chgData name="Francesco Sposato" userId="S::10586579@polimi.it::328f0c8e-baeb-4c17-84dd-64b20dfbd0ab" providerId="AD" clId="Web-{B6085F03-608B-AD0F-B4F2-36F1B7341AC6}" dt="2020-04-14T17:54:13.825" v="402"/>
          <ac:cxnSpMkLst>
            <pc:docMk/>
            <pc:sldMk cId="2456368635" sldId="275"/>
            <ac:cxnSpMk id="33" creationId="{9AFF6046-D3D0-46C4-A2B6-2C52E36DCBC2}"/>
          </ac:cxnSpMkLst>
        </pc:cxnChg>
        <pc:cxnChg chg="add mod">
          <ac:chgData name="Francesco Sposato" userId="S::10586579@polimi.it::328f0c8e-baeb-4c17-84dd-64b20dfbd0ab" providerId="AD" clId="Web-{B6085F03-608B-AD0F-B4F2-36F1B7341AC6}" dt="2020-04-14T17:54:29.118" v="405" actId="14100"/>
          <ac:cxnSpMkLst>
            <pc:docMk/>
            <pc:sldMk cId="2456368635" sldId="275"/>
            <ac:cxnSpMk id="35" creationId="{95EFD84D-4BA0-4C02-8471-9CC8329389E5}"/>
          </ac:cxnSpMkLst>
        </pc:cxnChg>
        <pc:cxnChg chg="mod">
          <ac:chgData name="Francesco Sposato" userId="S::10586579@polimi.it::328f0c8e-baeb-4c17-84dd-64b20dfbd0ab" providerId="AD" clId="Web-{B6085F03-608B-AD0F-B4F2-36F1B7341AC6}" dt="2020-04-14T17:53:40.584" v="397" actId="1076"/>
          <ac:cxnSpMkLst>
            <pc:docMk/>
            <pc:sldMk cId="2456368635" sldId="275"/>
            <ac:cxnSpMk id="36" creationId="{E6C218A6-E6B3-484A-8296-1C3A1F96F3A6}"/>
          </ac:cxnSpMkLst>
        </pc:cxnChg>
        <pc:cxnChg chg="add mod">
          <ac:chgData name="Francesco Sposato" userId="S::10586579@polimi.it::328f0c8e-baeb-4c17-84dd-64b20dfbd0ab" providerId="AD" clId="Web-{B6085F03-608B-AD0F-B4F2-36F1B7341AC6}" dt="2020-04-14T17:58:04.055" v="536" actId="14100"/>
          <ac:cxnSpMkLst>
            <pc:docMk/>
            <pc:sldMk cId="2456368635" sldId="275"/>
            <ac:cxnSpMk id="41" creationId="{A539E856-2019-4A63-973C-07D4C0603898}"/>
          </ac:cxnSpMkLst>
        </pc:cxnChg>
        <pc:cxnChg chg="mod">
          <ac:chgData name="Francesco Sposato" userId="S::10586579@polimi.it::328f0c8e-baeb-4c17-84dd-64b20dfbd0ab" providerId="AD" clId="Web-{B6085F03-608B-AD0F-B4F2-36F1B7341AC6}" dt="2020-04-14T17:53:12.285" v="393" actId="1076"/>
          <ac:cxnSpMkLst>
            <pc:docMk/>
            <pc:sldMk cId="2456368635" sldId="275"/>
            <ac:cxnSpMk id="42" creationId="{E6C218A6-E6B3-484A-8296-1C3A1F96F3A6}"/>
          </ac:cxnSpMkLst>
        </pc:cxnChg>
        <pc:cxnChg chg="mod">
          <ac:chgData name="Francesco Sposato" userId="S::10586579@polimi.it::328f0c8e-baeb-4c17-84dd-64b20dfbd0ab" providerId="AD" clId="Web-{B6085F03-608B-AD0F-B4F2-36F1B7341AC6}" dt="2020-04-14T17:53:48.334" v="398" actId="1076"/>
          <ac:cxnSpMkLst>
            <pc:docMk/>
            <pc:sldMk cId="2456368635" sldId="275"/>
            <ac:cxnSpMk id="44" creationId="{E6C218A6-E6B3-484A-8296-1C3A1F96F3A6}"/>
          </ac:cxnSpMkLst>
        </pc:cxnChg>
      </pc:sldChg>
      <pc:sldChg chg="addSp delSp modSp">
        <pc:chgData name="Francesco Sposato" userId="S::10586579@polimi.it::328f0c8e-baeb-4c17-84dd-64b20dfbd0ab" providerId="AD" clId="Web-{B6085F03-608B-AD0F-B4F2-36F1B7341AC6}" dt="2020-04-14T18:19:40.141" v="663"/>
        <pc:sldMkLst>
          <pc:docMk/>
          <pc:sldMk cId="2400038659" sldId="279"/>
        </pc:sldMkLst>
        <pc:spChg chg="add mod">
          <ac:chgData name="Francesco Sposato" userId="S::10586579@polimi.it::328f0c8e-baeb-4c17-84dd-64b20dfbd0ab" providerId="AD" clId="Web-{B6085F03-608B-AD0F-B4F2-36F1B7341AC6}" dt="2020-04-14T18:19:40.141" v="663"/>
          <ac:spMkLst>
            <pc:docMk/>
            <pc:sldMk cId="2400038659" sldId="279"/>
            <ac:spMk id="4" creationId="{3B125D53-A0DB-4B09-AAA8-78713539C7FF}"/>
          </ac:spMkLst>
        </pc:spChg>
        <pc:spChg chg="add mod">
          <ac:chgData name="Francesco Sposato" userId="S::10586579@polimi.it::328f0c8e-baeb-4c17-84dd-64b20dfbd0ab" providerId="AD" clId="Web-{B6085F03-608B-AD0F-B4F2-36F1B7341AC6}" dt="2020-04-14T18:19:36.969" v="662"/>
          <ac:spMkLst>
            <pc:docMk/>
            <pc:sldMk cId="2400038659" sldId="279"/>
            <ac:spMk id="5" creationId="{5445F9B7-5CFF-4971-A323-DC588C2BE1F2}"/>
          </ac:spMkLst>
        </pc:spChg>
        <pc:spChg chg="mod">
          <ac:chgData name="Francesco Sposato" userId="S::10586579@polimi.it::328f0c8e-baeb-4c17-84dd-64b20dfbd0ab" providerId="AD" clId="Web-{B6085F03-608B-AD0F-B4F2-36F1B7341AC6}" dt="2020-04-14T18:04:40.862" v="588" actId="1076"/>
          <ac:spMkLst>
            <pc:docMk/>
            <pc:sldMk cId="2400038659" sldId="279"/>
            <ac:spMk id="32" creationId="{00000000-0000-0000-0000-000000000000}"/>
          </ac:spMkLst>
        </pc:spChg>
        <pc:spChg chg="mod">
          <ac:chgData name="Francesco Sposato" userId="S::10586579@polimi.it::328f0c8e-baeb-4c17-84dd-64b20dfbd0ab" providerId="AD" clId="Web-{B6085F03-608B-AD0F-B4F2-36F1B7341AC6}" dt="2020-04-14T18:14:01.572" v="602" actId="20577"/>
          <ac:spMkLst>
            <pc:docMk/>
            <pc:sldMk cId="2400038659" sldId="279"/>
            <ac:spMk id="38" creationId="{00000000-0000-0000-0000-000000000000}"/>
          </ac:spMkLst>
        </pc:spChg>
        <pc:spChg chg="mod">
          <ac:chgData name="Francesco Sposato" userId="S::10586579@polimi.it::328f0c8e-baeb-4c17-84dd-64b20dfbd0ab" providerId="AD" clId="Web-{B6085F03-608B-AD0F-B4F2-36F1B7341AC6}" dt="2020-04-14T18:15:56.251" v="626" actId="1076"/>
          <ac:spMkLst>
            <pc:docMk/>
            <pc:sldMk cId="2400038659" sldId="279"/>
            <ac:spMk id="40" creationId="{00000000-0000-0000-0000-000000000000}"/>
          </ac:spMkLst>
        </pc:spChg>
        <pc:spChg chg="mod">
          <ac:chgData name="Francesco Sposato" userId="S::10586579@polimi.it::328f0c8e-baeb-4c17-84dd-64b20dfbd0ab" providerId="AD" clId="Web-{B6085F03-608B-AD0F-B4F2-36F1B7341AC6}" dt="2020-04-14T18:17:00.302" v="630" actId="1076"/>
          <ac:spMkLst>
            <pc:docMk/>
            <pc:sldMk cId="2400038659" sldId="279"/>
            <ac:spMk id="51" creationId="{FABDAD4C-DEC6-4B60-95F6-D0EDA172D086}"/>
          </ac:spMkLst>
        </pc:spChg>
        <pc:spChg chg="mod">
          <ac:chgData name="Francesco Sposato" userId="S::10586579@polimi.it::328f0c8e-baeb-4c17-84dd-64b20dfbd0ab" providerId="AD" clId="Web-{B6085F03-608B-AD0F-B4F2-36F1B7341AC6}" dt="2020-04-14T16:51:34.962" v="69" actId="1076"/>
          <ac:spMkLst>
            <pc:docMk/>
            <pc:sldMk cId="2400038659" sldId="279"/>
            <ac:spMk id="52" creationId="{00000000-0000-0000-0000-000000000000}"/>
          </ac:spMkLst>
        </pc:spChg>
        <pc:spChg chg="mod">
          <ac:chgData name="Francesco Sposato" userId="S::10586579@polimi.it::328f0c8e-baeb-4c17-84dd-64b20dfbd0ab" providerId="AD" clId="Web-{B6085F03-608B-AD0F-B4F2-36F1B7341AC6}" dt="2020-04-14T18:17:21.007" v="636" actId="14100"/>
          <ac:spMkLst>
            <pc:docMk/>
            <pc:sldMk cId="2400038659" sldId="279"/>
            <ac:spMk id="59" creationId="{FABDAD4C-DEC6-4B60-95F6-D0EDA172D086}"/>
          </ac:spMkLst>
        </pc:spChg>
        <pc:spChg chg="del">
          <ac:chgData name="Francesco Sposato" userId="S::10586579@polimi.it::328f0c8e-baeb-4c17-84dd-64b20dfbd0ab" providerId="AD" clId="Web-{B6085F03-608B-AD0F-B4F2-36F1B7341AC6}" dt="2020-04-14T18:16:51.098" v="629"/>
          <ac:spMkLst>
            <pc:docMk/>
            <pc:sldMk cId="2400038659" sldId="279"/>
            <ac:spMk id="68" creationId="{FABDAD4C-DEC6-4B60-95F6-D0EDA172D086}"/>
          </ac:spMkLst>
        </pc:spChg>
        <pc:spChg chg="del">
          <ac:chgData name="Francesco Sposato" userId="S::10586579@polimi.it::328f0c8e-baeb-4c17-84dd-64b20dfbd0ab" providerId="AD" clId="Web-{B6085F03-608B-AD0F-B4F2-36F1B7341AC6}" dt="2020-04-14T18:16:44.535" v="627"/>
          <ac:spMkLst>
            <pc:docMk/>
            <pc:sldMk cId="2400038659" sldId="279"/>
            <ac:spMk id="72" creationId="{00000000-0000-0000-0000-000000000000}"/>
          </ac:spMkLst>
        </pc:spChg>
        <pc:spChg chg="mod">
          <ac:chgData name="Francesco Sposato" userId="S::10586579@polimi.it::328f0c8e-baeb-4c17-84dd-64b20dfbd0ab" providerId="AD" clId="Web-{B6085F03-608B-AD0F-B4F2-36F1B7341AC6}" dt="2020-04-14T18:17:07.350" v="632" actId="1076"/>
          <ac:spMkLst>
            <pc:docMk/>
            <pc:sldMk cId="2400038659" sldId="279"/>
            <ac:spMk id="79" creationId="{00000000-0000-0000-0000-000000000000}"/>
          </ac:spMkLst>
        </pc:spChg>
        <pc:spChg chg="mod">
          <ac:chgData name="Francesco Sposato" userId="S::10586579@polimi.it::328f0c8e-baeb-4c17-84dd-64b20dfbd0ab" providerId="AD" clId="Web-{B6085F03-608B-AD0F-B4F2-36F1B7341AC6}" dt="2020-04-14T18:17:11.006" v="633" actId="1076"/>
          <ac:spMkLst>
            <pc:docMk/>
            <pc:sldMk cId="2400038659" sldId="279"/>
            <ac:spMk id="80" creationId="{00000000-0000-0000-0000-000000000000}"/>
          </ac:spMkLst>
        </pc:spChg>
        <pc:cxnChg chg="add mod">
          <ac:chgData name="Francesco Sposato" userId="S::10586579@polimi.it::328f0c8e-baeb-4c17-84dd-64b20dfbd0ab" providerId="AD" clId="Web-{B6085F03-608B-AD0F-B4F2-36F1B7341AC6}" dt="2020-04-14T18:15:22.217" v="609" actId="1076"/>
          <ac:cxnSpMkLst>
            <pc:docMk/>
            <pc:sldMk cId="2400038659" sldId="279"/>
            <ac:cxnSpMk id="37" creationId="{20C73E02-ACA9-4284-9A0B-69298D44DDED}"/>
          </ac:cxnSpMkLst>
        </pc:cxnChg>
        <pc:cxnChg chg="del">
          <ac:chgData name="Francesco Sposato" userId="S::10586579@polimi.it::328f0c8e-baeb-4c17-84dd-64b20dfbd0ab" providerId="AD" clId="Web-{B6085F03-608B-AD0F-B4F2-36F1B7341AC6}" dt="2020-04-14T18:14:24.479" v="605"/>
          <ac:cxnSpMkLst>
            <pc:docMk/>
            <pc:sldMk cId="2400038659" sldId="279"/>
            <ac:cxnSpMk id="42" creationId="{E6C218A6-E6B3-484A-8296-1C3A1F96F3A6}"/>
          </ac:cxnSpMkLst>
        </pc:cxnChg>
        <pc:cxnChg chg="del">
          <ac:chgData name="Francesco Sposato" userId="S::10586579@polimi.it::328f0c8e-baeb-4c17-84dd-64b20dfbd0ab" providerId="AD" clId="Web-{B6085F03-608B-AD0F-B4F2-36F1B7341AC6}" dt="2020-04-14T18:16:46.723" v="628"/>
          <ac:cxnSpMkLst>
            <pc:docMk/>
            <pc:sldMk cId="2400038659" sldId="279"/>
            <ac:cxnSpMk id="69" creationId="{E6C218A6-E6B3-484A-8296-1C3A1F96F3A6}"/>
          </ac:cxnSpMkLst>
        </pc:cxnChg>
        <pc:cxnChg chg="mod">
          <ac:chgData name="Francesco Sposato" userId="S::10586579@polimi.it::328f0c8e-baeb-4c17-84dd-64b20dfbd0ab" providerId="AD" clId="Web-{B6085F03-608B-AD0F-B4F2-36F1B7341AC6}" dt="2020-04-14T18:17:03.443" v="631" actId="1076"/>
          <ac:cxnSpMkLst>
            <pc:docMk/>
            <pc:sldMk cId="2400038659" sldId="279"/>
            <ac:cxnSpMk id="73" creationId="{E6C218A6-E6B3-484A-8296-1C3A1F96F3A6}"/>
          </ac:cxnSpMkLst>
        </pc:cxnChg>
        <pc:cxnChg chg="mod">
          <ac:chgData name="Francesco Sposato" userId="S::10586579@polimi.it::328f0c8e-baeb-4c17-84dd-64b20dfbd0ab" providerId="AD" clId="Web-{B6085F03-608B-AD0F-B4F2-36F1B7341AC6}" dt="2020-04-14T18:17:13.678" v="634" actId="1076"/>
          <ac:cxnSpMkLst>
            <pc:docMk/>
            <pc:sldMk cId="2400038659" sldId="279"/>
            <ac:cxnSpMk id="74" creationId="{E6C218A6-E6B3-484A-8296-1C3A1F96F3A6}"/>
          </ac:cxnSpMkLst>
        </pc:cxnChg>
      </pc:sldChg>
      <pc:sldChg chg="delSp modSp">
        <pc:chgData name="Francesco Sposato" userId="S::10586579@polimi.it::328f0c8e-baeb-4c17-84dd-64b20dfbd0ab" providerId="AD" clId="Web-{B6085F03-608B-AD0F-B4F2-36F1B7341AC6}" dt="2020-04-14T18:26:47.982" v="675" actId="20577"/>
        <pc:sldMkLst>
          <pc:docMk/>
          <pc:sldMk cId="4049085219" sldId="280"/>
        </pc:sldMkLst>
        <pc:spChg chg="del">
          <ac:chgData name="Francesco Sposato" userId="S::10586579@polimi.it::328f0c8e-baeb-4c17-84dd-64b20dfbd0ab" providerId="AD" clId="Web-{B6085F03-608B-AD0F-B4F2-36F1B7341AC6}" dt="2020-04-14T18:26:10.682" v="664"/>
          <ac:spMkLst>
            <pc:docMk/>
            <pc:sldMk cId="4049085219" sldId="280"/>
            <ac:spMk id="4" creationId="{A349421A-93D1-DB44-B0EE-1746AA432EE8}"/>
          </ac:spMkLst>
        </pc:spChg>
        <pc:spChg chg="mod">
          <ac:chgData name="Francesco Sposato" userId="S::10586579@polimi.it::328f0c8e-baeb-4c17-84dd-64b20dfbd0ab" providerId="AD" clId="Web-{B6085F03-608B-AD0F-B4F2-36F1B7341AC6}" dt="2020-04-14T18:26:47.982" v="675" actId="20577"/>
          <ac:spMkLst>
            <pc:docMk/>
            <pc:sldMk cId="4049085219" sldId="280"/>
            <ac:spMk id="45" creationId="{00000000-0000-0000-0000-000000000000}"/>
          </ac:spMkLst>
        </pc:spChg>
        <pc:cxnChg chg="del">
          <ac:chgData name="Francesco Sposato" userId="S::10586579@polimi.it::328f0c8e-baeb-4c17-84dd-64b20dfbd0ab" providerId="AD" clId="Web-{B6085F03-608B-AD0F-B4F2-36F1B7341AC6}" dt="2020-04-14T18:26:12.745" v="665"/>
          <ac:cxnSpMkLst>
            <pc:docMk/>
            <pc:sldMk cId="4049085219" sldId="280"/>
            <ac:cxnSpMk id="5" creationId="{1A64D22B-0B71-1B49-8A9D-105716ACE197}"/>
          </ac:cxnSpMkLst>
        </pc:cxnChg>
        <pc:cxnChg chg="mod">
          <ac:chgData name="Francesco Sposato" userId="S::10586579@polimi.it::328f0c8e-baeb-4c17-84dd-64b20dfbd0ab" providerId="AD" clId="Web-{B6085F03-608B-AD0F-B4F2-36F1B7341AC6}" dt="2020-04-14T18:26:33.371" v="669" actId="1076"/>
          <ac:cxnSpMkLst>
            <pc:docMk/>
            <pc:sldMk cId="4049085219" sldId="280"/>
            <ac:cxnSpMk id="30" creationId="{E6C218A6-E6B3-484A-8296-1C3A1F96F3A6}"/>
          </ac:cxnSpMkLst>
        </pc:cxnChg>
      </pc:sldChg>
      <pc:sldChg chg="delSp modSp">
        <pc:chgData name="Francesco Sposato" userId="S::10586579@polimi.it::328f0c8e-baeb-4c17-84dd-64b20dfbd0ab" providerId="AD" clId="Web-{B6085F03-608B-AD0F-B4F2-36F1B7341AC6}" dt="2020-04-14T18:31:03.811" v="718" actId="1076"/>
        <pc:sldMkLst>
          <pc:docMk/>
          <pc:sldMk cId="1697194049" sldId="281"/>
        </pc:sldMkLst>
        <pc:spChg chg="del mod">
          <ac:chgData name="Francesco Sposato" userId="S::10586579@polimi.it::328f0c8e-baeb-4c17-84dd-64b20dfbd0ab" providerId="AD" clId="Web-{B6085F03-608B-AD0F-B4F2-36F1B7341AC6}" dt="2020-04-14T18:28:04.361" v="682"/>
          <ac:spMkLst>
            <pc:docMk/>
            <pc:sldMk cId="1697194049" sldId="281"/>
            <ac:spMk id="4" creationId="{A47C6A44-E9C5-254D-BCB2-4EF226BEC419}"/>
          </ac:spMkLst>
        </pc:spChg>
        <pc:spChg chg="mod">
          <ac:chgData name="Francesco Sposato" userId="S::10586579@polimi.it::328f0c8e-baeb-4c17-84dd-64b20dfbd0ab" providerId="AD" clId="Web-{B6085F03-608B-AD0F-B4F2-36F1B7341AC6}" dt="2020-04-14T18:29:23.648" v="706" actId="20577"/>
          <ac:spMkLst>
            <pc:docMk/>
            <pc:sldMk cId="1697194049" sldId="281"/>
            <ac:spMk id="35" creationId="{D959830E-24CA-4954-9548-651AFD8D95FF}"/>
          </ac:spMkLst>
        </pc:spChg>
        <pc:spChg chg="mod">
          <ac:chgData name="Francesco Sposato" userId="S::10586579@polimi.it::328f0c8e-baeb-4c17-84dd-64b20dfbd0ab" providerId="AD" clId="Web-{B6085F03-608B-AD0F-B4F2-36F1B7341AC6}" dt="2020-04-14T18:30:54.498" v="717" actId="1076"/>
          <ac:spMkLst>
            <pc:docMk/>
            <pc:sldMk cId="1697194049" sldId="281"/>
            <ac:spMk id="36" creationId="{AE35BD1E-3CBD-431D-96A5-EB243A9C0D34}"/>
          </ac:spMkLst>
        </pc:spChg>
        <pc:spChg chg="mod">
          <ac:chgData name="Francesco Sposato" userId="S::10586579@polimi.it::328f0c8e-baeb-4c17-84dd-64b20dfbd0ab" providerId="AD" clId="Web-{B6085F03-608B-AD0F-B4F2-36F1B7341AC6}" dt="2020-04-14T18:29:29.899" v="709" actId="1076"/>
          <ac:spMkLst>
            <pc:docMk/>
            <pc:sldMk cId="1697194049" sldId="281"/>
            <ac:spMk id="45" creationId="{00000000-0000-0000-0000-000000000000}"/>
          </ac:spMkLst>
        </pc:spChg>
        <pc:cxnChg chg="del">
          <ac:chgData name="Francesco Sposato" userId="S::10586579@polimi.it::328f0c8e-baeb-4c17-84dd-64b20dfbd0ab" providerId="AD" clId="Web-{B6085F03-608B-AD0F-B4F2-36F1B7341AC6}" dt="2020-04-14T18:28:00.721" v="678"/>
          <ac:cxnSpMkLst>
            <pc:docMk/>
            <pc:sldMk cId="1697194049" sldId="281"/>
            <ac:cxnSpMk id="5" creationId="{5A25B36F-A44B-EE48-8C63-44CE26B2A505}"/>
          </ac:cxnSpMkLst>
        </pc:cxnChg>
        <pc:cxnChg chg="mod">
          <ac:chgData name="Francesco Sposato" userId="S::10586579@polimi.it::328f0c8e-baeb-4c17-84dd-64b20dfbd0ab" providerId="AD" clId="Web-{B6085F03-608B-AD0F-B4F2-36F1B7341AC6}" dt="2020-04-14T18:31:03.811" v="718" actId="1076"/>
          <ac:cxnSpMkLst>
            <pc:docMk/>
            <pc:sldMk cId="1697194049" sldId="281"/>
            <ac:cxnSpMk id="6" creationId="{76081C97-A880-4744-B14B-3D6BDC62A086}"/>
          </ac:cxnSpMkLst>
        </pc:cxnChg>
        <pc:cxnChg chg="mod">
          <ac:chgData name="Francesco Sposato" userId="S::10586579@polimi.it::328f0c8e-baeb-4c17-84dd-64b20dfbd0ab" providerId="AD" clId="Web-{B6085F03-608B-AD0F-B4F2-36F1B7341AC6}" dt="2020-04-14T18:28:22.331" v="686" actId="1076"/>
          <ac:cxnSpMkLst>
            <pc:docMk/>
            <pc:sldMk cId="1697194049" sldId="281"/>
            <ac:cxnSpMk id="30" creationId="{E6C218A6-E6B3-484A-8296-1C3A1F96F3A6}"/>
          </ac:cxnSpMkLst>
        </pc:cxnChg>
        <pc:cxnChg chg="mod">
          <ac:chgData name="Francesco Sposato" userId="S::10586579@polimi.it::328f0c8e-baeb-4c17-84dd-64b20dfbd0ab" providerId="AD" clId="Web-{B6085F03-608B-AD0F-B4F2-36F1B7341AC6}" dt="2020-04-14T18:29:12.178" v="697" actId="1076"/>
          <ac:cxnSpMkLst>
            <pc:docMk/>
            <pc:sldMk cId="1697194049" sldId="281"/>
            <ac:cxnSpMk id="34" creationId="{75C63B2D-17FA-4871-90BB-CF88D379D73F}"/>
          </ac:cxnSpMkLst>
        </pc:cxnChg>
      </pc:sldChg>
      <pc:sldChg chg="addSp modSp">
        <pc:chgData name="Francesco Sposato" userId="S::10586579@polimi.it::328f0c8e-baeb-4c17-84dd-64b20dfbd0ab" providerId="AD" clId="Web-{B6085F03-608B-AD0F-B4F2-36F1B7341AC6}" dt="2020-04-14T18:00:03.343" v="546" actId="20577"/>
        <pc:sldMkLst>
          <pc:docMk/>
          <pc:sldMk cId="3051508167" sldId="282"/>
        </pc:sldMkLst>
        <pc:spChg chg="add mod">
          <ac:chgData name="Francesco Sposato" userId="S::10586579@polimi.it::328f0c8e-baeb-4c17-84dd-64b20dfbd0ab" providerId="AD" clId="Web-{B6085F03-608B-AD0F-B4F2-36F1B7341AC6}" dt="2020-04-14T17:42:43.605" v="337" actId="1076"/>
          <ac:spMkLst>
            <pc:docMk/>
            <pc:sldMk cId="3051508167" sldId="282"/>
            <ac:spMk id="5" creationId="{B3C878D2-AA90-4294-9393-AFD8ED90A914}"/>
          </ac:spMkLst>
        </pc:spChg>
        <pc:spChg chg="mod">
          <ac:chgData name="Francesco Sposato" userId="S::10586579@polimi.it::328f0c8e-baeb-4c17-84dd-64b20dfbd0ab" providerId="AD" clId="Web-{B6085F03-608B-AD0F-B4F2-36F1B7341AC6}" dt="2020-04-14T17:46:30.134" v="380" actId="14100"/>
          <ac:spMkLst>
            <pc:docMk/>
            <pc:sldMk cId="3051508167" sldId="282"/>
            <ac:spMk id="12" creationId="{FABDAD4C-DEC6-4B60-95F6-D0EDA172D086}"/>
          </ac:spMkLst>
        </pc:spChg>
        <pc:spChg chg="add mod">
          <ac:chgData name="Francesco Sposato" userId="S::10586579@polimi.it::328f0c8e-baeb-4c17-84dd-64b20dfbd0ab" providerId="AD" clId="Web-{B6085F03-608B-AD0F-B4F2-36F1B7341AC6}" dt="2020-04-14T17:46:26.821" v="379" actId="1076"/>
          <ac:spMkLst>
            <pc:docMk/>
            <pc:sldMk cId="3051508167" sldId="282"/>
            <ac:spMk id="22" creationId="{72E6A5E0-2E30-4D22-9B62-54CBDB855E72}"/>
          </ac:spMkLst>
        </pc:spChg>
        <pc:spChg chg="mod">
          <ac:chgData name="Francesco Sposato" userId="S::10586579@polimi.it::328f0c8e-baeb-4c17-84dd-64b20dfbd0ab" providerId="AD" clId="Web-{B6085F03-608B-AD0F-B4F2-36F1B7341AC6}" dt="2020-04-14T18:00:03.343" v="546" actId="20577"/>
          <ac:spMkLst>
            <pc:docMk/>
            <pc:sldMk cId="3051508167" sldId="282"/>
            <ac:spMk id="34" creationId="{00000000-0000-0000-0000-000000000000}"/>
          </ac:spMkLst>
        </pc:spChg>
        <pc:cxnChg chg="add mod">
          <ac:chgData name="Francesco Sposato" userId="S::10586579@polimi.it::328f0c8e-baeb-4c17-84dd-64b20dfbd0ab" providerId="AD" clId="Web-{B6085F03-608B-AD0F-B4F2-36F1B7341AC6}" dt="2020-04-14T17:47:04.323" v="386" actId="1076"/>
          <ac:cxnSpMkLst>
            <pc:docMk/>
            <pc:sldMk cId="3051508167" sldId="282"/>
            <ac:cxnSpMk id="23" creationId="{3B64E11F-5B78-4AE6-87D5-6030C4769872}"/>
          </ac:cxnSpMkLst>
        </pc:cxnChg>
        <pc:cxnChg chg="mod">
          <ac:chgData name="Francesco Sposato" userId="S::10586579@polimi.it::328f0c8e-baeb-4c17-84dd-64b20dfbd0ab" providerId="AD" clId="Web-{B6085F03-608B-AD0F-B4F2-36F1B7341AC6}" dt="2020-04-14T17:45:54.538" v="343" actId="1076"/>
          <ac:cxnSpMkLst>
            <pc:docMk/>
            <pc:sldMk cId="3051508167" sldId="282"/>
            <ac:cxnSpMk id="28" creationId="{E6C218A6-E6B3-484A-8296-1C3A1F96F3A6}"/>
          </ac:cxnSpMkLst>
        </pc:cxnChg>
      </pc:sldChg>
    </pc:docChg>
  </pc:docChgLst>
  <pc:docChgLst>
    <pc:chgData name="Francesco Sposato" userId="S::10586579@polimi.it::328f0c8e-baeb-4c17-84dd-64b20dfbd0ab" providerId="AD" clId="Web-{9174803C-E793-9812-7066-0D49ACB5ADEA}"/>
    <pc:docChg chg="modSld sldOrd">
      <pc:chgData name="Francesco Sposato" userId="S::10586579@polimi.it::328f0c8e-baeb-4c17-84dd-64b20dfbd0ab" providerId="AD" clId="Web-{9174803C-E793-9812-7066-0D49ACB5ADEA}" dt="2020-04-11T13:43:35.162" v="64"/>
      <pc:docMkLst>
        <pc:docMk/>
      </pc:docMkLst>
      <pc:sldChg chg="ord">
        <pc:chgData name="Francesco Sposato" userId="S::10586579@polimi.it::328f0c8e-baeb-4c17-84dd-64b20dfbd0ab" providerId="AD" clId="Web-{9174803C-E793-9812-7066-0D49ACB5ADEA}" dt="2020-04-11T13:43:35.162" v="64"/>
        <pc:sldMkLst>
          <pc:docMk/>
          <pc:sldMk cId="3586470285" sldId="259"/>
        </pc:sldMkLst>
      </pc:sldChg>
      <pc:sldChg chg="modSp">
        <pc:chgData name="Francesco Sposato" userId="S::10586579@polimi.it::328f0c8e-baeb-4c17-84dd-64b20dfbd0ab" providerId="AD" clId="Web-{9174803C-E793-9812-7066-0D49ACB5ADEA}" dt="2020-04-11T13:35:24.200" v="57" actId="1076"/>
        <pc:sldMkLst>
          <pc:docMk/>
          <pc:sldMk cId="4135577853" sldId="271"/>
        </pc:sldMkLst>
        <pc:spChg chg="mod">
          <ac:chgData name="Francesco Sposato" userId="S::10586579@polimi.it::328f0c8e-baeb-4c17-84dd-64b20dfbd0ab" providerId="AD" clId="Web-{9174803C-E793-9812-7066-0D49ACB5ADEA}" dt="2020-04-11T13:35:24.200" v="57" actId="1076"/>
          <ac:spMkLst>
            <pc:docMk/>
            <pc:sldMk cId="4135577853" sldId="271"/>
            <ac:spMk id="5" creationId="{129700B4-7227-4052-975F-A60BAEED45E9}"/>
          </ac:spMkLst>
        </pc:spChg>
      </pc:sldChg>
      <pc:sldChg chg="modSp">
        <pc:chgData name="Francesco Sposato" userId="S::10586579@polimi.it::328f0c8e-baeb-4c17-84dd-64b20dfbd0ab" providerId="AD" clId="Web-{9174803C-E793-9812-7066-0D49ACB5ADEA}" dt="2020-04-11T13:34:27.090" v="20" actId="20577"/>
        <pc:sldMkLst>
          <pc:docMk/>
          <pc:sldMk cId="2456368635" sldId="274"/>
        </pc:sldMkLst>
        <pc:spChg chg="mod">
          <ac:chgData name="Francesco Sposato" userId="S::10586579@polimi.it::328f0c8e-baeb-4c17-84dd-64b20dfbd0ab" providerId="AD" clId="Web-{9174803C-E793-9812-7066-0D49ACB5ADEA}" dt="2020-04-11T13:34:27.090" v="20" actId="20577"/>
          <ac:spMkLst>
            <pc:docMk/>
            <pc:sldMk cId="2456368635" sldId="274"/>
            <ac:spMk id="41" creationId="{00000000-0000-0000-0000-000000000000}"/>
          </ac:spMkLst>
        </pc:spChg>
      </pc:sldChg>
      <pc:sldChg chg="modSp">
        <pc:chgData name="Francesco Sposato" userId="S::10586579@polimi.it::328f0c8e-baeb-4c17-84dd-64b20dfbd0ab" providerId="AD" clId="Web-{9174803C-E793-9812-7066-0D49ACB5ADEA}" dt="2020-04-11T13:34:36.699" v="46" actId="20577"/>
        <pc:sldMkLst>
          <pc:docMk/>
          <pc:sldMk cId="2456368635" sldId="275"/>
        </pc:sldMkLst>
        <pc:spChg chg="mod">
          <ac:chgData name="Francesco Sposato" userId="S::10586579@polimi.it::328f0c8e-baeb-4c17-84dd-64b20dfbd0ab" providerId="AD" clId="Web-{9174803C-E793-9812-7066-0D49ACB5ADEA}" dt="2020-04-11T13:34:36.699" v="46" actId="20577"/>
          <ac:spMkLst>
            <pc:docMk/>
            <pc:sldMk cId="2456368635" sldId="275"/>
            <ac:spMk id="47" creationId="{00000000-0000-0000-0000-000000000000}"/>
          </ac:spMkLst>
        </pc:spChg>
      </pc:sldChg>
      <pc:sldChg chg="modSp">
        <pc:chgData name="Francesco Sposato" userId="S::10586579@polimi.it::328f0c8e-baeb-4c17-84dd-64b20dfbd0ab" providerId="AD" clId="Web-{9174803C-E793-9812-7066-0D49ACB5ADEA}" dt="2020-04-11T13:36:20.279" v="63" actId="1076"/>
        <pc:sldMkLst>
          <pc:docMk/>
          <pc:sldMk cId="2456368635" sldId="276"/>
        </pc:sldMkLst>
        <pc:spChg chg="mod">
          <ac:chgData name="Francesco Sposato" userId="S::10586579@polimi.it::328f0c8e-baeb-4c17-84dd-64b20dfbd0ab" providerId="AD" clId="Web-{9174803C-E793-9812-7066-0D49ACB5ADEA}" dt="2020-04-11T13:36:20.279" v="63" actId="1076"/>
          <ac:spMkLst>
            <pc:docMk/>
            <pc:sldMk cId="2456368635" sldId="276"/>
            <ac:spMk id="2" creationId="{129700B4-7227-4052-975F-A60BAEED45E9}"/>
          </ac:spMkLst>
        </pc:spChg>
      </pc:sldChg>
    </pc:docChg>
  </pc:docChgLst>
  <pc:docChgLst>
    <pc:chgData name="Francesco Sposato" userId="328f0c8e-baeb-4c17-84dd-64b20dfbd0ab" providerId="ADAL" clId="{25AF7FAB-3707-F844-8D1B-04FF125A4ED3}"/>
    <pc:docChg chg="modSld">
      <pc:chgData name="Francesco Sposato" userId="328f0c8e-baeb-4c17-84dd-64b20dfbd0ab" providerId="ADAL" clId="{25AF7FAB-3707-F844-8D1B-04FF125A4ED3}" dt="2020-07-30T15:33:57.835" v="30" actId="2711"/>
      <pc:docMkLst>
        <pc:docMk/>
      </pc:docMkLst>
      <pc:sldChg chg="modSp">
        <pc:chgData name="Francesco Sposato" userId="328f0c8e-baeb-4c17-84dd-64b20dfbd0ab" providerId="ADAL" clId="{25AF7FAB-3707-F844-8D1B-04FF125A4ED3}" dt="2020-07-30T15:30:57.251" v="28" actId="20577"/>
        <pc:sldMkLst>
          <pc:docMk/>
          <pc:sldMk cId="3586470285" sldId="259"/>
        </pc:sldMkLst>
        <pc:spChg chg="mod">
          <ac:chgData name="Francesco Sposato" userId="328f0c8e-baeb-4c17-84dd-64b20dfbd0ab" providerId="ADAL" clId="{25AF7FAB-3707-F844-8D1B-04FF125A4ED3}" dt="2020-07-30T15:30:57.251" v="28" actId="20577"/>
          <ac:spMkLst>
            <pc:docMk/>
            <pc:sldMk cId="3586470285" sldId="259"/>
            <ac:spMk id="107" creationId="{FB150797-42CB-4324-8E6D-8B0859F135C7}"/>
          </ac:spMkLst>
        </pc:spChg>
      </pc:sldChg>
      <pc:sldChg chg="modSp">
        <pc:chgData name="Francesco Sposato" userId="328f0c8e-baeb-4c17-84dd-64b20dfbd0ab" providerId="ADAL" clId="{25AF7FAB-3707-F844-8D1B-04FF125A4ED3}" dt="2020-07-29T15:34:22.363" v="2" actId="20577"/>
        <pc:sldMkLst>
          <pc:docMk/>
          <pc:sldMk cId="48012228" sldId="260"/>
        </pc:sldMkLst>
        <pc:spChg chg="mod">
          <ac:chgData name="Francesco Sposato" userId="328f0c8e-baeb-4c17-84dd-64b20dfbd0ab" providerId="ADAL" clId="{25AF7FAB-3707-F844-8D1B-04FF125A4ED3}" dt="2020-07-29T15:34:22.363" v="2" actId="20577"/>
          <ac:spMkLst>
            <pc:docMk/>
            <pc:sldMk cId="48012228" sldId="260"/>
            <ac:spMk id="5" creationId="{D356E88A-D5E2-4399-B865-8ED40919514D}"/>
          </ac:spMkLst>
        </pc:spChg>
      </pc:sldChg>
      <pc:sldChg chg="modSp">
        <pc:chgData name="Francesco Sposato" userId="328f0c8e-baeb-4c17-84dd-64b20dfbd0ab" providerId="ADAL" clId="{25AF7FAB-3707-F844-8D1B-04FF125A4ED3}" dt="2020-07-30T15:33:57.835" v="30" actId="2711"/>
        <pc:sldMkLst>
          <pc:docMk/>
          <pc:sldMk cId="182049567" sldId="273"/>
        </pc:sldMkLst>
        <pc:spChg chg="mod">
          <ac:chgData name="Francesco Sposato" userId="328f0c8e-baeb-4c17-84dd-64b20dfbd0ab" providerId="ADAL" clId="{25AF7FAB-3707-F844-8D1B-04FF125A4ED3}" dt="2020-07-30T15:33:57.835" v="30" actId="2711"/>
          <ac:spMkLst>
            <pc:docMk/>
            <pc:sldMk cId="182049567" sldId="273"/>
            <ac:spMk id="3" creationId="{002038AA-3D09-4E42-913C-AD2017E7E482}"/>
          </ac:spMkLst>
        </pc:spChg>
      </pc:sldChg>
      <pc:sldChg chg="modSp">
        <pc:chgData name="Francesco Sposato" userId="328f0c8e-baeb-4c17-84dd-64b20dfbd0ab" providerId="ADAL" clId="{25AF7FAB-3707-F844-8D1B-04FF125A4ED3}" dt="2020-07-30T15:33:18.698" v="29" actId="20577"/>
        <pc:sldMkLst>
          <pc:docMk/>
          <pc:sldMk cId="2400038659" sldId="296"/>
        </pc:sldMkLst>
        <pc:spChg chg="mod">
          <ac:chgData name="Francesco Sposato" userId="328f0c8e-baeb-4c17-84dd-64b20dfbd0ab" providerId="ADAL" clId="{25AF7FAB-3707-F844-8D1B-04FF125A4ED3}" dt="2020-07-30T15:33:18.698" v="29" actId="20577"/>
          <ac:spMkLst>
            <pc:docMk/>
            <pc:sldMk cId="2400038659" sldId="296"/>
            <ac:spMk id="19" creationId="{00000000-0000-0000-0000-000000000000}"/>
          </ac:spMkLst>
        </pc:spChg>
      </pc:sldChg>
    </pc:docChg>
  </pc:docChgLst>
  <pc:docChgLst>
    <pc:chgData name="Francesco Sposato" userId="S::10586579@polimi.it::328f0c8e-baeb-4c17-84dd-64b20dfbd0ab" providerId="AD" clId="Web-{F792141F-3E0E-11C6-EEDD-83FEF5E6CF68}"/>
    <pc:docChg chg="addSld modSld">
      <pc:chgData name="Francesco Sposato" userId="S::10586579@polimi.it::328f0c8e-baeb-4c17-84dd-64b20dfbd0ab" providerId="AD" clId="Web-{F792141F-3E0E-11C6-EEDD-83FEF5E6CF68}" dt="2020-04-12T23:01:38.385" v="134"/>
      <pc:docMkLst>
        <pc:docMk/>
      </pc:docMkLst>
      <pc:sldChg chg="modSp">
        <pc:chgData name="Francesco Sposato" userId="S::10586579@polimi.it::328f0c8e-baeb-4c17-84dd-64b20dfbd0ab" providerId="AD" clId="Web-{F792141F-3E0E-11C6-EEDD-83FEF5E6CF68}" dt="2020-04-12T19:38:08.139" v="115" actId="14100"/>
        <pc:sldMkLst>
          <pc:docMk/>
          <pc:sldMk cId="1535947324" sldId="262"/>
        </pc:sldMkLst>
        <pc:spChg chg="mod">
          <ac:chgData name="Francesco Sposato" userId="S::10586579@polimi.it::328f0c8e-baeb-4c17-84dd-64b20dfbd0ab" providerId="AD" clId="Web-{F792141F-3E0E-11C6-EEDD-83FEF5E6CF68}" dt="2020-04-12T19:38:08.139" v="115" actId="14100"/>
          <ac:spMkLst>
            <pc:docMk/>
            <pc:sldMk cId="1535947324" sldId="262"/>
            <ac:spMk id="2" creationId="{05F30D95-B918-464D-BF94-B0ECE933A929}"/>
          </ac:spMkLst>
        </pc:spChg>
        <pc:spChg chg="mod">
          <ac:chgData name="Francesco Sposato" userId="S::10586579@polimi.it::328f0c8e-baeb-4c17-84dd-64b20dfbd0ab" providerId="AD" clId="Web-{F792141F-3E0E-11C6-EEDD-83FEF5E6CF68}" dt="2020-04-12T18:14:53.053" v="40" actId="14100"/>
          <ac:spMkLst>
            <pc:docMk/>
            <pc:sldMk cId="1535947324" sldId="262"/>
            <ac:spMk id="4" creationId="{F748716A-5098-4EB8-8348-8A1AE3B2B720}"/>
          </ac:spMkLst>
        </pc:spChg>
      </pc:sldChg>
      <pc:sldChg chg="addSp delSp modSp">
        <pc:chgData name="Francesco Sposato" userId="S::10586579@polimi.it::328f0c8e-baeb-4c17-84dd-64b20dfbd0ab" providerId="AD" clId="Web-{F792141F-3E0E-11C6-EEDD-83FEF5E6CF68}" dt="2020-04-12T23:01:38.385" v="134"/>
        <pc:sldMkLst>
          <pc:docMk/>
          <pc:sldMk cId="4135577853" sldId="271"/>
        </pc:sldMkLst>
        <pc:spChg chg="add del">
          <ac:chgData name="Francesco Sposato" userId="S::10586579@polimi.it::328f0c8e-baeb-4c17-84dd-64b20dfbd0ab" providerId="AD" clId="Web-{F792141F-3E0E-11C6-EEDD-83FEF5E6CF68}" dt="2020-04-12T23:01:35.853" v="133"/>
          <ac:spMkLst>
            <pc:docMk/>
            <pc:sldMk cId="4135577853" sldId="271"/>
            <ac:spMk id="3" creationId="{36AB23E3-F5CD-4539-B7EC-4FA0E7D89575}"/>
          </ac:spMkLst>
        </pc:spChg>
        <pc:spChg chg="mod">
          <ac:chgData name="Francesco Sposato" userId="S::10586579@polimi.it::328f0c8e-baeb-4c17-84dd-64b20dfbd0ab" providerId="AD" clId="Web-{F792141F-3E0E-11C6-EEDD-83FEF5E6CF68}" dt="2020-04-12T19:53:56.961" v="128" actId="1076"/>
          <ac:spMkLst>
            <pc:docMk/>
            <pc:sldMk cId="4135577853" sldId="271"/>
            <ac:spMk id="5" creationId="{129700B4-7227-4052-975F-A60BAEED45E9}"/>
          </ac:spMkLst>
        </pc:spChg>
        <pc:picChg chg="add del mod ord">
          <ac:chgData name="Francesco Sposato" userId="S::10586579@polimi.it::328f0c8e-baeb-4c17-84dd-64b20dfbd0ab" providerId="AD" clId="Web-{F792141F-3E0E-11C6-EEDD-83FEF5E6CF68}" dt="2020-04-12T23:01:31.822" v="132"/>
          <ac:picMkLst>
            <pc:docMk/>
            <pc:sldMk cId="4135577853" sldId="271"/>
            <ac:picMk id="2" creationId="{20B146DF-4247-4D38-853A-A166437B80E0}"/>
          </ac:picMkLst>
        </pc:picChg>
        <pc:picChg chg="add mod">
          <ac:chgData name="Francesco Sposato" userId="S::10586579@polimi.it::328f0c8e-baeb-4c17-84dd-64b20dfbd0ab" providerId="AD" clId="Web-{F792141F-3E0E-11C6-EEDD-83FEF5E6CF68}" dt="2020-04-12T23:01:38.385" v="134"/>
          <ac:picMkLst>
            <pc:docMk/>
            <pc:sldMk cId="4135577853" sldId="271"/>
            <ac:picMk id="6" creationId="{A40476EF-242A-459D-981D-CBC1992F8981}"/>
          </ac:picMkLst>
        </pc:picChg>
      </pc:sldChg>
      <pc:sldChg chg="modSp">
        <pc:chgData name="Francesco Sposato" userId="S::10586579@polimi.it::328f0c8e-baeb-4c17-84dd-64b20dfbd0ab" providerId="AD" clId="Web-{F792141F-3E0E-11C6-EEDD-83FEF5E6CF68}" dt="2020-04-12T19:37:35.248" v="114" actId="1076"/>
        <pc:sldMkLst>
          <pc:docMk/>
          <pc:sldMk cId="2456368635" sldId="275"/>
        </pc:sldMkLst>
        <pc:spChg chg="mod">
          <ac:chgData name="Francesco Sposato" userId="S::10586579@polimi.it::328f0c8e-baeb-4c17-84dd-64b20dfbd0ab" providerId="AD" clId="Web-{F792141F-3E0E-11C6-EEDD-83FEF5E6CF68}" dt="2020-04-12T19:37:35.248" v="114" actId="1076"/>
          <ac:spMkLst>
            <pc:docMk/>
            <pc:sldMk cId="2456368635" sldId="275"/>
            <ac:spMk id="53" creationId="{0F5836EC-0245-4761-8F1B-F0BA0876094B}"/>
          </ac:spMkLst>
        </pc:spChg>
      </pc:sldChg>
      <pc:sldChg chg="modSp add replId">
        <pc:chgData name="Francesco Sposato" userId="S::10586579@polimi.it::328f0c8e-baeb-4c17-84dd-64b20dfbd0ab" providerId="AD" clId="Web-{F792141F-3E0E-11C6-EEDD-83FEF5E6CF68}" dt="2020-04-12T18:16:50.726" v="112" actId="1076"/>
        <pc:sldMkLst>
          <pc:docMk/>
          <pc:sldMk cId="3460873816" sldId="277"/>
        </pc:sldMkLst>
        <pc:spChg chg="mod">
          <ac:chgData name="Francesco Sposato" userId="S::10586579@polimi.it::328f0c8e-baeb-4c17-84dd-64b20dfbd0ab" providerId="AD" clId="Web-{F792141F-3E0E-11C6-EEDD-83FEF5E6CF68}" dt="2020-04-12T18:16:50.726" v="112" actId="1076"/>
          <ac:spMkLst>
            <pc:docMk/>
            <pc:sldMk cId="3460873816" sldId="277"/>
            <ac:spMk id="5" creationId="{129700B4-7227-4052-975F-A60BAEED45E9}"/>
          </ac:spMkLst>
        </pc:spChg>
      </pc:sldChg>
      <pc:sldChg chg="modSp add replId">
        <pc:chgData name="Francesco Sposato" userId="S::10586579@polimi.it::328f0c8e-baeb-4c17-84dd-64b20dfbd0ab" providerId="AD" clId="Web-{F792141F-3E0E-11C6-EEDD-83FEF5E6CF68}" dt="2020-04-12T18:16:37.085" v="105" actId="1076"/>
        <pc:sldMkLst>
          <pc:docMk/>
          <pc:sldMk cId="3026169522" sldId="278"/>
        </pc:sldMkLst>
        <pc:spChg chg="mod">
          <ac:chgData name="Francesco Sposato" userId="S::10586579@polimi.it::328f0c8e-baeb-4c17-84dd-64b20dfbd0ab" providerId="AD" clId="Web-{F792141F-3E0E-11C6-EEDD-83FEF5E6CF68}" dt="2020-04-12T18:16:37.085" v="105" actId="1076"/>
          <ac:spMkLst>
            <pc:docMk/>
            <pc:sldMk cId="3026169522" sldId="278"/>
            <ac:spMk id="5" creationId="{129700B4-7227-4052-975F-A60BAEED45E9}"/>
          </ac:spMkLst>
        </pc:spChg>
      </pc:sldChg>
    </pc:docChg>
  </pc:docChgLst>
  <pc:docChgLst>
    <pc:chgData name="Francesco Sposato" userId="S::10586579@polimi.it::328f0c8e-baeb-4c17-84dd-64b20dfbd0ab" providerId="AD" clId="Web-{C7536E20-99B8-E650-F10C-572F2735D5E3}"/>
    <pc:docChg chg="modSld">
      <pc:chgData name="Francesco Sposato" userId="S::10586579@polimi.it::328f0c8e-baeb-4c17-84dd-64b20dfbd0ab" providerId="AD" clId="Web-{C7536E20-99B8-E650-F10C-572F2735D5E3}" dt="2020-04-11T12:34:17.789" v="25" actId="20577"/>
      <pc:docMkLst>
        <pc:docMk/>
      </pc:docMkLst>
      <pc:sldChg chg="modSp">
        <pc:chgData name="Francesco Sposato" userId="S::10586579@polimi.it::328f0c8e-baeb-4c17-84dd-64b20dfbd0ab" providerId="AD" clId="Web-{C7536E20-99B8-E650-F10C-572F2735D5E3}" dt="2020-04-11T12:33:54.305" v="2" actId="20577"/>
        <pc:sldMkLst>
          <pc:docMk/>
          <pc:sldMk cId="1535947324" sldId="262"/>
        </pc:sldMkLst>
        <pc:spChg chg="mod">
          <ac:chgData name="Francesco Sposato" userId="S::10586579@polimi.it::328f0c8e-baeb-4c17-84dd-64b20dfbd0ab" providerId="AD" clId="Web-{C7536E20-99B8-E650-F10C-572F2735D5E3}" dt="2020-04-11T12:33:54.305" v="2" actId="20577"/>
          <ac:spMkLst>
            <pc:docMk/>
            <pc:sldMk cId="1535947324" sldId="262"/>
            <ac:spMk id="4" creationId="{F748716A-5098-4EB8-8348-8A1AE3B2B720}"/>
          </ac:spMkLst>
        </pc:spChg>
      </pc:sldChg>
      <pc:sldChg chg="modSp">
        <pc:chgData name="Francesco Sposato" userId="S::10586579@polimi.it::328f0c8e-baeb-4c17-84dd-64b20dfbd0ab" providerId="AD" clId="Web-{C7536E20-99B8-E650-F10C-572F2735D5E3}" dt="2020-04-11T12:34:17.789" v="24" actId="20577"/>
        <pc:sldMkLst>
          <pc:docMk/>
          <pc:sldMk cId="2456368635" sldId="267"/>
        </pc:sldMkLst>
        <pc:spChg chg="mod">
          <ac:chgData name="Francesco Sposato" userId="S::10586579@polimi.it::328f0c8e-baeb-4c17-84dd-64b20dfbd0ab" providerId="AD" clId="Web-{C7536E20-99B8-E650-F10C-572F2735D5E3}" dt="2020-04-11T12:34:17.789" v="24" actId="20577"/>
          <ac:spMkLst>
            <pc:docMk/>
            <pc:sldMk cId="2456368635" sldId="267"/>
            <ac:spMk id="52" creationId="{00000000-0000-0000-0000-000000000000}"/>
          </ac:spMkLst>
        </pc:spChg>
      </pc:sldChg>
    </pc:docChg>
  </pc:docChgLst>
  <pc:docChgLst>
    <pc:chgData name="Stefano Nespoli" userId="S::10558427@polimi.it::bca3ac80-c24d-484e-adcb-09611ebb208a" providerId="AD" clId="Web-{953C9A07-3BF4-3834-B1F0-9A1D8D8CAAF3}"/>
    <pc:docChg chg="modSld">
      <pc:chgData name="Stefano Nespoli" userId="S::10558427@polimi.it::bca3ac80-c24d-484e-adcb-09611ebb208a" providerId="AD" clId="Web-{953C9A07-3BF4-3834-B1F0-9A1D8D8CAAF3}" dt="2020-04-14T17:00:03.887" v="136" actId="20577"/>
      <pc:docMkLst>
        <pc:docMk/>
      </pc:docMkLst>
      <pc:sldChg chg="modSp">
        <pc:chgData name="Stefano Nespoli" userId="S::10558427@polimi.it::bca3ac80-c24d-484e-adcb-09611ebb208a" providerId="AD" clId="Web-{953C9A07-3BF4-3834-B1F0-9A1D8D8CAAF3}" dt="2020-04-14T17:00:03.872" v="135" actId="20577"/>
        <pc:sldMkLst>
          <pc:docMk/>
          <pc:sldMk cId="555981899" sldId="265"/>
        </pc:sldMkLst>
        <pc:spChg chg="mod">
          <ac:chgData name="Stefano Nespoli" userId="S::10558427@polimi.it::bca3ac80-c24d-484e-adcb-09611ebb208a" providerId="AD" clId="Web-{953C9A07-3BF4-3834-B1F0-9A1D8D8CAAF3}" dt="2020-04-14T17:00:03.872" v="135" actId="20577"/>
          <ac:spMkLst>
            <pc:docMk/>
            <pc:sldMk cId="555981899" sldId="265"/>
            <ac:spMk id="3" creationId="{970A244A-1401-4553-8F99-B3EA5FB54964}"/>
          </ac:spMkLst>
        </pc:spChg>
      </pc:sldChg>
      <pc:sldChg chg="modSp">
        <pc:chgData name="Stefano Nespoli" userId="S::10558427@polimi.it::bca3ac80-c24d-484e-adcb-09611ebb208a" providerId="AD" clId="Web-{953C9A07-3BF4-3834-B1F0-9A1D8D8CAAF3}" dt="2020-04-14T16:48:09.322" v="27" actId="20577"/>
        <pc:sldMkLst>
          <pc:docMk/>
          <pc:sldMk cId="2400038659" sldId="279"/>
        </pc:sldMkLst>
        <pc:spChg chg="mod">
          <ac:chgData name="Stefano Nespoli" userId="S::10558427@polimi.it::bca3ac80-c24d-484e-adcb-09611ebb208a" providerId="AD" clId="Web-{953C9A07-3BF4-3834-B1F0-9A1D8D8CAAF3}" dt="2020-04-14T16:48:09.322" v="27" actId="20577"/>
          <ac:spMkLst>
            <pc:docMk/>
            <pc:sldMk cId="2400038659" sldId="279"/>
            <ac:spMk id="52" creationId="{00000000-0000-0000-0000-000000000000}"/>
          </ac:spMkLst>
        </pc:spChg>
      </pc:sldChg>
      <pc:sldChg chg="modSp">
        <pc:chgData name="Stefano Nespoli" userId="S::10558427@polimi.it::bca3ac80-c24d-484e-adcb-09611ebb208a" providerId="AD" clId="Web-{953C9A07-3BF4-3834-B1F0-9A1D8D8CAAF3}" dt="2020-04-14T16:47:53.134" v="10" actId="20577"/>
        <pc:sldMkLst>
          <pc:docMk/>
          <pc:sldMk cId="3051508167" sldId="282"/>
        </pc:sldMkLst>
        <pc:spChg chg="mod">
          <ac:chgData name="Stefano Nespoli" userId="S::10558427@polimi.it::bca3ac80-c24d-484e-adcb-09611ebb208a" providerId="AD" clId="Web-{953C9A07-3BF4-3834-B1F0-9A1D8D8CAAF3}" dt="2020-04-14T16:47:53.134" v="10" actId="20577"/>
          <ac:spMkLst>
            <pc:docMk/>
            <pc:sldMk cId="3051508167" sldId="282"/>
            <ac:spMk id="52" creationId="{00000000-0000-0000-0000-000000000000}"/>
          </ac:spMkLst>
        </pc:spChg>
      </pc:sldChg>
    </pc:docChg>
  </pc:docChgLst>
  <pc:docChgLst>
    <pc:chgData name="Stefano Nespoli" userId="S::10558427@polimi.it::bca3ac80-c24d-484e-adcb-09611ebb208a" providerId="AD" clId="Web-{F3518D3E-7653-FDE6-0A17-EB8FECEF95F0}"/>
    <pc:docChg chg="modSld">
      <pc:chgData name="Stefano Nespoli" userId="S::10558427@polimi.it::bca3ac80-c24d-484e-adcb-09611ebb208a" providerId="AD" clId="Web-{F3518D3E-7653-FDE6-0A17-EB8FECEF95F0}" dt="2020-04-10T16:20:13.473" v="33" actId="20577"/>
      <pc:docMkLst>
        <pc:docMk/>
      </pc:docMkLst>
      <pc:sldChg chg="modSp">
        <pc:chgData name="Stefano Nespoli" userId="S::10558427@polimi.it::bca3ac80-c24d-484e-adcb-09611ebb208a" providerId="AD" clId="Web-{F3518D3E-7653-FDE6-0A17-EB8FECEF95F0}" dt="2020-04-10T16:20:13.458" v="32" actId="20577"/>
        <pc:sldMkLst>
          <pc:docMk/>
          <pc:sldMk cId="1535947324" sldId="262"/>
        </pc:sldMkLst>
        <pc:spChg chg="mod">
          <ac:chgData name="Stefano Nespoli" userId="S::10558427@polimi.it::bca3ac80-c24d-484e-adcb-09611ebb208a" providerId="AD" clId="Web-{F3518D3E-7653-FDE6-0A17-EB8FECEF95F0}" dt="2020-04-10T16:20:13.458" v="32" actId="20577"/>
          <ac:spMkLst>
            <pc:docMk/>
            <pc:sldMk cId="1535947324" sldId="262"/>
            <ac:spMk id="4" creationId="{F748716A-5098-4EB8-8348-8A1AE3B2B720}"/>
          </ac:spMkLst>
        </pc:spChg>
      </pc:sldChg>
    </pc:docChg>
  </pc:docChgLst>
  <pc:docChgLst>
    <pc:chgData name="Francesco Sposato" userId="S::10586579@polimi.it::328f0c8e-baeb-4c17-84dd-64b20dfbd0ab" providerId="AD" clId="Web-{13F14892-068C-952C-C5EE-DF2A88249573}"/>
    <pc:docChg chg="addSld modSld sldOrd">
      <pc:chgData name="Francesco Sposato" userId="S::10586579@polimi.it::328f0c8e-baeb-4c17-84dd-64b20dfbd0ab" providerId="AD" clId="Web-{13F14892-068C-952C-C5EE-DF2A88249573}" dt="2020-04-08T17:02:44.472" v="1319" actId="20577"/>
      <pc:docMkLst>
        <pc:docMk/>
      </pc:docMkLst>
      <pc:sldChg chg="addSp modSp">
        <pc:chgData name="Francesco Sposato" userId="S::10586579@polimi.it::328f0c8e-baeb-4c17-84dd-64b20dfbd0ab" providerId="AD" clId="Web-{13F14892-068C-952C-C5EE-DF2A88249573}" dt="2020-04-08T16:25:09.865" v="195" actId="14100"/>
        <pc:sldMkLst>
          <pc:docMk/>
          <pc:sldMk cId="3586470285" sldId="259"/>
        </pc:sldMkLst>
        <pc:spChg chg="add mod">
          <ac:chgData name="Francesco Sposato" userId="S::10586579@polimi.it::328f0c8e-baeb-4c17-84dd-64b20dfbd0ab" providerId="AD" clId="Web-{13F14892-068C-952C-C5EE-DF2A88249573}" dt="2020-04-08T16:22:53.294" v="177" actId="1076"/>
          <ac:spMkLst>
            <pc:docMk/>
            <pc:sldMk cId="3586470285" sldId="259"/>
            <ac:spMk id="4" creationId="{4EBDEA8B-20D7-4694-BA53-02EBF381855F}"/>
          </ac:spMkLst>
        </pc:spChg>
        <pc:spChg chg="mod">
          <ac:chgData name="Francesco Sposato" userId="S::10586579@polimi.it::328f0c8e-baeb-4c17-84dd-64b20dfbd0ab" providerId="AD" clId="Web-{13F14892-068C-952C-C5EE-DF2A88249573}" dt="2020-04-08T16:23:23.311" v="184" actId="14100"/>
          <ac:spMkLst>
            <pc:docMk/>
            <pc:sldMk cId="3586470285" sldId="259"/>
            <ac:spMk id="44" creationId="{E7FE2A80-BE2A-4FF3-A82F-907DE8C9E546}"/>
          </ac:spMkLst>
        </pc:spChg>
        <pc:cxnChg chg="add mod">
          <ac:chgData name="Francesco Sposato" userId="S::10586579@polimi.it::328f0c8e-baeb-4c17-84dd-64b20dfbd0ab" providerId="AD" clId="Web-{13F14892-068C-952C-C5EE-DF2A88249573}" dt="2020-04-08T16:23:09.154" v="179" actId="14100"/>
          <ac:cxnSpMkLst>
            <pc:docMk/>
            <pc:sldMk cId="3586470285" sldId="259"/>
            <ac:cxnSpMk id="3" creationId="{95364538-E44E-46A4-983D-8AC28B4C0D3A}"/>
          </ac:cxnSpMkLst>
        </pc:cxnChg>
        <pc:cxnChg chg="add mod">
          <ac:chgData name="Francesco Sposato" userId="S::10586579@polimi.it::328f0c8e-baeb-4c17-84dd-64b20dfbd0ab" providerId="AD" clId="Web-{13F14892-068C-952C-C5EE-DF2A88249573}" dt="2020-04-08T16:25:09.865" v="195" actId="14100"/>
          <ac:cxnSpMkLst>
            <pc:docMk/>
            <pc:sldMk cId="3586470285" sldId="259"/>
            <ac:cxnSpMk id="5" creationId="{3CC97154-5266-4848-960C-BD26C09C0647}"/>
          </ac:cxnSpMkLst>
        </pc:cxnChg>
        <pc:cxnChg chg="add mod">
          <ac:chgData name="Francesco Sposato" userId="S::10586579@polimi.it::328f0c8e-baeb-4c17-84dd-64b20dfbd0ab" providerId="AD" clId="Web-{13F14892-068C-952C-C5EE-DF2A88249573}" dt="2020-04-08T16:25:04.756" v="194" actId="1076"/>
          <ac:cxnSpMkLst>
            <pc:docMk/>
            <pc:sldMk cId="3586470285" sldId="259"/>
            <ac:cxnSpMk id="7" creationId="{5B8E4ED6-619F-4E70-A5CF-75D68926EB05}"/>
          </ac:cxnSpMkLst>
        </pc:cxnChg>
        <pc:cxnChg chg="add mod">
          <ac:chgData name="Francesco Sposato" userId="S::10586579@polimi.it::328f0c8e-baeb-4c17-84dd-64b20dfbd0ab" providerId="AD" clId="Web-{13F14892-068C-952C-C5EE-DF2A88249573}" dt="2020-04-08T16:24:16.018" v="193" actId="14100"/>
          <ac:cxnSpMkLst>
            <pc:docMk/>
            <pc:sldMk cId="3586470285" sldId="259"/>
            <ac:cxnSpMk id="9" creationId="{FAD95526-BAFF-42CD-8FC0-E12C6353AC39}"/>
          </ac:cxnSpMkLst>
        </pc:cxnChg>
      </pc:sldChg>
      <pc:sldChg chg="addSp modSp">
        <pc:chgData name="Francesco Sposato" userId="S::10586579@polimi.it::328f0c8e-baeb-4c17-84dd-64b20dfbd0ab" providerId="AD" clId="Web-{13F14892-068C-952C-C5EE-DF2A88249573}" dt="2020-04-08T17:02:43.175" v="1317" actId="20577"/>
        <pc:sldMkLst>
          <pc:docMk/>
          <pc:sldMk cId="1535947324" sldId="262"/>
        </pc:sldMkLst>
        <pc:spChg chg="mod">
          <ac:chgData name="Francesco Sposato" userId="S::10586579@polimi.it::328f0c8e-baeb-4c17-84dd-64b20dfbd0ab" providerId="AD" clId="Web-{13F14892-068C-952C-C5EE-DF2A88249573}" dt="2020-04-08T16:54:07.265" v="1032" actId="20577"/>
          <ac:spMkLst>
            <pc:docMk/>
            <pc:sldMk cId="1535947324" sldId="262"/>
            <ac:spMk id="3" creationId="{F03D568D-E0E5-425B-BF1B-92A9B08F178F}"/>
          </ac:spMkLst>
        </pc:spChg>
        <pc:spChg chg="add mod">
          <ac:chgData name="Francesco Sposato" userId="S::10586579@polimi.it::328f0c8e-baeb-4c17-84dd-64b20dfbd0ab" providerId="AD" clId="Web-{13F14892-068C-952C-C5EE-DF2A88249573}" dt="2020-04-08T17:02:43.175" v="1317" actId="20577"/>
          <ac:spMkLst>
            <pc:docMk/>
            <pc:sldMk cId="1535947324" sldId="262"/>
            <ac:spMk id="4" creationId="{F748716A-5098-4EB8-8348-8A1AE3B2B720}"/>
          </ac:spMkLst>
        </pc:spChg>
      </pc:sldChg>
      <pc:sldChg chg="ord">
        <pc:chgData name="Francesco Sposato" userId="S::10586579@polimi.it::328f0c8e-baeb-4c17-84dd-64b20dfbd0ab" providerId="AD" clId="Web-{13F14892-068C-952C-C5EE-DF2A88249573}" dt="2020-04-08T16:45:00.415" v="690"/>
        <pc:sldMkLst>
          <pc:docMk/>
          <pc:sldMk cId="555981899" sldId="265"/>
        </pc:sldMkLst>
      </pc:sldChg>
      <pc:sldChg chg="modSp new">
        <pc:chgData name="Francesco Sposato" userId="S::10586579@polimi.it::328f0c8e-baeb-4c17-84dd-64b20dfbd0ab" providerId="AD" clId="Web-{13F14892-068C-952C-C5EE-DF2A88249573}" dt="2020-04-08T16:41:38.527" v="507" actId="20577"/>
        <pc:sldMkLst>
          <pc:docMk/>
          <pc:sldMk cId="2456368635" sldId="267"/>
        </pc:sldMkLst>
        <pc:spChg chg="mod">
          <ac:chgData name="Francesco Sposato" userId="S::10586579@polimi.it::328f0c8e-baeb-4c17-84dd-64b20dfbd0ab" providerId="AD" clId="Web-{13F14892-068C-952C-C5EE-DF2A88249573}" dt="2020-04-08T16:41:38.527" v="507" actId="20577"/>
          <ac:spMkLst>
            <pc:docMk/>
            <pc:sldMk cId="2456368635" sldId="267"/>
            <ac:spMk id="2" creationId="{129700B4-7227-4052-975F-A60BAEED45E9}"/>
          </ac:spMkLst>
        </pc:spChg>
      </pc:sldChg>
      <pc:sldChg chg="modSp new">
        <pc:chgData name="Francesco Sposato" userId="S::10586579@polimi.it::328f0c8e-baeb-4c17-84dd-64b20dfbd0ab" providerId="AD" clId="Web-{13F14892-068C-952C-C5EE-DF2A88249573}" dt="2020-04-08T16:41:45.918" v="524" actId="20577"/>
        <pc:sldMkLst>
          <pc:docMk/>
          <pc:sldMk cId="4035785513" sldId="268"/>
        </pc:sldMkLst>
        <pc:spChg chg="mod">
          <ac:chgData name="Francesco Sposato" userId="S::10586579@polimi.it::328f0c8e-baeb-4c17-84dd-64b20dfbd0ab" providerId="AD" clId="Web-{13F14892-068C-952C-C5EE-DF2A88249573}" dt="2020-04-08T16:41:45.918" v="524" actId="20577"/>
          <ac:spMkLst>
            <pc:docMk/>
            <pc:sldMk cId="4035785513" sldId="268"/>
            <ac:spMk id="2" creationId="{A713F533-F490-4580-BC95-4F02EFAFC429}"/>
          </ac:spMkLst>
        </pc:spChg>
      </pc:sldChg>
      <pc:sldChg chg="modSp new">
        <pc:chgData name="Francesco Sposato" userId="S::10586579@polimi.it::328f0c8e-baeb-4c17-84dd-64b20dfbd0ab" providerId="AD" clId="Web-{13F14892-068C-952C-C5EE-DF2A88249573}" dt="2020-04-08T16:41:52.731" v="539" actId="20577"/>
        <pc:sldMkLst>
          <pc:docMk/>
          <pc:sldMk cId="1893172990" sldId="269"/>
        </pc:sldMkLst>
        <pc:spChg chg="mod">
          <ac:chgData name="Francesco Sposato" userId="S::10586579@polimi.it::328f0c8e-baeb-4c17-84dd-64b20dfbd0ab" providerId="AD" clId="Web-{13F14892-068C-952C-C5EE-DF2A88249573}" dt="2020-04-08T16:41:52.731" v="539" actId="20577"/>
          <ac:spMkLst>
            <pc:docMk/>
            <pc:sldMk cId="1893172990" sldId="269"/>
            <ac:spMk id="2" creationId="{B29B8227-593C-4E67-B592-415592886FF6}"/>
          </ac:spMkLst>
        </pc:spChg>
        <pc:spChg chg="mod">
          <ac:chgData name="Francesco Sposato" userId="S::10586579@polimi.it::328f0c8e-baeb-4c17-84dd-64b20dfbd0ab" providerId="AD" clId="Web-{13F14892-068C-952C-C5EE-DF2A88249573}" dt="2020-04-08T16:39:11.892" v="419" actId="20577"/>
          <ac:spMkLst>
            <pc:docMk/>
            <pc:sldMk cId="1893172990" sldId="269"/>
            <ac:spMk id="3" creationId="{23DB700C-54DC-40AD-A6E3-C325D3EFBE3E}"/>
          </ac:spMkLst>
        </pc:spChg>
      </pc:sldChg>
      <pc:sldChg chg="modSp new ord">
        <pc:chgData name="Francesco Sposato" userId="S::10586579@polimi.it::328f0c8e-baeb-4c17-84dd-64b20dfbd0ab" providerId="AD" clId="Web-{13F14892-068C-952C-C5EE-DF2A88249573}" dt="2020-04-08T16:42:29.343" v="587" actId="20577"/>
        <pc:sldMkLst>
          <pc:docMk/>
          <pc:sldMk cId="2279621642" sldId="270"/>
        </pc:sldMkLst>
        <pc:spChg chg="mod">
          <ac:chgData name="Francesco Sposato" userId="S::10586579@polimi.it::328f0c8e-baeb-4c17-84dd-64b20dfbd0ab" providerId="AD" clId="Web-{13F14892-068C-952C-C5EE-DF2A88249573}" dt="2020-04-08T16:42:29.343" v="587" actId="20577"/>
          <ac:spMkLst>
            <pc:docMk/>
            <pc:sldMk cId="2279621642" sldId="270"/>
            <ac:spMk id="2" creationId="{CAB0E6F4-710C-459A-91EA-057BA4F5F5EC}"/>
          </ac:spMkLst>
        </pc:spChg>
      </pc:sldChg>
      <pc:sldChg chg="modSp new">
        <pc:chgData name="Francesco Sposato" userId="S::10586579@polimi.it::328f0c8e-baeb-4c17-84dd-64b20dfbd0ab" providerId="AD" clId="Web-{13F14892-068C-952C-C5EE-DF2A88249573}" dt="2020-04-08T16:42:05.497" v="554" actId="20577"/>
        <pc:sldMkLst>
          <pc:docMk/>
          <pc:sldMk cId="4135577853" sldId="271"/>
        </pc:sldMkLst>
        <pc:spChg chg="mod">
          <ac:chgData name="Francesco Sposato" userId="S::10586579@polimi.it::328f0c8e-baeb-4c17-84dd-64b20dfbd0ab" providerId="AD" clId="Web-{13F14892-068C-952C-C5EE-DF2A88249573}" dt="2020-04-08T16:42:05.497" v="554" actId="20577"/>
          <ac:spMkLst>
            <pc:docMk/>
            <pc:sldMk cId="4135577853" sldId="271"/>
            <ac:spMk id="2" creationId="{499D20F4-A514-4E74-BA72-6E042B3B5557}"/>
          </ac:spMkLst>
        </pc:spChg>
      </pc:sldChg>
    </pc:docChg>
  </pc:docChgLst>
  <pc:docChgLst>
    <pc:chgData name="Stefano Nespoli" userId="S::10558427@polimi.it::bca3ac80-c24d-484e-adcb-09611ebb208a" providerId="AD" clId="Web-{CC79E032-508D-89B8-9255-8B778697161A}"/>
    <pc:docChg chg="modSld">
      <pc:chgData name="Stefano Nespoli" userId="S::10558427@polimi.it::bca3ac80-c24d-484e-adcb-09611ebb208a" providerId="AD" clId="Web-{CC79E032-508D-89B8-9255-8B778697161A}" dt="2020-07-30T14:38:45.337" v="701" actId="20577"/>
      <pc:docMkLst>
        <pc:docMk/>
      </pc:docMkLst>
      <pc:sldChg chg="addSp modSp">
        <pc:chgData name="Stefano Nespoli" userId="S::10558427@polimi.it::bca3ac80-c24d-484e-adcb-09611ebb208a" providerId="AD" clId="Web-{CC79E032-508D-89B8-9255-8B778697161A}" dt="2020-07-30T14:19:22.117" v="335" actId="1076"/>
        <pc:sldMkLst>
          <pc:docMk/>
          <pc:sldMk cId="182049567" sldId="273"/>
        </pc:sldMkLst>
        <pc:spChg chg="add mod">
          <ac:chgData name="Stefano Nespoli" userId="S::10558427@polimi.it::bca3ac80-c24d-484e-adcb-09611ebb208a" providerId="AD" clId="Web-{CC79E032-508D-89B8-9255-8B778697161A}" dt="2020-07-30T14:19:22.117" v="335" actId="1076"/>
          <ac:spMkLst>
            <pc:docMk/>
            <pc:sldMk cId="182049567" sldId="273"/>
            <ac:spMk id="3" creationId="{002038AA-3D09-4E42-913C-AD2017E7E482}"/>
          </ac:spMkLst>
        </pc:spChg>
      </pc:sldChg>
      <pc:sldChg chg="modSp">
        <pc:chgData name="Stefano Nespoli" userId="S::10558427@polimi.it::bca3ac80-c24d-484e-adcb-09611ebb208a" providerId="AD" clId="Web-{CC79E032-508D-89B8-9255-8B778697161A}" dt="2020-07-30T14:38:45.337" v="700" actId="20577"/>
        <pc:sldMkLst>
          <pc:docMk/>
          <pc:sldMk cId="1535947324" sldId="292"/>
        </pc:sldMkLst>
        <pc:spChg chg="mod">
          <ac:chgData name="Stefano Nespoli" userId="S::10558427@polimi.it::bca3ac80-c24d-484e-adcb-09611ebb208a" providerId="AD" clId="Web-{CC79E032-508D-89B8-9255-8B778697161A}" dt="2020-07-30T14:38:45.337" v="700" actId="20577"/>
          <ac:spMkLst>
            <pc:docMk/>
            <pc:sldMk cId="1535947324" sldId="292"/>
            <ac:spMk id="8" creationId="{00000000-0000-0000-0000-000000000000}"/>
          </ac:spMkLst>
        </pc:spChg>
      </pc:sldChg>
      <pc:sldChg chg="modSp">
        <pc:chgData name="Stefano Nespoli" userId="S::10558427@polimi.it::bca3ac80-c24d-484e-adcb-09611ebb208a" providerId="AD" clId="Web-{CC79E032-508D-89B8-9255-8B778697161A}" dt="2020-07-30T14:31:15.603" v="669"/>
        <pc:sldMkLst>
          <pc:docMk/>
          <pc:sldMk cId="1535947324" sldId="293"/>
        </pc:sldMkLst>
        <pc:spChg chg="mod">
          <ac:chgData name="Stefano Nespoli" userId="S::10558427@polimi.it::bca3ac80-c24d-484e-adcb-09611ebb208a" providerId="AD" clId="Web-{CC79E032-508D-89B8-9255-8B778697161A}" dt="2020-07-30T14:29:07.235" v="665" actId="1076"/>
          <ac:spMkLst>
            <pc:docMk/>
            <pc:sldMk cId="1535947324" sldId="293"/>
            <ac:spMk id="2" creationId="{05F30D95-B918-464D-BF94-B0ECE933A929}"/>
          </ac:spMkLst>
        </pc:spChg>
        <pc:graphicFrameChg chg="mod modGraphic">
          <ac:chgData name="Stefano Nespoli" userId="S::10558427@polimi.it::bca3ac80-c24d-484e-adcb-09611ebb208a" providerId="AD" clId="Web-{CC79E032-508D-89B8-9255-8B778697161A}" dt="2020-07-30T14:31:15.603" v="669"/>
          <ac:graphicFrameMkLst>
            <pc:docMk/>
            <pc:sldMk cId="1535947324" sldId="293"/>
            <ac:graphicFrameMk id="9" creationId="{00000000-0000-0000-0000-000000000000}"/>
          </ac:graphicFrameMkLst>
        </pc:graphicFrameChg>
      </pc:sldChg>
      <pc:sldChg chg="modSp">
        <pc:chgData name="Stefano Nespoli" userId="S::10558427@polimi.it::bca3ac80-c24d-484e-adcb-09611ebb208a" providerId="AD" clId="Web-{CC79E032-508D-89B8-9255-8B778697161A}" dt="2020-07-30T14:13:06.435" v="255"/>
        <pc:sldMkLst>
          <pc:docMk/>
          <pc:sldMk cId="1535947324" sldId="294"/>
        </pc:sldMkLst>
        <pc:spChg chg="mod">
          <ac:chgData name="Stefano Nespoli" userId="S::10558427@polimi.it::bca3ac80-c24d-484e-adcb-09611ebb208a" providerId="AD" clId="Web-{CC79E032-508D-89B8-9255-8B778697161A}" dt="2020-07-30T14:11:29.179" v="236" actId="1076"/>
          <ac:spMkLst>
            <pc:docMk/>
            <pc:sldMk cId="1535947324" sldId="294"/>
            <ac:spMk id="2" creationId="{05F30D95-B918-464D-BF94-B0ECE933A929}"/>
          </ac:spMkLst>
        </pc:spChg>
        <pc:graphicFrameChg chg="mod modGraphic">
          <ac:chgData name="Stefano Nespoli" userId="S::10558427@polimi.it::bca3ac80-c24d-484e-adcb-09611ebb208a" providerId="AD" clId="Web-{CC79E032-508D-89B8-9255-8B778697161A}" dt="2020-07-30T14:13:06.435" v="255"/>
          <ac:graphicFrameMkLst>
            <pc:docMk/>
            <pc:sldMk cId="1535947324" sldId="294"/>
            <ac:graphicFrameMk id="5" creationId="{00000000-0000-0000-0000-000000000000}"/>
          </ac:graphicFrameMkLst>
        </pc:graphicFrameChg>
      </pc:sldChg>
      <pc:sldChg chg="modSp">
        <pc:chgData name="Stefano Nespoli" userId="S::10558427@polimi.it::bca3ac80-c24d-484e-adcb-09611ebb208a" providerId="AD" clId="Web-{CC79E032-508D-89B8-9255-8B778697161A}" dt="2020-07-30T13:48:35.722" v="14" actId="20577"/>
        <pc:sldMkLst>
          <pc:docMk/>
          <pc:sldMk cId="2400038659" sldId="296"/>
        </pc:sldMkLst>
        <pc:spChg chg="mod">
          <ac:chgData name="Stefano Nespoli" userId="S::10558427@polimi.it::bca3ac80-c24d-484e-adcb-09611ebb208a" providerId="AD" clId="Web-{CC79E032-508D-89B8-9255-8B778697161A}" dt="2020-07-30T13:48:35.722" v="14" actId="20577"/>
          <ac:spMkLst>
            <pc:docMk/>
            <pc:sldMk cId="2400038659" sldId="296"/>
            <ac:spMk id="22" creationId="{00000000-0000-0000-0000-000000000000}"/>
          </ac:spMkLst>
        </pc:spChg>
      </pc:sldChg>
    </pc:docChg>
  </pc:docChgLst>
  <pc:docChgLst>
    <pc:chgData name="Francesco Sposato" userId="S::10586579@polimi.it::328f0c8e-baeb-4c17-84dd-64b20dfbd0ab" providerId="AD" clId="Web-{0B81CEB9-0583-BC56-08DD-64A1C964070F}"/>
    <pc:docChg chg="modSld">
      <pc:chgData name="Francesco Sposato" userId="S::10586579@polimi.it::328f0c8e-baeb-4c17-84dd-64b20dfbd0ab" providerId="AD" clId="Web-{0B81CEB9-0583-BC56-08DD-64A1C964070F}" dt="2020-04-13T10:03:11.625" v="1"/>
      <pc:docMkLst>
        <pc:docMk/>
      </pc:docMkLst>
      <pc:sldChg chg="modSp">
        <pc:chgData name="Francesco Sposato" userId="S::10586579@polimi.it::328f0c8e-baeb-4c17-84dd-64b20dfbd0ab" providerId="AD" clId="Web-{0B81CEB9-0583-BC56-08DD-64A1C964070F}" dt="2020-04-13T10:03:11.625" v="1"/>
        <pc:sldMkLst>
          <pc:docMk/>
          <pc:sldMk cId="2400038659" sldId="279"/>
        </pc:sldMkLst>
        <pc:spChg chg="mod">
          <ac:chgData name="Francesco Sposato" userId="S::10586579@polimi.it::328f0c8e-baeb-4c17-84dd-64b20dfbd0ab" providerId="AD" clId="Web-{0B81CEB9-0583-BC56-08DD-64A1C964070F}" dt="2020-04-13T10:03:11.625" v="1"/>
          <ac:spMkLst>
            <pc:docMk/>
            <pc:sldMk cId="2400038659" sldId="279"/>
            <ac:spMk id="32" creationId="{00000000-0000-0000-0000-000000000000}"/>
          </ac:spMkLst>
        </pc:spChg>
        <pc:spChg chg="mod">
          <ac:chgData name="Francesco Sposato" userId="S::10586579@polimi.it::328f0c8e-baeb-4c17-84dd-64b20dfbd0ab" providerId="AD" clId="Web-{0B81CEB9-0583-BC56-08DD-64A1C964070F}" dt="2020-04-13T10:02:58.641" v="0"/>
          <ac:spMkLst>
            <pc:docMk/>
            <pc:sldMk cId="2400038659" sldId="279"/>
            <ac:spMk id="41" creationId="{00000000-0000-0000-0000-000000000000}"/>
          </ac:spMkLst>
        </pc:spChg>
      </pc:sldChg>
    </pc:docChg>
  </pc:docChgLst>
  <pc:docChgLst>
    <pc:chgData name="Francesco Sposato" userId="S::10586579@polimi.it::328f0c8e-baeb-4c17-84dd-64b20dfbd0ab" providerId="AD" clId="Web-{98B53E00-55FF-7352-D5C3-4D7175A22A93}"/>
    <pc:docChg chg="modSld">
      <pc:chgData name="Francesco Sposato" userId="S::10586579@polimi.it::328f0c8e-baeb-4c17-84dd-64b20dfbd0ab" providerId="AD" clId="Web-{98B53E00-55FF-7352-D5C3-4D7175A22A93}" dt="2020-04-14T12:41:56.722" v="56" actId="20577"/>
      <pc:docMkLst>
        <pc:docMk/>
      </pc:docMkLst>
      <pc:sldChg chg="addSp modSp">
        <pc:chgData name="Francesco Sposato" userId="S::10586579@polimi.it::328f0c8e-baeb-4c17-84dd-64b20dfbd0ab" providerId="AD" clId="Web-{98B53E00-55FF-7352-D5C3-4D7175A22A93}" dt="2020-04-14T12:41:53.941" v="54" actId="20577"/>
        <pc:sldMkLst>
          <pc:docMk/>
          <pc:sldMk cId="3051508167" sldId="282"/>
        </pc:sldMkLst>
        <pc:spChg chg="add mod">
          <ac:chgData name="Francesco Sposato" userId="S::10586579@polimi.it::328f0c8e-baeb-4c17-84dd-64b20dfbd0ab" providerId="AD" clId="Web-{98B53E00-55FF-7352-D5C3-4D7175A22A93}" dt="2020-04-14T12:41:53.941" v="54" actId="20577"/>
          <ac:spMkLst>
            <pc:docMk/>
            <pc:sldMk cId="3051508167" sldId="282"/>
            <ac:spMk id="4" creationId="{F40E4E82-6FAB-4C03-BFAD-BD00ACC315AD}"/>
          </ac:spMkLst>
        </pc:spChg>
        <pc:spChg chg="mod">
          <ac:chgData name="Francesco Sposato" userId="S::10586579@polimi.it::328f0c8e-baeb-4c17-84dd-64b20dfbd0ab" providerId="AD" clId="Web-{98B53E00-55FF-7352-D5C3-4D7175A22A93}" dt="2020-04-14T12:40:39.878" v="7"/>
          <ac:spMkLst>
            <pc:docMk/>
            <pc:sldMk cId="3051508167" sldId="282"/>
            <ac:spMk id="34" creationId="{00000000-0000-0000-0000-000000000000}"/>
          </ac:spMkLst>
        </pc:spChg>
        <pc:cxnChg chg="mod">
          <ac:chgData name="Francesco Sposato" userId="S::10586579@polimi.it::328f0c8e-baeb-4c17-84dd-64b20dfbd0ab" providerId="AD" clId="Web-{98B53E00-55FF-7352-D5C3-4D7175A22A93}" dt="2020-04-14T12:40:18.082" v="5" actId="1076"/>
          <ac:cxnSpMkLst>
            <pc:docMk/>
            <pc:sldMk cId="3051508167" sldId="282"/>
            <ac:cxnSpMk id="39" creationId="{E6C218A6-E6B3-484A-8296-1C3A1F96F3A6}"/>
          </ac:cxnSpMkLst>
        </pc:cxnChg>
      </pc:sldChg>
    </pc:docChg>
  </pc:docChgLst>
  <pc:docChgLst>
    <pc:chgData name="Francesco Sposato" userId="328f0c8e-baeb-4c17-84dd-64b20dfbd0ab" providerId="ADAL" clId="{92F805AF-5BBB-4948-8840-E4BCD3B2143D}"/>
    <pc:docChg chg="undo redo custSel addSld delSld modSld sldOrd">
      <pc:chgData name="Francesco Sposato" userId="328f0c8e-baeb-4c17-84dd-64b20dfbd0ab" providerId="ADAL" clId="{92F805AF-5BBB-4948-8840-E4BCD3B2143D}" dt="2020-04-12T23:41:13.821" v="46" actId="1076"/>
      <pc:docMkLst>
        <pc:docMk/>
      </pc:docMkLst>
      <pc:sldChg chg="ord">
        <pc:chgData name="Francesco Sposato" userId="328f0c8e-baeb-4c17-84dd-64b20dfbd0ab" providerId="ADAL" clId="{92F805AF-5BBB-4948-8840-E4BCD3B2143D}" dt="2020-04-12T23:33:34.439" v="10" actId="1076"/>
        <pc:sldMkLst>
          <pc:docMk/>
          <pc:sldMk cId="3586470285" sldId="259"/>
        </pc:sldMkLst>
      </pc:sldChg>
      <pc:sldChg chg="ord">
        <pc:chgData name="Francesco Sposato" userId="328f0c8e-baeb-4c17-84dd-64b20dfbd0ab" providerId="ADAL" clId="{92F805AF-5BBB-4948-8840-E4BCD3B2143D}" dt="2020-04-12T23:33:29.112" v="9" actId="1076"/>
        <pc:sldMkLst>
          <pc:docMk/>
          <pc:sldMk cId="3391282985" sldId="264"/>
        </pc:sldMkLst>
      </pc:sldChg>
      <pc:sldChg chg="del">
        <pc:chgData name="Francesco Sposato" userId="328f0c8e-baeb-4c17-84dd-64b20dfbd0ab" providerId="ADAL" clId="{92F805AF-5BBB-4948-8840-E4BCD3B2143D}" dt="2020-04-12T23:30:59.386" v="1" actId="2696"/>
        <pc:sldMkLst>
          <pc:docMk/>
          <pc:sldMk cId="4135577853" sldId="271"/>
        </pc:sldMkLst>
      </pc:sldChg>
      <pc:sldChg chg="del">
        <pc:chgData name="Francesco Sposato" userId="328f0c8e-baeb-4c17-84dd-64b20dfbd0ab" providerId="ADAL" clId="{92F805AF-5BBB-4948-8840-E4BCD3B2143D}" dt="2020-04-12T23:31:33.854" v="3" actId="2696"/>
        <pc:sldMkLst>
          <pc:docMk/>
          <pc:sldMk cId="3460873816" sldId="277"/>
        </pc:sldMkLst>
      </pc:sldChg>
      <pc:sldChg chg="del">
        <pc:chgData name="Francesco Sposato" userId="328f0c8e-baeb-4c17-84dd-64b20dfbd0ab" providerId="ADAL" clId="{92F805AF-5BBB-4948-8840-E4BCD3B2143D}" dt="2020-04-12T23:32:04.821" v="5" actId="2696"/>
        <pc:sldMkLst>
          <pc:docMk/>
          <pc:sldMk cId="3026169522" sldId="278"/>
        </pc:sldMkLst>
      </pc:sldChg>
      <pc:sldChg chg="modSp add">
        <pc:chgData name="Francesco Sposato" userId="328f0c8e-baeb-4c17-84dd-64b20dfbd0ab" providerId="ADAL" clId="{92F805AF-5BBB-4948-8840-E4BCD3B2143D}" dt="2020-04-12T23:36:13.868" v="21" actId="1076"/>
        <pc:sldMkLst>
          <pc:docMk/>
          <pc:sldMk cId="2400038659" sldId="279"/>
        </pc:sldMkLst>
        <pc:spChg chg="mod">
          <ac:chgData name="Francesco Sposato" userId="328f0c8e-baeb-4c17-84dd-64b20dfbd0ab" providerId="ADAL" clId="{92F805AF-5BBB-4948-8840-E4BCD3B2143D}" dt="2020-04-12T23:35:45.191" v="17" actId="20577"/>
          <ac:spMkLst>
            <pc:docMk/>
            <pc:sldMk cId="2400038659" sldId="279"/>
            <ac:spMk id="2" creationId="{129700B4-7227-4052-975F-A60BAEED45E9}"/>
          </ac:spMkLst>
        </pc:spChg>
        <pc:spChg chg="mod">
          <ac:chgData name="Francesco Sposato" userId="328f0c8e-baeb-4c17-84dd-64b20dfbd0ab" providerId="ADAL" clId="{92F805AF-5BBB-4948-8840-E4BCD3B2143D}" dt="2020-04-12T23:36:13.868" v="21" actId="1076"/>
          <ac:spMkLst>
            <pc:docMk/>
            <pc:sldMk cId="2400038659" sldId="279"/>
            <ac:spMk id="43" creationId="{00000000-0000-0000-0000-000000000000}"/>
          </ac:spMkLst>
        </pc:spChg>
      </pc:sldChg>
      <pc:sldChg chg="addSp modSp add">
        <pc:chgData name="Francesco Sposato" userId="328f0c8e-baeb-4c17-84dd-64b20dfbd0ab" providerId="ADAL" clId="{92F805AF-5BBB-4948-8840-E4BCD3B2143D}" dt="2020-04-12T23:41:03.975" v="44" actId="1076"/>
        <pc:sldMkLst>
          <pc:docMk/>
          <pc:sldMk cId="4049085219" sldId="280"/>
        </pc:sldMkLst>
        <pc:spChg chg="add mod">
          <ac:chgData name="Francesco Sposato" userId="328f0c8e-baeb-4c17-84dd-64b20dfbd0ab" providerId="ADAL" clId="{92F805AF-5BBB-4948-8840-E4BCD3B2143D}" dt="2020-04-12T23:40:13.666" v="40" actId="1076"/>
          <ac:spMkLst>
            <pc:docMk/>
            <pc:sldMk cId="4049085219" sldId="280"/>
            <ac:spMk id="4" creationId="{A349421A-93D1-DB44-B0EE-1746AA432EE8}"/>
          </ac:spMkLst>
        </pc:spChg>
        <pc:spChg chg="mod">
          <ac:chgData name="Francesco Sposato" userId="328f0c8e-baeb-4c17-84dd-64b20dfbd0ab" providerId="ADAL" clId="{92F805AF-5BBB-4948-8840-E4BCD3B2143D}" dt="2020-04-12T23:40:56.840" v="43" actId="1076"/>
          <ac:spMkLst>
            <pc:docMk/>
            <pc:sldMk cId="4049085219" sldId="280"/>
            <ac:spMk id="41" creationId="{00000000-0000-0000-0000-000000000000}"/>
          </ac:spMkLst>
        </pc:spChg>
        <pc:spChg chg="mod">
          <ac:chgData name="Francesco Sposato" userId="328f0c8e-baeb-4c17-84dd-64b20dfbd0ab" providerId="ADAL" clId="{92F805AF-5BBB-4948-8840-E4BCD3B2143D}" dt="2020-04-12T23:40:18.048" v="41" actId="1076"/>
          <ac:spMkLst>
            <pc:docMk/>
            <pc:sldMk cId="4049085219" sldId="280"/>
            <ac:spMk id="45" creationId="{00000000-0000-0000-0000-000000000000}"/>
          </ac:spMkLst>
        </pc:spChg>
        <pc:spChg chg="mod">
          <ac:chgData name="Francesco Sposato" userId="328f0c8e-baeb-4c17-84dd-64b20dfbd0ab" providerId="ADAL" clId="{92F805AF-5BBB-4948-8840-E4BCD3B2143D}" dt="2020-04-12T23:41:03.975" v="44" actId="1076"/>
          <ac:spMkLst>
            <pc:docMk/>
            <pc:sldMk cId="4049085219" sldId="280"/>
            <ac:spMk id="56" creationId="{00000000-0000-0000-0000-000000000000}"/>
          </ac:spMkLst>
        </pc:spChg>
        <pc:spChg chg="mod">
          <ac:chgData name="Francesco Sposato" userId="328f0c8e-baeb-4c17-84dd-64b20dfbd0ab" providerId="ADAL" clId="{92F805AF-5BBB-4948-8840-E4BCD3B2143D}" dt="2020-04-12T23:32:39.952" v="8" actId="1076"/>
          <ac:spMkLst>
            <pc:docMk/>
            <pc:sldMk cId="4049085219" sldId="280"/>
            <ac:spMk id="57" creationId="{0F5836EC-0245-4761-8F1B-F0BA0876094B}"/>
          </ac:spMkLst>
        </pc:spChg>
        <pc:cxnChg chg="add mod">
          <ac:chgData name="Francesco Sposato" userId="328f0c8e-baeb-4c17-84dd-64b20dfbd0ab" providerId="ADAL" clId="{92F805AF-5BBB-4948-8840-E4BCD3B2143D}" dt="2020-04-12T23:40:07.704" v="39" actId="1076"/>
          <ac:cxnSpMkLst>
            <pc:docMk/>
            <pc:sldMk cId="4049085219" sldId="280"/>
            <ac:cxnSpMk id="5" creationId="{1A64D22B-0B71-1B49-8A9D-105716ACE197}"/>
          </ac:cxnSpMkLst>
        </pc:cxnChg>
      </pc:sldChg>
      <pc:sldChg chg="addSp modSp add ord">
        <pc:chgData name="Francesco Sposato" userId="328f0c8e-baeb-4c17-84dd-64b20dfbd0ab" providerId="ADAL" clId="{92F805AF-5BBB-4948-8840-E4BCD3B2143D}" dt="2020-04-12T23:41:13.821" v="46" actId="1076"/>
        <pc:sldMkLst>
          <pc:docMk/>
          <pc:sldMk cId="1697194049" sldId="281"/>
        </pc:sldMkLst>
        <pc:spChg chg="add mod">
          <ac:chgData name="Francesco Sposato" userId="328f0c8e-baeb-4c17-84dd-64b20dfbd0ab" providerId="ADAL" clId="{92F805AF-5BBB-4948-8840-E4BCD3B2143D}" dt="2020-04-12T23:39:29.528" v="34" actId="1076"/>
          <ac:spMkLst>
            <pc:docMk/>
            <pc:sldMk cId="1697194049" sldId="281"/>
            <ac:spMk id="4" creationId="{A47C6A44-E9C5-254D-BCB2-4EF226BEC419}"/>
          </ac:spMkLst>
        </pc:spChg>
        <pc:spChg chg="mod">
          <ac:chgData name="Francesco Sposato" userId="328f0c8e-baeb-4c17-84dd-64b20dfbd0ab" providerId="ADAL" clId="{92F805AF-5BBB-4948-8840-E4BCD3B2143D}" dt="2020-04-12T23:39:05.907" v="30" actId="14100"/>
          <ac:spMkLst>
            <pc:docMk/>
            <pc:sldMk cId="1697194049" sldId="281"/>
            <ac:spMk id="12" creationId="{FABDAD4C-DEC6-4B60-95F6-D0EDA172D086}"/>
          </ac:spMkLst>
        </pc:spChg>
        <pc:spChg chg="mod">
          <ac:chgData name="Francesco Sposato" userId="328f0c8e-baeb-4c17-84dd-64b20dfbd0ab" providerId="ADAL" clId="{92F805AF-5BBB-4948-8840-E4BCD3B2143D}" dt="2020-04-12T23:41:13.821" v="46" actId="1076"/>
          <ac:spMkLst>
            <pc:docMk/>
            <pc:sldMk cId="1697194049" sldId="281"/>
            <ac:spMk id="41" creationId="{00000000-0000-0000-0000-000000000000}"/>
          </ac:spMkLst>
        </pc:spChg>
        <pc:spChg chg="mod">
          <ac:chgData name="Francesco Sposato" userId="328f0c8e-baeb-4c17-84dd-64b20dfbd0ab" providerId="ADAL" clId="{92F805AF-5BBB-4948-8840-E4BCD3B2143D}" dt="2020-04-12T23:39:36.440" v="35" actId="1076"/>
          <ac:spMkLst>
            <pc:docMk/>
            <pc:sldMk cId="1697194049" sldId="281"/>
            <ac:spMk id="45" creationId="{00000000-0000-0000-0000-000000000000}"/>
          </ac:spMkLst>
        </pc:spChg>
        <pc:spChg chg="mod">
          <ac:chgData name="Francesco Sposato" userId="328f0c8e-baeb-4c17-84dd-64b20dfbd0ab" providerId="ADAL" clId="{92F805AF-5BBB-4948-8840-E4BCD3B2143D}" dt="2020-04-12T23:41:10.395" v="45" actId="1076"/>
          <ac:spMkLst>
            <pc:docMk/>
            <pc:sldMk cId="1697194049" sldId="281"/>
            <ac:spMk id="56" creationId="{00000000-0000-0000-0000-000000000000}"/>
          </ac:spMkLst>
        </pc:spChg>
        <pc:spChg chg="mod">
          <ac:chgData name="Francesco Sposato" userId="328f0c8e-baeb-4c17-84dd-64b20dfbd0ab" providerId="ADAL" clId="{92F805AF-5BBB-4948-8840-E4BCD3B2143D}" dt="2020-04-12T23:39:49.687" v="36" actId="1076"/>
          <ac:spMkLst>
            <pc:docMk/>
            <pc:sldMk cId="1697194049" sldId="281"/>
            <ac:spMk id="57" creationId="{0F5836EC-0245-4761-8F1B-F0BA0876094B}"/>
          </ac:spMkLst>
        </pc:spChg>
        <pc:cxnChg chg="add mod">
          <ac:chgData name="Francesco Sposato" userId="328f0c8e-baeb-4c17-84dd-64b20dfbd0ab" providerId="ADAL" clId="{92F805AF-5BBB-4948-8840-E4BCD3B2143D}" dt="2020-04-12T23:39:20.719" v="33" actId="1076"/>
          <ac:cxnSpMkLst>
            <pc:docMk/>
            <pc:sldMk cId="1697194049" sldId="281"/>
            <ac:cxnSpMk id="5" creationId="{5A25B36F-A44B-EE48-8C63-44CE26B2A505}"/>
          </ac:cxnSpMkLst>
        </pc:cxnChg>
      </pc:sldChg>
    </pc:docChg>
  </pc:docChgLst>
  <pc:docChgLst>
    <pc:chgData name="Francesco Sposato" userId="S::10586579@polimi.it::328f0c8e-baeb-4c17-84dd-64b20dfbd0ab" providerId="AD" clId="Web-{C136F5B6-6B26-5943-9239-ED57B8EC923D}"/>
    <pc:docChg chg="addSld modSld">
      <pc:chgData name="Francesco Sposato" userId="S::10586579@polimi.it::328f0c8e-baeb-4c17-84dd-64b20dfbd0ab" providerId="AD" clId="Web-{C136F5B6-6B26-5943-9239-ED57B8EC923D}" dt="2020-04-08T14:28:12.444" v="3246" actId="14100"/>
      <pc:docMkLst>
        <pc:docMk/>
      </pc:docMkLst>
      <pc:sldChg chg="modSp">
        <pc:chgData name="Francesco Sposato" userId="S::10586579@polimi.it::328f0c8e-baeb-4c17-84dd-64b20dfbd0ab" providerId="AD" clId="Web-{C136F5B6-6B26-5943-9239-ED57B8EC923D}" dt="2020-04-08T13:30:19.996" v="1205" actId="20577"/>
        <pc:sldMkLst>
          <pc:docMk/>
          <pc:sldMk cId="2522351753" sldId="258"/>
        </pc:sldMkLst>
        <pc:spChg chg="mod">
          <ac:chgData name="Francesco Sposato" userId="S::10586579@polimi.it::328f0c8e-baeb-4c17-84dd-64b20dfbd0ab" providerId="AD" clId="Web-{C136F5B6-6B26-5943-9239-ED57B8EC923D}" dt="2020-04-08T13:30:19.996" v="1205" actId="20577"/>
          <ac:spMkLst>
            <pc:docMk/>
            <pc:sldMk cId="2522351753" sldId="258"/>
            <ac:spMk id="3" creationId="{968491B3-8B55-704B-B6EB-8E8E496B39F4}"/>
          </ac:spMkLst>
        </pc:spChg>
      </pc:sldChg>
      <pc:sldChg chg="addSp delSp modSp">
        <pc:chgData name="Francesco Sposato" userId="S::10586579@polimi.it::328f0c8e-baeb-4c17-84dd-64b20dfbd0ab" providerId="AD" clId="Web-{C136F5B6-6B26-5943-9239-ED57B8EC923D}" dt="2020-04-08T14:17:26.779" v="2623"/>
        <pc:sldMkLst>
          <pc:docMk/>
          <pc:sldMk cId="3586470285" sldId="259"/>
        </pc:sldMkLst>
        <pc:spChg chg="mod">
          <ac:chgData name="Francesco Sposato" userId="S::10586579@polimi.it::328f0c8e-baeb-4c17-84dd-64b20dfbd0ab" providerId="AD" clId="Web-{C136F5B6-6B26-5943-9239-ED57B8EC923D}" dt="2020-04-08T13:28:22.373" v="1198" actId="1076"/>
          <ac:spMkLst>
            <pc:docMk/>
            <pc:sldMk cId="3586470285" sldId="259"/>
            <ac:spMk id="10" creationId="{63E1AD73-8D85-4263-905A-8FF0835770EF}"/>
          </ac:spMkLst>
        </pc:spChg>
        <pc:spChg chg="del">
          <ac:chgData name="Francesco Sposato" userId="S::10586579@polimi.it::328f0c8e-baeb-4c17-84dd-64b20dfbd0ab" providerId="AD" clId="Web-{C136F5B6-6B26-5943-9239-ED57B8EC923D}" dt="2020-04-08T12:51:58.255" v="27"/>
          <ac:spMkLst>
            <pc:docMk/>
            <pc:sldMk cId="3586470285" sldId="259"/>
            <ac:spMk id="11" creationId="{E231DD0F-573A-447D-A7DD-78B9B7F6A5BB}"/>
          </ac:spMkLst>
        </pc:spChg>
        <pc:spChg chg="del">
          <ac:chgData name="Francesco Sposato" userId="S::10586579@polimi.it::328f0c8e-baeb-4c17-84dd-64b20dfbd0ab" providerId="AD" clId="Web-{C136F5B6-6B26-5943-9239-ED57B8EC923D}" dt="2020-04-08T12:51:47.240" v="24"/>
          <ac:spMkLst>
            <pc:docMk/>
            <pc:sldMk cId="3586470285" sldId="259"/>
            <ac:spMk id="12" creationId="{281BE621-C3D6-4E75-AF01-9ED93B0B780C}"/>
          </ac:spMkLst>
        </pc:spChg>
        <pc:spChg chg="del">
          <ac:chgData name="Francesco Sposato" userId="S::10586579@polimi.it::328f0c8e-baeb-4c17-84dd-64b20dfbd0ab" providerId="AD" clId="Web-{C136F5B6-6B26-5943-9239-ED57B8EC923D}" dt="2020-04-08T12:51:40.756" v="20"/>
          <ac:spMkLst>
            <pc:docMk/>
            <pc:sldMk cId="3586470285" sldId="259"/>
            <ac:spMk id="31" creationId="{19179B9D-6B78-4DAE-9B32-71DBC1D335D2}"/>
          </ac:spMkLst>
        </pc:spChg>
        <pc:spChg chg="del mod">
          <ac:chgData name="Francesco Sposato" userId="S::10586579@polimi.it::328f0c8e-baeb-4c17-84dd-64b20dfbd0ab" providerId="AD" clId="Web-{C136F5B6-6B26-5943-9239-ED57B8EC923D}" dt="2020-04-08T12:51:54.037" v="25"/>
          <ac:spMkLst>
            <pc:docMk/>
            <pc:sldMk cId="3586470285" sldId="259"/>
            <ac:spMk id="32" creationId="{F3E8F656-A346-4B53-AE9C-DA9B7CA6E4CA}"/>
          </ac:spMkLst>
        </pc:spChg>
        <pc:spChg chg="mod">
          <ac:chgData name="Francesco Sposato" userId="S::10586579@polimi.it::328f0c8e-baeb-4c17-84dd-64b20dfbd0ab" providerId="AD" clId="Web-{C136F5B6-6B26-5943-9239-ED57B8EC923D}" dt="2020-04-08T12:52:49.864" v="90" actId="20577"/>
          <ac:spMkLst>
            <pc:docMk/>
            <pc:sldMk cId="3586470285" sldId="259"/>
            <ac:spMk id="42" creationId="{8D202093-D7C6-4BCF-AA13-635240849648}"/>
          </ac:spMkLst>
        </pc:spChg>
        <pc:spChg chg="mod">
          <ac:chgData name="Francesco Sposato" userId="S::10586579@polimi.it::328f0c8e-baeb-4c17-84dd-64b20dfbd0ab" providerId="AD" clId="Web-{C136F5B6-6B26-5943-9239-ED57B8EC923D}" dt="2020-04-08T12:52:53.880" v="92" actId="20577"/>
          <ac:spMkLst>
            <pc:docMk/>
            <pc:sldMk cId="3586470285" sldId="259"/>
            <ac:spMk id="44" creationId="{E7FE2A80-BE2A-4FF3-A82F-907DE8C9E546}"/>
          </ac:spMkLst>
        </pc:spChg>
        <pc:spChg chg="mod">
          <ac:chgData name="Francesco Sposato" userId="S::10586579@polimi.it::328f0c8e-baeb-4c17-84dd-64b20dfbd0ab" providerId="AD" clId="Web-{C136F5B6-6B26-5943-9239-ED57B8EC923D}" dt="2020-04-08T12:55:03.988" v="107" actId="20577"/>
          <ac:spMkLst>
            <pc:docMk/>
            <pc:sldMk cId="3586470285" sldId="259"/>
            <ac:spMk id="45" creationId="{5CAD259A-379E-4B9A-AEEA-3929CDAE68A2}"/>
          </ac:spMkLst>
        </pc:spChg>
        <pc:cxnChg chg="add del mod">
          <ac:chgData name="Francesco Sposato" userId="S::10586579@polimi.it::328f0c8e-baeb-4c17-84dd-64b20dfbd0ab" providerId="AD" clId="Web-{C136F5B6-6B26-5943-9239-ED57B8EC923D}" dt="2020-04-08T14:17:26.779" v="2623"/>
          <ac:cxnSpMkLst>
            <pc:docMk/>
            <pc:sldMk cId="3586470285" sldId="259"/>
            <ac:cxnSpMk id="3" creationId="{F6D26BE8-8249-4EB9-979D-6A65BA2C205A}"/>
          </ac:cxnSpMkLst>
        </pc:cxnChg>
        <pc:cxnChg chg="mod">
          <ac:chgData name="Francesco Sposato" userId="S::10586579@polimi.it::328f0c8e-baeb-4c17-84dd-64b20dfbd0ab" providerId="AD" clId="Web-{C136F5B6-6B26-5943-9239-ED57B8EC923D}" dt="2020-04-08T13:29:01.482" v="1202" actId="14100"/>
          <ac:cxnSpMkLst>
            <pc:docMk/>
            <pc:sldMk cId="3586470285" sldId="259"/>
            <ac:cxnSpMk id="21" creationId="{8E41E8CE-E5E5-423E-84A9-80C8785CDCC7}"/>
          </ac:cxnSpMkLst>
        </pc:cxnChg>
        <pc:cxnChg chg="del">
          <ac:chgData name="Francesco Sposato" userId="S::10586579@polimi.it::328f0c8e-baeb-4c17-84dd-64b20dfbd0ab" providerId="AD" clId="Web-{C136F5B6-6B26-5943-9239-ED57B8EC923D}" dt="2020-04-08T12:51:55.693" v="26"/>
          <ac:cxnSpMkLst>
            <pc:docMk/>
            <pc:sldMk cId="3586470285" sldId="259"/>
            <ac:cxnSpMk id="24" creationId="{2AC23C49-AE24-48E6-B128-18DF00BFF4E0}"/>
          </ac:cxnSpMkLst>
        </pc:cxnChg>
        <pc:cxnChg chg="del">
          <ac:chgData name="Francesco Sposato" userId="S::10586579@polimi.it::328f0c8e-baeb-4c17-84dd-64b20dfbd0ab" providerId="AD" clId="Web-{C136F5B6-6B26-5943-9239-ED57B8EC923D}" dt="2020-04-08T12:52:00.349" v="28"/>
          <ac:cxnSpMkLst>
            <pc:docMk/>
            <pc:sldMk cId="3586470285" sldId="259"/>
            <ac:cxnSpMk id="25" creationId="{AEAC4690-2FD1-433E-88B9-FC1116C7FBF1}"/>
          </ac:cxnSpMkLst>
        </pc:cxnChg>
        <pc:cxnChg chg="mod">
          <ac:chgData name="Francesco Sposato" userId="S::10586579@polimi.it::328f0c8e-baeb-4c17-84dd-64b20dfbd0ab" providerId="AD" clId="Web-{C136F5B6-6B26-5943-9239-ED57B8EC923D}" dt="2020-04-08T13:28:47.232" v="1201" actId="14100"/>
          <ac:cxnSpMkLst>
            <pc:docMk/>
            <pc:sldMk cId="3586470285" sldId="259"/>
            <ac:cxnSpMk id="26" creationId="{5FDF6C95-8566-49EF-92FD-9A502F70B9EC}"/>
          </ac:cxnSpMkLst>
        </pc:cxnChg>
        <pc:cxnChg chg="mod">
          <ac:chgData name="Francesco Sposato" userId="S::10586579@polimi.it::328f0c8e-baeb-4c17-84dd-64b20dfbd0ab" providerId="AD" clId="Web-{C136F5B6-6B26-5943-9239-ED57B8EC923D}" dt="2020-04-08T13:28:02.764" v="1197" actId="14100"/>
          <ac:cxnSpMkLst>
            <pc:docMk/>
            <pc:sldMk cId="3586470285" sldId="259"/>
            <ac:cxnSpMk id="27" creationId="{583411E9-0F15-4E0D-808C-4ED83C6FCE44}"/>
          </ac:cxnSpMkLst>
        </pc:cxnChg>
      </pc:sldChg>
      <pc:sldChg chg="addSp delSp modSp">
        <pc:chgData name="Francesco Sposato" userId="S::10586579@polimi.it::328f0c8e-baeb-4c17-84dd-64b20dfbd0ab" providerId="AD" clId="Web-{C136F5B6-6B26-5943-9239-ED57B8EC923D}" dt="2020-04-08T13:24:11.078" v="1074" actId="1076"/>
        <pc:sldMkLst>
          <pc:docMk/>
          <pc:sldMk cId="48012228" sldId="260"/>
        </pc:sldMkLst>
        <pc:spChg chg="mod">
          <ac:chgData name="Francesco Sposato" userId="S::10586579@polimi.it::328f0c8e-baeb-4c17-84dd-64b20dfbd0ab" providerId="AD" clId="Web-{C136F5B6-6B26-5943-9239-ED57B8EC923D}" dt="2020-04-08T13:24:05.875" v="1073" actId="1076"/>
          <ac:spMkLst>
            <pc:docMk/>
            <pc:sldMk cId="48012228" sldId="260"/>
            <ac:spMk id="3" creationId="{DAEA38CF-5324-4834-A1CA-DA153B5DC4E3}"/>
          </ac:spMkLst>
        </pc:spChg>
        <pc:spChg chg="add del mod">
          <ac:chgData name="Francesco Sposato" userId="S::10586579@polimi.it::328f0c8e-baeb-4c17-84dd-64b20dfbd0ab" providerId="AD" clId="Web-{C136F5B6-6B26-5943-9239-ED57B8EC923D}" dt="2020-04-08T13:09:04.713" v="507"/>
          <ac:spMkLst>
            <pc:docMk/>
            <pc:sldMk cId="48012228" sldId="260"/>
            <ac:spMk id="4" creationId="{A3292909-73FD-40F5-AA38-494C9FC093C7}"/>
          </ac:spMkLst>
        </pc:spChg>
        <pc:spChg chg="mod">
          <ac:chgData name="Francesco Sposato" userId="S::10586579@polimi.it::328f0c8e-baeb-4c17-84dd-64b20dfbd0ab" providerId="AD" clId="Web-{C136F5B6-6B26-5943-9239-ED57B8EC923D}" dt="2020-04-08T13:24:11.078" v="1074" actId="1076"/>
          <ac:spMkLst>
            <pc:docMk/>
            <pc:sldMk cId="48012228" sldId="260"/>
            <ac:spMk id="5" creationId="{D356E88A-D5E2-4399-B865-8ED40919514D}"/>
          </ac:spMkLst>
        </pc:spChg>
        <pc:spChg chg="add del mod">
          <ac:chgData name="Francesco Sposato" userId="S::10586579@polimi.it::328f0c8e-baeb-4c17-84dd-64b20dfbd0ab" providerId="AD" clId="Web-{C136F5B6-6B26-5943-9239-ED57B8EC923D}" dt="2020-04-08T13:22:51.017" v="1056"/>
          <ac:spMkLst>
            <pc:docMk/>
            <pc:sldMk cId="48012228" sldId="260"/>
            <ac:spMk id="6" creationId="{A266D980-8EB3-48F7-82E5-438C5ACD3966}"/>
          </ac:spMkLst>
        </pc:spChg>
      </pc:sldChg>
      <pc:sldChg chg="addSp delSp modSp">
        <pc:chgData name="Francesco Sposato" userId="S::10586579@polimi.it::328f0c8e-baeb-4c17-84dd-64b20dfbd0ab" providerId="AD" clId="Web-{C136F5B6-6B26-5943-9239-ED57B8EC923D}" dt="2020-04-08T14:07:39.973" v="2614" actId="1076"/>
        <pc:sldMkLst>
          <pc:docMk/>
          <pc:sldMk cId="2878054458" sldId="261"/>
        </pc:sldMkLst>
        <pc:spChg chg="add mod">
          <ac:chgData name="Francesco Sposato" userId="S::10586579@polimi.it::328f0c8e-baeb-4c17-84dd-64b20dfbd0ab" providerId="AD" clId="Web-{C136F5B6-6B26-5943-9239-ED57B8EC923D}" dt="2020-04-08T14:07:39.973" v="2614" actId="1076"/>
          <ac:spMkLst>
            <pc:docMk/>
            <pc:sldMk cId="2878054458" sldId="261"/>
            <ac:spMk id="3" creationId="{FBDCA22F-9391-4173-9713-9E908FEB97D1}"/>
          </ac:spMkLst>
        </pc:spChg>
        <pc:spChg chg="add del mod">
          <ac:chgData name="Francesco Sposato" userId="S::10586579@polimi.it::328f0c8e-baeb-4c17-84dd-64b20dfbd0ab" providerId="AD" clId="Web-{C136F5B6-6B26-5943-9239-ED57B8EC923D}" dt="2020-04-08T14:06:12.396" v="2574" actId="20577"/>
          <ac:spMkLst>
            <pc:docMk/>
            <pc:sldMk cId="2878054458" sldId="261"/>
            <ac:spMk id="4" creationId="{E2AE92D9-6878-454B-85C3-7F7D660D5196}"/>
          </ac:spMkLst>
        </pc:spChg>
        <pc:spChg chg="del">
          <ac:chgData name="Francesco Sposato" userId="S::10586579@polimi.it::328f0c8e-baeb-4c17-84dd-64b20dfbd0ab" providerId="AD" clId="Web-{C136F5B6-6B26-5943-9239-ED57B8EC923D}" dt="2020-04-08T13:23:05.673" v="1058"/>
          <ac:spMkLst>
            <pc:docMk/>
            <pc:sldMk cId="2878054458" sldId="261"/>
            <ac:spMk id="5" creationId="{D356E88A-D5E2-4399-B865-8ED40919514D}"/>
          </ac:spMkLst>
        </pc:spChg>
        <pc:spChg chg="add mod">
          <ac:chgData name="Francesco Sposato" userId="S::10586579@polimi.it::328f0c8e-baeb-4c17-84dd-64b20dfbd0ab" providerId="AD" clId="Web-{C136F5B6-6B26-5943-9239-ED57B8EC923D}" dt="2020-04-08T14:07:26.176" v="2609" actId="1076"/>
          <ac:spMkLst>
            <pc:docMk/>
            <pc:sldMk cId="2878054458" sldId="261"/>
            <ac:spMk id="6" creationId="{126E25F6-C104-46C3-B672-3415231ACA2E}"/>
          </ac:spMkLst>
        </pc:spChg>
      </pc:sldChg>
      <pc:sldChg chg="modSp">
        <pc:chgData name="Francesco Sposato" userId="S::10586579@polimi.it::328f0c8e-baeb-4c17-84dd-64b20dfbd0ab" providerId="AD" clId="Web-{C136F5B6-6B26-5943-9239-ED57B8EC923D}" dt="2020-04-08T14:28:12.444" v="3246" actId="14100"/>
        <pc:sldMkLst>
          <pc:docMk/>
          <pc:sldMk cId="1535947324" sldId="262"/>
        </pc:sldMkLst>
        <pc:spChg chg="mod">
          <ac:chgData name="Francesco Sposato" userId="S::10586579@polimi.it::328f0c8e-baeb-4c17-84dd-64b20dfbd0ab" providerId="AD" clId="Web-{C136F5B6-6B26-5943-9239-ED57B8EC923D}" dt="2020-04-08T13:37:09.227" v="1356" actId="20577"/>
          <ac:spMkLst>
            <pc:docMk/>
            <pc:sldMk cId="1535947324" sldId="262"/>
            <ac:spMk id="2" creationId="{05F30D95-B918-464D-BF94-B0ECE933A929}"/>
          </ac:spMkLst>
        </pc:spChg>
        <pc:spChg chg="mod">
          <ac:chgData name="Francesco Sposato" userId="S::10586579@polimi.it::328f0c8e-baeb-4c17-84dd-64b20dfbd0ab" providerId="AD" clId="Web-{C136F5B6-6B26-5943-9239-ED57B8EC923D}" dt="2020-04-08T14:28:12.444" v="3246" actId="14100"/>
          <ac:spMkLst>
            <pc:docMk/>
            <pc:sldMk cId="1535947324" sldId="262"/>
            <ac:spMk id="3" creationId="{F03D568D-E0E5-425B-BF1B-92A9B08F178F}"/>
          </ac:spMkLst>
        </pc:spChg>
      </pc:sldChg>
      <pc:sldChg chg="modSp new">
        <pc:chgData name="Francesco Sposato" userId="S::10586579@polimi.it::328f0c8e-baeb-4c17-84dd-64b20dfbd0ab" providerId="AD" clId="Web-{C136F5B6-6B26-5943-9239-ED57B8EC923D}" dt="2020-04-08T13:42:56.957" v="1398" actId="20577"/>
        <pc:sldMkLst>
          <pc:docMk/>
          <pc:sldMk cId="3428818756" sldId="263"/>
        </pc:sldMkLst>
        <pc:spChg chg="mod">
          <ac:chgData name="Francesco Sposato" userId="S::10586579@polimi.it::328f0c8e-baeb-4c17-84dd-64b20dfbd0ab" providerId="AD" clId="Web-{C136F5B6-6B26-5943-9239-ED57B8EC923D}" dt="2020-04-08T13:26:33.796" v="1194" actId="20577"/>
          <ac:spMkLst>
            <pc:docMk/>
            <pc:sldMk cId="3428818756" sldId="263"/>
            <ac:spMk id="2" creationId="{90CF2F24-2D3C-4E07-9B49-2575ECA31388}"/>
          </ac:spMkLst>
        </pc:spChg>
        <pc:spChg chg="mod">
          <ac:chgData name="Francesco Sposato" userId="S::10586579@polimi.it::328f0c8e-baeb-4c17-84dd-64b20dfbd0ab" providerId="AD" clId="Web-{C136F5B6-6B26-5943-9239-ED57B8EC923D}" dt="2020-04-08T13:42:56.957" v="1398" actId="20577"/>
          <ac:spMkLst>
            <pc:docMk/>
            <pc:sldMk cId="3428818756" sldId="263"/>
            <ac:spMk id="3" creationId="{8E7E7F32-19C2-4D52-B8FD-E8ACFAE6AA05}"/>
          </ac:spMkLst>
        </pc:spChg>
      </pc:sldChg>
      <pc:sldChg chg="modSp add replId">
        <pc:chgData name="Francesco Sposato" userId="S::10586579@polimi.it::328f0c8e-baeb-4c17-84dd-64b20dfbd0ab" providerId="AD" clId="Web-{C136F5B6-6B26-5943-9239-ED57B8EC923D}" dt="2020-04-08T13:57:11.229" v="1962" actId="20577"/>
        <pc:sldMkLst>
          <pc:docMk/>
          <pc:sldMk cId="3391282985" sldId="264"/>
        </pc:sldMkLst>
        <pc:spChg chg="mod">
          <ac:chgData name="Francesco Sposato" userId="S::10586579@polimi.it::328f0c8e-baeb-4c17-84dd-64b20dfbd0ab" providerId="AD" clId="Web-{C136F5B6-6B26-5943-9239-ED57B8EC923D}" dt="2020-04-08T13:57:11.229" v="1962" actId="20577"/>
          <ac:spMkLst>
            <pc:docMk/>
            <pc:sldMk cId="3391282985" sldId="264"/>
            <ac:spMk id="3" creationId="{8E7E7F32-19C2-4D52-B8FD-E8ACFAE6AA05}"/>
          </ac:spMkLst>
        </pc:spChg>
      </pc:sldChg>
      <pc:sldChg chg="modSp new">
        <pc:chgData name="Francesco Sposato" userId="S::10586579@polimi.it::328f0c8e-baeb-4c17-84dd-64b20dfbd0ab" providerId="AD" clId="Web-{C136F5B6-6B26-5943-9239-ED57B8EC923D}" dt="2020-04-08T13:58:01.869" v="2008" actId="20577"/>
        <pc:sldMkLst>
          <pc:docMk/>
          <pc:sldMk cId="555981899" sldId="265"/>
        </pc:sldMkLst>
        <pc:spChg chg="mod">
          <ac:chgData name="Francesco Sposato" userId="S::10586579@polimi.it::328f0c8e-baeb-4c17-84dd-64b20dfbd0ab" providerId="AD" clId="Web-{C136F5B6-6B26-5943-9239-ED57B8EC923D}" dt="2020-04-08T13:47:47.126" v="1463" actId="20577"/>
          <ac:spMkLst>
            <pc:docMk/>
            <pc:sldMk cId="555981899" sldId="265"/>
            <ac:spMk id="2" creationId="{7C7B353D-54BB-4BB4-8341-6341F2FCAD99}"/>
          </ac:spMkLst>
        </pc:spChg>
        <pc:spChg chg="mod">
          <ac:chgData name="Francesco Sposato" userId="S::10586579@polimi.it::328f0c8e-baeb-4c17-84dd-64b20dfbd0ab" providerId="AD" clId="Web-{C136F5B6-6B26-5943-9239-ED57B8EC923D}" dt="2020-04-08T13:58:01.869" v="2008" actId="20577"/>
          <ac:spMkLst>
            <pc:docMk/>
            <pc:sldMk cId="555981899" sldId="265"/>
            <ac:spMk id="3" creationId="{970A244A-1401-4553-8F99-B3EA5FB54964}"/>
          </ac:spMkLst>
        </pc:spChg>
      </pc:sldChg>
      <pc:sldChg chg="modSp new">
        <pc:chgData name="Francesco Sposato" userId="S::10586579@polimi.it::328f0c8e-baeb-4c17-84dd-64b20dfbd0ab" providerId="AD" clId="Web-{C136F5B6-6B26-5943-9239-ED57B8EC923D}" dt="2020-04-08T14:18:22.935" v="2661" actId="20577"/>
        <pc:sldMkLst>
          <pc:docMk/>
          <pc:sldMk cId="316862686" sldId="266"/>
        </pc:sldMkLst>
        <pc:spChg chg="mod">
          <ac:chgData name="Francesco Sposato" userId="S::10586579@polimi.it::328f0c8e-baeb-4c17-84dd-64b20dfbd0ab" providerId="AD" clId="Web-{C136F5B6-6B26-5943-9239-ED57B8EC923D}" dt="2020-04-08T14:18:22.935" v="2661" actId="20577"/>
          <ac:spMkLst>
            <pc:docMk/>
            <pc:sldMk cId="316862686" sldId="266"/>
            <ac:spMk id="2" creationId="{373D7A61-6C3B-4585-84CB-E82E7B502A02}"/>
          </ac:spMkLst>
        </pc:spChg>
      </pc:sldChg>
    </pc:docChg>
  </pc:docChgLst>
  <pc:docChgLst>
    <pc:chgData name="Francesco Sposato" userId="S::10586579@polimi.it::328f0c8e-baeb-4c17-84dd-64b20dfbd0ab" providerId="AD" clId="Web-{DA72067E-4A50-F8A0-7EAB-A693296D21B2}"/>
    <pc:docChg chg="modSld">
      <pc:chgData name="Francesco Sposato" userId="S::10586579@polimi.it::328f0c8e-baeb-4c17-84dd-64b20dfbd0ab" providerId="AD" clId="Web-{DA72067E-4A50-F8A0-7EAB-A693296D21B2}" dt="2020-04-12T23:14:17.522" v="0"/>
      <pc:docMkLst>
        <pc:docMk/>
      </pc:docMkLst>
      <pc:sldChg chg="delSp">
        <pc:chgData name="Francesco Sposato" userId="S::10586579@polimi.it::328f0c8e-baeb-4c17-84dd-64b20dfbd0ab" providerId="AD" clId="Web-{DA72067E-4A50-F8A0-7EAB-A693296D21B2}" dt="2020-04-12T23:14:17.522" v="0"/>
        <pc:sldMkLst>
          <pc:docMk/>
          <pc:sldMk cId="4135577853" sldId="271"/>
        </pc:sldMkLst>
        <pc:picChg chg="del">
          <ac:chgData name="Francesco Sposato" userId="S::10586579@polimi.it::328f0c8e-baeb-4c17-84dd-64b20dfbd0ab" providerId="AD" clId="Web-{DA72067E-4A50-F8A0-7EAB-A693296D21B2}" dt="2020-04-12T23:14:17.522" v="0"/>
          <ac:picMkLst>
            <pc:docMk/>
            <pc:sldMk cId="4135577853" sldId="271"/>
            <ac:picMk id="6" creationId="{A40476EF-242A-459D-981D-CBC1992F8981}"/>
          </ac:picMkLst>
        </pc:picChg>
      </pc:sldChg>
    </pc:docChg>
  </pc:docChgLst>
  <pc:docChgLst>
    <pc:chgData name="Francesco Sposato" userId="S::10586579@polimi.it::328f0c8e-baeb-4c17-84dd-64b20dfbd0ab" providerId="AD" clId="Web-{D08CA174-714E-0D1F-FD8B-5F7661269757}"/>
    <pc:docChg chg="addSld modSld">
      <pc:chgData name="Francesco Sposato" userId="S::10586579@polimi.it::328f0c8e-baeb-4c17-84dd-64b20dfbd0ab" providerId="AD" clId="Web-{D08CA174-714E-0D1F-FD8B-5F7661269757}" dt="2020-04-04T23:16:44.830" v="2454" actId="20577"/>
      <pc:docMkLst>
        <pc:docMk/>
      </pc:docMkLst>
      <pc:sldChg chg="modSp">
        <pc:chgData name="Francesco Sposato" userId="S::10586579@polimi.it::328f0c8e-baeb-4c17-84dd-64b20dfbd0ab" providerId="AD" clId="Web-{D08CA174-714E-0D1F-FD8B-5F7661269757}" dt="2020-04-04T20:49:44.568" v="71" actId="20577"/>
        <pc:sldMkLst>
          <pc:docMk/>
          <pc:sldMk cId="3671718251" sldId="256"/>
        </pc:sldMkLst>
        <pc:spChg chg="mod">
          <ac:chgData name="Francesco Sposato" userId="S::10586579@polimi.it::328f0c8e-baeb-4c17-84dd-64b20dfbd0ab" providerId="AD" clId="Web-{D08CA174-714E-0D1F-FD8B-5F7661269757}" dt="2020-04-04T20:49:34.552" v="68" actId="20577"/>
          <ac:spMkLst>
            <pc:docMk/>
            <pc:sldMk cId="3671718251" sldId="256"/>
            <ac:spMk id="2" creationId="{BFA0FF87-C8C2-8649-A0D0-E3790741B393}"/>
          </ac:spMkLst>
        </pc:spChg>
        <pc:spChg chg="mod">
          <ac:chgData name="Francesco Sposato" userId="S::10586579@polimi.it::328f0c8e-baeb-4c17-84dd-64b20dfbd0ab" providerId="AD" clId="Web-{D08CA174-714E-0D1F-FD8B-5F7661269757}" dt="2020-04-04T20:49:44.568" v="71" actId="20577"/>
          <ac:spMkLst>
            <pc:docMk/>
            <pc:sldMk cId="3671718251" sldId="256"/>
            <ac:spMk id="3" creationId="{0588EE66-C70D-2547-89F3-24EC7C1FB883}"/>
          </ac:spMkLst>
        </pc:spChg>
      </pc:sldChg>
      <pc:sldChg chg="modSp">
        <pc:chgData name="Francesco Sposato" userId="S::10586579@polimi.it::328f0c8e-baeb-4c17-84dd-64b20dfbd0ab" providerId="AD" clId="Web-{D08CA174-714E-0D1F-FD8B-5F7661269757}" dt="2020-04-04T20:54:16.195" v="111" actId="20577"/>
        <pc:sldMkLst>
          <pc:docMk/>
          <pc:sldMk cId="457991436" sldId="257"/>
        </pc:sldMkLst>
        <pc:spChg chg="mod">
          <ac:chgData name="Francesco Sposato" userId="S::10586579@polimi.it::328f0c8e-baeb-4c17-84dd-64b20dfbd0ab" providerId="AD" clId="Web-{D08CA174-714E-0D1F-FD8B-5F7661269757}" dt="2020-04-04T20:54:16.195" v="111" actId="20577"/>
          <ac:spMkLst>
            <pc:docMk/>
            <pc:sldMk cId="457991436" sldId="257"/>
            <ac:spMk id="2" creationId="{F5F6D9AA-1486-5946-A776-F2FDAB15C549}"/>
          </ac:spMkLst>
        </pc:spChg>
        <pc:spChg chg="mod">
          <ac:chgData name="Francesco Sposato" userId="S::10586579@polimi.it::328f0c8e-baeb-4c17-84dd-64b20dfbd0ab" providerId="AD" clId="Web-{D08CA174-714E-0D1F-FD8B-5F7661269757}" dt="2020-04-04T20:50:00.193" v="77" actId="20577"/>
          <ac:spMkLst>
            <pc:docMk/>
            <pc:sldMk cId="457991436" sldId="257"/>
            <ac:spMk id="3" creationId="{968491B3-8B55-704B-B6EB-8E8E496B39F4}"/>
          </ac:spMkLst>
        </pc:spChg>
      </pc:sldChg>
      <pc:sldChg chg="modSp">
        <pc:chgData name="Francesco Sposato" userId="S::10586579@polimi.it::328f0c8e-baeb-4c17-84dd-64b20dfbd0ab" providerId="AD" clId="Web-{D08CA174-714E-0D1F-FD8B-5F7661269757}" dt="2020-04-04T21:27:08.895" v="396" actId="20577"/>
        <pc:sldMkLst>
          <pc:docMk/>
          <pc:sldMk cId="2522351753" sldId="258"/>
        </pc:sldMkLst>
        <pc:spChg chg="mod">
          <ac:chgData name="Francesco Sposato" userId="S::10586579@polimi.it::328f0c8e-baeb-4c17-84dd-64b20dfbd0ab" providerId="AD" clId="Web-{D08CA174-714E-0D1F-FD8B-5F7661269757}" dt="2020-04-04T20:54:11.945" v="108" actId="20577"/>
          <ac:spMkLst>
            <pc:docMk/>
            <pc:sldMk cId="2522351753" sldId="258"/>
            <ac:spMk id="2" creationId="{F5F6D9AA-1486-5946-A776-F2FDAB15C549}"/>
          </ac:spMkLst>
        </pc:spChg>
        <pc:spChg chg="mod">
          <ac:chgData name="Francesco Sposato" userId="S::10586579@polimi.it::328f0c8e-baeb-4c17-84dd-64b20dfbd0ab" providerId="AD" clId="Web-{D08CA174-714E-0D1F-FD8B-5F7661269757}" dt="2020-04-04T21:27:08.895" v="396" actId="20577"/>
          <ac:spMkLst>
            <pc:docMk/>
            <pc:sldMk cId="2522351753" sldId="258"/>
            <ac:spMk id="3" creationId="{968491B3-8B55-704B-B6EB-8E8E496B39F4}"/>
          </ac:spMkLst>
        </pc:spChg>
      </pc:sldChg>
      <pc:sldChg chg="addSp delSp modSp new">
        <pc:chgData name="Francesco Sposato" userId="S::10586579@polimi.it::328f0c8e-baeb-4c17-84dd-64b20dfbd0ab" providerId="AD" clId="Web-{D08CA174-714E-0D1F-FD8B-5F7661269757}" dt="2020-04-04T22:52:35.225" v="2032" actId="20577"/>
        <pc:sldMkLst>
          <pc:docMk/>
          <pc:sldMk cId="3586470285" sldId="259"/>
        </pc:sldMkLst>
        <pc:spChg chg="mod">
          <ac:chgData name="Francesco Sposato" userId="S::10586579@polimi.it::328f0c8e-baeb-4c17-84dd-64b20dfbd0ab" providerId="AD" clId="Web-{D08CA174-714E-0D1F-FD8B-5F7661269757}" dt="2020-04-04T20:50:25.709" v="86" actId="20577"/>
          <ac:spMkLst>
            <pc:docMk/>
            <pc:sldMk cId="3586470285" sldId="259"/>
            <ac:spMk id="2" creationId="{517A19EA-B6F0-41ED-AF69-C74E81A469A5}"/>
          </ac:spMkLst>
        </pc:spChg>
        <pc:spChg chg="del">
          <ac:chgData name="Francesco Sposato" userId="S::10586579@polimi.it::328f0c8e-baeb-4c17-84dd-64b20dfbd0ab" providerId="AD" clId="Web-{D08CA174-714E-0D1F-FD8B-5F7661269757}" dt="2020-04-04T20:48:05.146" v="51"/>
          <ac:spMkLst>
            <pc:docMk/>
            <pc:sldMk cId="3586470285" sldId="259"/>
            <ac:spMk id="3" creationId="{80941ED1-BABD-4CFA-8F57-669A7715F2BA}"/>
          </ac:spMkLst>
        </pc:spChg>
        <pc:spChg chg="add del mod">
          <ac:chgData name="Francesco Sposato" userId="S::10586579@polimi.it::328f0c8e-baeb-4c17-84dd-64b20dfbd0ab" providerId="AD" clId="Web-{D08CA174-714E-0D1F-FD8B-5F7661269757}" dt="2020-04-04T20:47:50.317" v="50"/>
          <ac:spMkLst>
            <pc:docMk/>
            <pc:sldMk cId="3586470285" sldId="259"/>
            <ac:spMk id="4" creationId="{C3A3B6ED-ABB9-4678-9AF6-F01A98608F56}"/>
          </ac:spMkLst>
        </pc:spChg>
        <pc:spChg chg="add del mod">
          <ac:chgData name="Francesco Sposato" userId="S::10586579@polimi.it::328f0c8e-baeb-4c17-84dd-64b20dfbd0ab" providerId="AD" clId="Web-{D08CA174-714E-0D1F-FD8B-5F7661269757}" dt="2020-04-04T20:47:14.301" v="49"/>
          <ac:spMkLst>
            <pc:docMk/>
            <pc:sldMk cId="3586470285" sldId="259"/>
            <ac:spMk id="5" creationId="{76DFFA50-556A-426A-A170-12B37E243257}"/>
          </ac:spMkLst>
        </pc:spChg>
        <pc:spChg chg="add mod">
          <ac:chgData name="Francesco Sposato" userId="S::10586579@polimi.it::328f0c8e-baeb-4c17-84dd-64b20dfbd0ab" providerId="AD" clId="Web-{D08CA174-714E-0D1F-FD8B-5F7661269757}" dt="2020-04-04T22:52:35.225" v="2032" actId="20577"/>
          <ac:spMkLst>
            <pc:docMk/>
            <pc:sldMk cId="3586470285" sldId="259"/>
            <ac:spMk id="6" creationId="{BE55EC00-5326-49E9-9A65-474E761F0B9B}"/>
          </ac:spMkLst>
        </pc:spChg>
        <pc:spChg chg="add del mod">
          <ac:chgData name="Francesco Sposato" userId="S::10586579@polimi.it::328f0c8e-baeb-4c17-84dd-64b20dfbd0ab" providerId="AD" clId="Web-{D08CA174-714E-0D1F-FD8B-5F7661269757}" dt="2020-04-04T20:48:32.427" v="60"/>
          <ac:spMkLst>
            <pc:docMk/>
            <pc:sldMk cId="3586470285" sldId="259"/>
            <ac:spMk id="7" creationId="{36415E54-FA48-4E7C-BDF1-4EA2CFC60D3C}"/>
          </ac:spMkLst>
        </pc:spChg>
        <pc:spChg chg="add mod">
          <ac:chgData name="Francesco Sposato" userId="S::10586579@polimi.it::328f0c8e-baeb-4c17-84dd-64b20dfbd0ab" providerId="AD" clId="Web-{D08CA174-714E-0D1F-FD8B-5F7661269757}" dt="2020-04-04T21:09:12.904" v="263" actId="20577"/>
          <ac:spMkLst>
            <pc:docMk/>
            <pc:sldMk cId="3586470285" sldId="259"/>
            <ac:spMk id="8" creationId="{850015DC-7D72-4049-B65A-EFE877A35DE0}"/>
          </ac:spMkLst>
        </pc:spChg>
        <pc:spChg chg="add del mod">
          <ac:chgData name="Francesco Sposato" userId="S::10586579@polimi.it::328f0c8e-baeb-4c17-84dd-64b20dfbd0ab" providerId="AD" clId="Web-{D08CA174-714E-0D1F-FD8B-5F7661269757}" dt="2020-04-04T20:55:43.055" v="125"/>
          <ac:spMkLst>
            <pc:docMk/>
            <pc:sldMk cId="3586470285" sldId="259"/>
            <ac:spMk id="9" creationId="{78EA8135-9C12-431E-8419-6EAEE23222FD}"/>
          </ac:spMkLst>
        </pc:spChg>
        <pc:spChg chg="add mod">
          <ac:chgData name="Francesco Sposato" userId="S::10586579@polimi.it::328f0c8e-baeb-4c17-84dd-64b20dfbd0ab" providerId="AD" clId="Web-{D08CA174-714E-0D1F-FD8B-5F7661269757}" dt="2020-04-04T22:52:31.163" v="2030" actId="20577"/>
          <ac:spMkLst>
            <pc:docMk/>
            <pc:sldMk cId="3586470285" sldId="259"/>
            <ac:spMk id="10" creationId="{63E1AD73-8D85-4263-905A-8FF0835770EF}"/>
          </ac:spMkLst>
        </pc:spChg>
        <pc:spChg chg="add mod">
          <ac:chgData name="Francesco Sposato" userId="S::10586579@polimi.it::328f0c8e-baeb-4c17-84dd-64b20dfbd0ab" providerId="AD" clId="Web-{D08CA174-714E-0D1F-FD8B-5F7661269757}" dt="2020-04-04T21:08:04.529" v="246" actId="1076"/>
          <ac:spMkLst>
            <pc:docMk/>
            <pc:sldMk cId="3586470285" sldId="259"/>
            <ac:spMk id="11" creationId="{E231DD0F-573A-447D-A7DD-78B9B7F6A5BB}"/>
          </ac:spMkLst>
        </pc:spChg>
        <pc:spChg chg="add mod">
          <ac:chgData name="Francesco Sposato" userId="S::10586579@polimi.it::328f0c8e-baeb-4c17-84dd-64b20dfbd0ab" providerId="AD" clId="Web-{D08CA174-714E-0D1F-FD8B-5F7661269757}" dt="2020-04-04T21:08:09.638" v="259" actId="1076"/>
          <ac:spMkLst>
            <pc:docMk/>
            <pc:sldMk cId="3586470285" sldId="259"/>
            <ac:spMk id="12" creationId="{281BE621-C3D6-4E75-AF01-9ED93B0B780C}"/>
          </ac:spMkLst>
        </pc:spChg>
        <pc:spChg chg="add del">
          <ac:chgData name="Francesco Sposato" userId="S::10586579@polimi.it::328f0c8e-baeb-4c17-84dd-64b20dfbd0ab" providerId="AD" clId="Web-{D08CA174-714E-0D1F-FD8B-5F7661269757}" dt="2020-04-04T20:59:07.009" v="152"/>
          <ac:spMkLst>
            <pc:docMk/>
            <pc:sldMk cId="3586470285" sldId="259"/>
            <ac:spMk id="13" creationId="{73C62ACD-BD2F-4544-8CFF-1C79A5A24469}"/>
          </ac:spMkLst>
        </pc:spChg>
        <pc:spChg chg="add del">
          <ac:chgData name="Francesco Sposato" userId="S::10586579@polimi.it::328f0c8e-baeb-4c17-84dd-64b20dfbd0ab" providerId="AD" clId="Web-{D08CA174-714E-0D1F-FD8B-5F7661269757}" dt="2020-04-04T21:00:03.494" v="161"/>
          <ac:spMkLst>
            <pc:docMk/>
            <pc:sldMk cId="3586470285" sldId="259"/>
            <ac:spMk id="14" creationId="{7A5AEB65-BE91-4188-B338-619D8FCAB189}"/>
          </ac:spMkLst>
        </pc:spChg>
        <pc:spChg chg="add mod">
          <ac:chgData name="Francesco Sposato" userId="S::10586579@polimi.it::328f0c8e-baeb-4c17-84dd-64b20dfbd0ab" providerId="AD" clId="Web-{D08CA174-714E-0D1F-FD8B-5F7661269757}" dt="2020-04-04T21:08:04.529" v="248" actId="1076"/>
          <ac:spMkLst>
            <pc:docMk/>
            <pc:sldMk cId="3586470285" sldId="259"/>
            <ac:spMk id="15" creationId="{548642DD-7E7A-4930-8D83-F9CD16339C8D}"/>
          </ac:spMkLst>
        </pc:spChg>
        <pc:spChg chg="add mod">
          <ac:chgData name="Francesco Sposato" userId="S::10586579@polimi.it::328f0c8e-baeb-4c17-84dd-64b20dfbd0ab" providerId="AD" clId="Web-{D08CA174-714E-0D1F-FD8B-5F7661269757}" dt="2020-04-04T21:08:04.544" v="249" actId="1076"/>
          <ac:spMkLst>
            <pc:docMk/>
            <pc:sldMk cId="3586470285" sldId="259"/>
            <ac:spMk id="16" creationId="{15965CC2-E823-43B3-9455-D87B81749900}"/>
          </ac:spMkLst>
        </pc:spChg>
        <pc:spChg chg="add mod">
          <ac:chgData name="Francesco Sposato" userId="S::10586579@polimi.it::328f0c8e-baeb-4c17-84dd-64b20dfbd0ab" providerId="AD" clId="Web-{D08CA174-714E-0D1F-FD8B-5F7661269757}" dt="2020-04-04T21:08:04.544" v="250" actId="1076"/>
          <ac:spMkLst>
            <pc:docMk/>
            <pc:sldMk cId="3586470285" sldId="259"/>
            <ac:spMk id="17" creationId="{EB442B93-68D8-4F3D-AD57-76604B2A6F42}"/>
          </ac:spMkLst>
        </pc:spChg>
        <pc:spChg chg="add mod">
          <ac:chgData name="Francesco Sposato" userId="S::10586579@polimi.it::328f0c8e-baeb-4c17-84dd-64b20dfbd0ab" providerId="AD" clId="Web-{D08CA174-714E-0D1F-FD8B-5F7661269757}" dt="2020-04-04T21:10:08.779" v="280" actId="20577"/>
          <ac:spMkLst>
            <pc:docMk/>
            <pc:sldMk cId="3586470285" sldId="259"/>
            <ac:spMk id="28" creationId="{A06E3F95-8D73-4B76-B61C-1F8507A23905}"/>
          </ac:spMkLst>
        </pc:spChg>
        <pc:spChg chg="add mod">
          <ac:chgData name="Francesco Sposato" userId="S::10586579@polimi.it::328f0c8e-baeb-4c17-84dd-64b20dfbd0ab" providerId="AD" clId="Web-{D08CA174-714E-0D1F-FD8B-5F7661269757}" dt="2020-04-04T21:11:19.577" v="317" actId="1076"/>
          <ac:spMkLst>
            <pc:docMk/>
            <pc:sldMk cId="3586470285" sldId="259"/>
            <ac:spMk id="29" creationId="{E7341804-D7A1-4DEE-A8CB-2DFB47CC4AB2}"/>
          </ac:spMkLst>
        </pc:spChg>
        <pc:spChg chg="add mod">
          <ac:chgData name="Francesco Sposato" userId="S::10586579@polimi.it::328f0c8e-baeb-4c17-84dd-64b20dfbd0ab" providerId="AD" clId="Web-{D08CA174-714E-0D1F-FD8B-5F7661269757}" dt="2020-04-04T21:13:55.687" v="327" actId="1076"/>
          <ac:spMkLst>
            <pc:docMk/>
            <pc:sldMk cId="3586470285" sldId="259"/>
            <ac:spMk id="30" creationId="{FB150797-42CB-4324-8E6D-8B0859F135C7}"/>
          </ac:spMkLst>
        </pc:spChg>
        <pc:spChg chg="add mod">
          <ac:chgData name="Francesco Sposato" userId="S::10586579@polimi.it::328f0c8e-baeb-4c17-84dd-64b20dfbd0ab" providerId="AD" clId="Web-{D08CA174-714E-0D1F-FD8B-5F7661269757}" dt="2020-04-04T21:23:57.628" v="374"/>
          <ac:spMkLst>
            <pc:docMk/>
            <pc:sldMk cId="3586470285" sldId="259"/>
            <ac:spMk id="31" creationId="{19179B9D-6B78-4DAE-9B32-71DBC1D335D2}"/>
          </ac:spMkLst>
        </pc:spChg>
        <pc:spChg chg="add mod">
          <ac:chgData name="Francesco Sposato" userId="S::10586579@polimi.it::328f0c8e-baeb-4c17-84dd-64b20dfbd0ab" providerId="AD" clId="Web-{D08CA174-714E-0D1F-FD8B-5F7661269757}" dt="2020-04-04T21:22:10.675" v="365" actId="14100"/>
          <ac:spMkLst>
            <pc:docMk/>
            <pc:sldMk cId="3586470285" sldId="259"/>
            <ac:spMk id="32" creationId="{F3E8F656-A346-4B53-AE9C-DA9B7CA6E4CA}"/>
          </ac:spMkLst>
        </pc:spChg>
        <pc:spChg chg="add mod">
          <ac:chgData name="Francesco Sposato" userId="S::10586579@polimi.it::328f0c8e-baeb-4c17-84dd-64b20dfbd0ab" providerId="AD" clId="Web-{D08CA174-714E-0D1F-FD8B-5F7661269757}" dt="2020-04-04T21:20:28.096" v="354" actId="20577"/>
          <ac:spMkLst>
            <pc:docMk/>
            <pc:sldMk cId="3586470285" sldId="259"/>
            <ac:spMk id="33" creationId="{EE0F9707-7B87-48EF-AAEB-D8F7D32CCE1C}"/>
          </ac:spMkLst>
        </pc:spChg>
        <pc:spChg chg="add del">
          <ac:chgData name="Francesco Sposato" userId="S::10586579@polimi.it::328f0c8e-baeb-4c17-84dd-64b20dfbd0ab" providerId="AD" clId="Web-{D08CA174-714E-0D1F-FD8B-5F7661269757}" dt="2020-04-04T21:21:28.362" v="360"/>
          <ac:spMkLst>
            <pc:docMk/>
            <pc:sldMk cId="3586470285" sldId="259"/>
            <ac:spMk id="34" creationId="{82B45BDE-B076-48C2-8BD4-86BC9FE066E6}"/>
          </ac:spMkLst>
        </pc:spChg>
        <pc:spChg chg="add mod">
          <ac:chgData name="Francesco Sposato" userId="S::10586579@polimi.it::328f0c8e-baeb-4c17-84dd-64b20dfbd0ab" providerId="AD" clId="Web-{D08CA174-714E-0D1F-FD8B-5F7661269757}" dt="2020-04-04T21:21:52.909" v="364" actId="1076"/>
          <ac:spMkLst>
            <pc:docMk/>
            <pc:sldMk cId="3586470285" sldId="259"/>
            <ac:spMk id="35" creationId="{21BAD40C-8D2B-4C7D-B92F-8DD4EFCA69AD}"/>
          </ac:spMkLst>
        </pc:spChg>
        <pc:spChg chg="add mod">
          <ac:chgData name="Francesco Sposato" userId="S::10586579@polimi.it::328f0c8e-baeb-4c17-84dd-64b20dfbd0ab" providerId="AD" clId="Web-{D08CA174-714E-0D1F-FD8B-5F7661269757}" dt="2020-04-04T21:52:14.910" v="889" actId="1076"/>
          <ac:spMkLst>
            <pc:docMk/>
            <pc:sldMk cId="3586470285" sldId="259"/>
            <ac:spMk id="36" creationId="{0B9DF8C2-6FA1-4AEE-8434-6DE6BAD24CEB}"/>
          </ac:spMkLst>
        </pc:spChg>
        <pc:spChg chg="add del">
          <ac:chgData name="Francesco Sposato" userId="S::10586579@polimi.it::328f0c8e-baeb-4c17-84dd-64b20dfbd0ab" providerId="AD" clId="Web-{D08CA174-714E-0D1F-FD8B-5F7661269757}" dt="2020-04-04T21:23:55.097" v="373"/>
          <ac:spMkLst>
            <pc:docMk/>
            <pc:sldMk cId="3586470285" sldId="259"/>
            <ac:spMk id="37" creationId="{7FB0FD90-3949-4384-809C-958C5378EB6F}"/>
          </ac:spMkLst>
        </pc:spChg>
        <pc:spChg chg="add mod">
          <ac:chgData name="Francesco Sposato" userId="S::10586579@polimi.it::328f0c8e-baeb-4c17-84dd-64b20dfbd0ab" providerId="AD" clId="Web-{D08CA174-714E-0D1F-FD8B-5F7661269757}" dt="2020-04-04T21:24:08.207" v="376" actId="1076"/>
          <ac:spMkLst>
            <pc:docMk/>
            <pc:sldMk cId="3586470285" sldId="259"/>
            <ac:spMk id="38" creationId="{915DC969-2D85-49B5-A948-BB453EBC6AA3}"/>
          </ac:spMkLst>
        </pc:spChg>
        <pc:spChg chg="add mod">
          <ac:chgData name="Francesco Sposato" userId="S::10586579@polimi.it::328f0c8e-baeb-4c17-84dd-64b20dfbd0ab" providerId="AD" clId="Web-{D08CA174-714E-0D1F-FD8B-5F7661269757}" dt="2020-04-04T21:24:13.910" v="378" actId="1076"/>
          <ac:spMkLst>
            <pc:docMk/>
            <pc:sldMk cId="3586470285" sldId="259"/>
            <ac:spMk id="39" creationId="{0A9F0A74-CB40-49B8-B408-0AC38FD394EB}"/>
          </ac:spMkLst>
        </pc:spChg>
        <pc:spChg chg="add mod">
          <ac:chgData name="Francesco Sposato" userId="S::10586579@polimi.it::328f0c8e-baeb-4c17-84dd-64b20dfbd0ab" providerId="AD" clId="Web-{D08CA174-714E-0D1F-FD8B-5F7661269757}" dt="2020-04-04T21:25:03.863" v="383" actId="20577"/>
          <ac:spMkLst>
            <pc:docMk/>
            <pc:sldMk cId="3586470285" sldId="259"/>
            <ac:spMk id="40" creationId="{9B4B14FD-8D43-4ED6-AA2B-44251E0145E5}"/>
          </ac:spMkLst>
        </pc:spChg>
        <pc:spChg chg="add mod">
          <ac:chgData name="Francesco Sposato" userId="S::10586579@polimi.it::328f0c8e-baeb-4c17-84dd-64b20dfbd0ab" providerId="AD" clId="Web-{D08CA174-714E-0D1F-FD8B-5F7661269757}" dt="2020-04-04T21:51:35.785" v="885" actId="14100"/>
          <ac:spMkLst>
            <pc:docMk/>
            <pc:sldMk cId="3586470285" sldId="259"/>
            <ac:spMk id="41" creationId="{A8A98E31-F4C5-4A9E-8A19-07C0FEB1E237}"/>
          </ac:spMkLst>
        </pc:spChg>
        <pc:spChg chg="add mod">
          <ac:chgData name="Francesco Sposato" userId="S::10586579@polimi.it::328f0c8e-baeb-4c17-84dd-64b20dfbd0ab" providerId="AD" clId="Web-{D08CA174-714E-0D1F-FD8B-5F7661269757}" dt="2020-04-04T21:54:15.646" v="974"/>
          <ac:spMkLst>
            <pc:docMk/>
            <pc:sldMk cId="3586470285" sldId="259"/>
            <ac:spMk id="42" creationId="{8D202093-D7C6-4BCF-AA13-635240849648}"/>
          </ac:spMkLst>
        </pc:spChg>
        <pc:spChg chg="add del">
          <ac:chgData name="Francesco Sposato" userId="S::10586579@polimi.it::328f0c8e-baeb-4c17-84dd-64b20dfbd0ab" providerId="AD" clId="Web-{D08CA174-714E-0D1F-FD8B-5F7661269757}" dt="2020-04-04T21:48:10.720" v="763"/>
          <ac:spMkLst>
            <pc:docMk/>
            <pc:sldMk cId="3586470285" sldId="259"/>
            <ac:spMk id="43" creationId="{994F6A8B-4BC0-4D67-AAF4-851E4E349CAB}"/>
          </ac:spMkLst>
        </pc:spChg>
        <pc:spChg chg="add mod">
          <ac:chgData name="Francesco Sposato" userId="S::10586579@polimi.it::328f0c8e-baeb-4c17-84dd-64b20dfbd0ab" providerId="AD" clId="Web-{D08CA174-714E-0D1F-FD8B-5F7661269757}" dt="2020-04-04T22:23:32.049" v="1609" actId="20577"/>
          <ac:spMkLst>
            <pc:docMk/>
            <pc:sldMk cId="3586470285" sldId="259"/>
            <ac:spMk id="44" creationId="{E7FE2A80-BE2A-4FF3-A82F-907DE8C9E546}"/>
          </ac:spMkLst>
        </pc:spChg>
        <pc:spChg chg="add mod">
          <ac:chgData name="Francesco Sposato" userId="S::10586579@polimi.it::328f0c8e-baeb-4c17-84dd-64b20dfbd0ab" providerId="AD" clId="Web-{D08CA174-714E-0D1F-FD8B-5F7661269757}" dt="2020-04-04T22:12:39.638" v="1316" actId="20577"/>
          <ac:spMkLst>
            <pc:docMk/>
            <pc:sldMk cId="3586470285" sldId="259"/>
            <ac:spMk id="45" creationId="{5CAD259A-379E-4B9A-AEEA-3929CDAE68A2}"/>
          </ac:spMkLst>
        </pc:spChg>
        <pc:cxnChg chg="add del mod">
          <ac:chgData name="Francesco Sposato" userId="S::10586579@polimi.it::328f0c8e-baeb-4c17-84dd-64b20dfbd0ab" providerId="AD" clId="Web-{D08CA174-714E-0D1F-FD8B-5F7661269757}" dt="2020-04-04T21:02:55.026" v="187"/>
          <ac:cxnSpMkLst>
            <pc:docMk/>
            <pc:sldMk cId="3586470285" sldId="259"/>
            <ac:cxnSpMk id="18" creationId="{4E328E84-3975-4031-8321-462F6B33E7BD}"/>
          </ac:cxnSpMkLst>
        </pc:cxnChg>
        <pc:cxnChg chg="add del mod">
          <ac:chgData name="Francesco Sposato" userId="S::10586579@polimi.it::328f0c8e-baeb-4c17-84dd-64b20dfbd0ab" providerId="AD" clId="Web-{D08CA174-714E-0D1F-FD8B-5F7661269757}" dt="2020-04-04T21:02:43.011" v="186"/>
          <ac:cxnSpMkLst>
            <pc:docMk/>
            <pc:sldMk cId="3586470285" sldId="259"/>
            <ac:cxnSpMk id="19" creationId="{50470A3E-514F-49D3-8A32-B05ED24B13FC}"/>
          </ac:cxnSpMkLst>
        </pc:cxnChg>
        <pc:cxnChg chg="add mod">
          <ac:chgData name="Francesco Sposato" userId="S::10586579@polimi.it::328f0c8e-baeb-4c17-84dd-64b20dfbd0ab" providerId="AD" clId="Web-{D08CA174-714E-0D1F-FD8B-5F7661269757}" dt="2020-04-04T21:51:01.613" v="879" actId="14100"/>
          <ac:cxnSpMkLst>
            <pc:docMk/>
            <pc:sldMk cId="3586470285" sldId="259"/>
            <ac:cxnSpMk id="20" creationId="{483C9F52-2C93-409C-9510-C8A9D10981F6}"/>
          </ac:cxnSpMkLst>
        </pc:cxnChg>
        <pc:cxnChg chg="add mod">
          <ac:chgData name="Francesco Sposato" userId="S::10586579@polimi.it::328f0c8e-baeb-4c17-84dd-64b20dfbd0ab" providerId="AD" clId="Web-{D08CA174-714E-0D1F-FD8B-5F7661269757}" dt="2020-04-04T21:51:49.645" v="887" actId="14100"/>
          <ac:cxnSpMkLst>
            <pc:docMk/>
            <pc:sldMk cId="3586470285" sldId="259"/>
            <ac:cxnSpMk id="21" creationId="{8E41E8CE-E5E5-423E-84A9-80C8785CDCC7}"/>
          </ac:cxnSpMkLst>
        </pc:cxnChg>
        <pc:cxnChg chg="add mod">
          <ac:chgData name="Francesco Sposato" userId="S::10586579@polimi.it::328f0c8e-baeb-4c17-84dd-64b20dfbd0ab" providerId="AD" clId="Web-{D08CA174-714E-0D1F-FD8B-5F7661269757}" dt="2020-04-04T21:51:41.754" v="886" actId="14100"/>
          <ac:cxnSpMkLst>
            <pc:docMk/>
            <pc:sldMk cId="3586470285" sldId="259"/>
            <ac:cxnSpMk id="22" creationId="{894B27E2-7E00-4ED0-AE7D-340B694E3A4D}"/>
          </ac:cxnSpMkLst>
        </pc:cxnChg>
        <pc:cxnChg chg="add mod">
          <ac:chgData name="Francesco Sposato" userId="S::10586579@polimi.it::328f0c8e-baeb-4c17-84dd-64b20dfbd0ab" providerId="AD" clId="Web-{D08CA174-714E-0D1F-FD8B-5F7661269757}" dt="2020-04-04T21:50:44.785" v="878" actId="14100"/>
          <ac:cxnSpMkLst>
            <pc:docMk/>
            <pc:sldMk cId="3586470285" sldId="259"/>
            <ac:cxnSpMk id="23" creationId="{0CBA20F5-55CA-45FC-A094-4D612C790E0F}"/>
          </ac:cxnSpMkLst>
        </pc:cxnChg>
        <pc:cxnChg chg="add mod">
          <ac:chgData name="Francesco Sposato" userId="S::10586579@polimi.it::328f0c8e-baeb-4c17-84dd-64b20dfbd0ab" providerId="AD" clId="Web-{D08CA174-714E-0D1F-FD8B-5F7661269757}" dt="2020-04-04T21:08:04.560" v="255" actId="1076"/>
          <ac:cxnSpMkLst>
            <pc:docMk/>
            <pc:sldMk cId="3586470285" sldId="259"/>
            <ac:cxnSpMk id="24" creationId="{2AC23C49-AE24-48E6-B128-18DF00BFF4E0}"/>
          </ac:cxnSpMkLst>
        </pc:cxnChg>
        <pc:cxnChg chg="add mod">
          <ac:chgData name="Francesco Sposato" userId="S::10586579@polimi.it::328f0c8e-baeb-4c17-84dd-64b20dfbd0ab" providerId="AD" clId="Web-{D08CA174-714E-0D1F-FD8B-5F7661269757}" dt="2020-04-04T21:08:04.560" v="256" actId="1076"/>
          <ac:cxnSpMkLst>
            <pc:docMk/>
            <pc:sldMk cId="3586470285" sldId="259"/>
            <ac:cxnSpMk id="25" creationId="{AEAC4690-2FD1-433E-88B9-FC1116C7FBF1}"/>
          </ac:cxnSpMkLst>
        </pc:cxnChg>
        <pc:cxnChg chg="add mod">
          <ac:chgData name="Francesco Sposato" userId="S::10586579@polimi.it::328f0c8e-baeb-4c17-84dd-64b20dfbd0ab" providerId="AD" clId="Web-{D08CA174-714E-0D1F-FD8B-5F7661269757}" dt="2020-04-04T21:52:20.801" v="890" actId="14100"/>
          <ac:cxnSpMkLst>
            <pc:docMk/>
            <pc:sldMk cId="3586470285" sldId="259"/>
            <ac:cxnSpMk id="26" creationId="{5FDF6C95-8566-49EF-92FD-9A502F70B9EC}"/>
          </ac:cxnSpMkLst>
        </pc:cxnChg>
        <pc:cxnChg chg="add mod">
          <ac:chgData name="Francesco Sposato" userId="S::10586579@polimi.it::328f0c8e-baeb-4c17-84dd-64b20dfbd0ab" providerId="AD" clId="Web-{D08CA174-714E-0D1F-FD8B-5F7661269757}" dt="2020-04-04T21:08:41.935" v="261" actId="14100"/>
          <ac:cxnSpMkLst>
            <pc:docMk/>
            <pc:sldMk cId="3586470285" sldId="259"/>
            <ac:cxnSpMk id="27" creationId="{583411E9-0F15-4E0D-808C-4ED83C6FCE44}"/>
          </ac:cxnSpMkLst>
        </pc:cxnChg>
      </pc:sldChg>
      <pc:sldChg chg="addSp modSp new">
        <pc:chgData name="Francesco Sposato" userId="S::10586579@polimi.it::328f0c8e-baeb-4c17-84dd-64b20dfbd0ab" providerId="AD" clId="Web-{D08CA174-714E-0D1F-FD8B-5F7661269757}" dt="2020-04-04T23:16:19.158" v="2441" actId="20577"/>
        <pc:sldMkLst>
          <pc:docMk/>
          <pc:sldMk cId="48012228" sldId="260"/>
        </pc:sldMkLst>
        <pc:spChg chg="mod">
          <ac:chgData name="Francesco Sposato" userId="S::10586579@polimi.it::328f0c8e-baeb-4c17-84dd-64b20dfbd0ab" providerId="AD" clId="Web-{D08CA174-714E-0D1F-FD8B-5F7661269757}" dt="2020-04-04T21:33:18.103" v="478" actId="20577"/>
          <ac:spMkLst>
            <pc:docMk/>
            <pc:sldMk cId="48012228" sldId="260"/>
            <ac:spMk id="2" creationId="{2C876EA4-89C5-4010-850B-BFBAE94901BB}"/>
          </ac:spMkLst>
        </pc:spChg>
        <pc:spChg chg="mod">
          <ac:chgData name="Francesco Sposato" userId="S::10586579@polimi.it::328f0c8e-baeb-4c17-84dd-64b20dfbd0ab" providerId="AD" clId="Web-{D08CA174-714E-0D1F-FD8B-5F7661269757}" dt="2020-04-04T22:50:56.006" v="2003" actId="20577"/>
          <ac:spMkLst>
            <pc:docMk/>
            <pc:sldMk cId="48012228" sldId="260"/>
            <ac:spMk id="3" creationId="{DAEA38CF-5324-4834-A1CA-DA153B5DC4E3}"/>
          </ac:spMkLst>
        </pc:spChg>
        <pc:spChg chg="add mod">
          <ac:chgData name="Francesco Sposato" userId="S::10586579@polimi.it::328f0c8e-baeb-4c17-84dd-64b20dfbd0ab" providerId="AD" clId="Web-{D08CA174-714E-0D1F-FD8B-5F7661269757}" dt="2020-04-04T23:16:19.158" v="2441" actId="20577"/>
          <ac:spMkLst>
            <pc:docMk/>
            <pc:sldMk cId="48012228" sldId="260"/>
            <ac:spMk id="5" creationId="{D356E88A-D5E2-4399-B865-8ED40919514D}"/>
          </ac:spMkLst>
        </pc:spChg>
      </pc:sldChg>
      <pc:sldChg chg="addSp delSp modSp add replId">
        <pc:chgData name="Francesco Sposato" userId="S::10586579@polimi.it::328f0c8e-baeb-4c17-84dd-64b20dfbd0ab" providerId="AD" clId="Web-{D08CA174-714E-0D1F-FD8B-5F7661269757}" dt="2020-04-04T23:16:35.674" v="2452" actId="20577"/>
        <pc:sldMkLst>
          <pc:docMk/>
          <pc:sldMk cId="2878054458" sldId="261"/>
        </pc:sldMkLst>
        <pc:spChg chg="del mod">
          <ac:chgData name="Francesco Sposato" userId="S::10586579@polimi.it::328f0c8e-baeb-4c17-84dd-64b20dfbd0ab" providerId="AD" clId="Web-{D08CA174-714E-0D1F-FD8B-5F7661269757}" dt="2020-04-04T22:51:54.491" v="2011"/>
          <ac:spMkLst>
            <pc:docMk/>
            <pc:sldMk cId="2878054458" sldId="261"/>
            <ac:spMk id="3" creationId="{DAEA38CF-5324-4834-A1CA-DA153B5DC4E3}"/>
          </ac:spMkLst>
        </pc:spChg>
        <pc:spChg chg="mod">
          <ac:chgData name="Francesco Sposato" userId="S::10586579@polimi.it::328f0c8e-baeb-4c17-84dd-64b20dfbd0ab" providerId="AD" clId="Web-{D08CA174-714E-0D1F-FD8B-5F7661269757}" dt="2020-04-04T23:16:35.674" v="2452" actId="20577"/>
          <ac:spMkLst>
            <pc:docMk/>
            <pc:sldMk cId="2878054458" sldId="261"/>
            <ac:spMk id="5" creationId="{D356E88A-D5E2-4399-B865-8ED40919514D}"/>
          </ac:spMkLst>
        </pc:spChg>
        <pc:spChg chg="add del mod">
          <ac:chgData name="Francesco Sposato" userId="S::10586579@polimi.it::328f0c8e-baeb-4c17-84dd-64b20dfbd0ab" providerId="AD" clId="Web-{D08CA174-714E-0D1F-FD8B-5F7661269757}" dt="2020-04-04T22:51:59.960" v="2012"/>
          <ac:spMkLst>
            <pc:docMk/>
            <pc:sldMk cId="2878054458" sldId="261"/>
            <ac:spMk id="6" creationId="{74BFC2F3-D57B-41DD-9776-8D9A64495B2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5B7527-BE24-4CE1-8FD9-27E639DCF99A}" type="datetimeFigureOut">
              <a:rPr lang="it-IT" smtClean="0"/>
              <a:pPr/>
              <a:t>30/07/20</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525160-EDAA-4383-AC1F-E74D69239F48}"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19525160-EDAA-4383-AC1F-E74D69239F48}" type="slidenum">
              <a:rPr lang="it-IT" smtClean="0"/>
              <a:pPr/>
              <a:t>16</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077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72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7138c9699d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g7138c9699d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19525160-EDAA-4383-AC1F-E74D69239F48}" type="slidenum">
              <a:rPr lang="it-IT" smtClean="0"/>
              <a:pPr/>
              <a:t>28</a:t>
            </a:fld>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19525160-EDAA-4383-AC1F-E74D69239F48}" type="slidenum">
              <a:rPr lang="it-IT" smtClean="0"/>
              <a:pPr/>
              <a:t>29</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1407717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1335742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3486934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167544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271892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7/30/20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201680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7/30/20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224941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7/30/20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91081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7/30/20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394175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7/30/20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3843659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7/30/20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291967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7/30/20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‹N›</a:t>
            </a:fld>
            <a:endParaRPr lang="en-US"/>
          </a:p>
        </p:txBody>
      </p:sp>
    </p:spTree>
    <p:extLst>
      <p:ext uri="{BB962C8B-B14F-4D97-AF65-F5344CB8AC3E}">
        <p14:creationId xmlns:p14="http://schemas.microsoft.com/office/powerpoint/2010/main" val="128107690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FA0FF87-C8C2-8649-A0D0-E3790741B393}"/>
              </a:ext>
            </a:extLst>
          </p:cNvPr>
          <p:cNvSpPr>
            <a:spLocks noGrp="1"/>
          </p:cNvSpPr>
          <p:nvPr>
            <p:ph type="ctrTitle"/>
          </p:nvPr>
        </p:nvSpPr>
        <p:spPr>
          <a:xfrm>
            <a:off x="1599222" y="965199"/>
            <a:ext cx="6190984" cy="4927601"/>
          </a:xfrm>
        </p:spPr>
        <p:txBody>
          <a:bodyPr vert="horz" lIns="91440" tIns="45720" rIns="91440" bIns="45720" rtlCol="0" anchor="ctr">
            <a:normAutofit/>
          </a:bodyPr>
          <a:lstStyle/>
          <a:p>
            <a:r>
              <a:rPr lang="en-US" sz="5400" b="1" err="1">
                <a:solidFill>
                  <a:schemeClr val="tx1">
                    <a:lumMod val="85000"/>
                    <a:lumOff val="15000"/>
                  </a:schemeClr>
                </a:solidFill>
                <a:latin typeface="Bodoni MT"/>
              </a:rPr>
              <a:t>Tecnologie</a:t>
            </a:r>
            <a:r>
              <a:rPr lang="en-US" sz="5400" b="1">
                <a:solidFill>
                  <a:schemeClr val="tx1">
                    <a:lumMod val="85000"/>
                    <a:lumOff val="15000"/>
                  </a:schemeClr>
                </a:solidFill>
                <a:latin typeface="Bodoni MT"/>
              </a:rPr>
              <a:t> </a:t>
            </a:r>
            <a:r>
              <a:rPr lang="en-US" sz="5400" b="1" err="1">
                <a:solidFill>
                  <a:schemeClr val="tx1">
                    <a:lumMod val="85000"/>
                    <a:lumOff val="15000"/>
                  </a:schemeClr>
                </a:solidFill>
                <a:latin typeface="Bodoni MT"/>
              </a:rPr>
              <a:t>Informatiche</a:t>
            </a:r>
            <a:br>
              <a:rPr lang="en-US" sz="5400" b="1">
                <a:solidFill>
                  <a:schemeClr val="tx1">
                    <a:lumMod val="85000"/>
                    <a:lumOff val="15000"/>
                  </a:schemeClr>
                </a:solidFill>
                <a:latin typeface="Bodoni MT"/>
              </a:rPr>
            </a:br>
            <a:r>
              <a:rPr lang="en-US" sz="5400" b="1">
                <a:solidFill>
                  <a:schemeClr val="tx1">
                    <a:lumMod val="85000"/>
                    <a:lumOff val="15000"/>
                  </a:schemeClr>
                </a:solidFill>
                <a:latin typeface="Bodoni MT"/>
              </a:rPr>
              <a:t>per </a:t>
            </a:r>
            <a:r>
              <a:rPr lang="en-US" sz="5400" b="1" err="1">
                <a:solidFill>
                  <a:schemeClr val="tx1">
                    <a:lumMod val="85000"/>
                    <a:lumOff val="15000"/>
                  </a:schemeClr>
                </a:solidFill>
                <a:latin typeface="Bodoni MT"/>
              </a:rPr>
              <a:t>il</a:t>
            </a:r>
            <a:r>
              <a:rPr lang="en-US" sz="5400" b="1">
                <a:solidFill>
                  <a:schemeClr val="tx1">
                    <a:lumMod val="85000"/>
                    <a:lumOff val="15000"/>
                  </a:schemeClr>
                </a:solidFill>
                <a:latin typeface="Bodoni MT"/>
              </a:rPr>
              <a:t> Web</a:t>
            </a:r>
            <a:br>
              <a:rPr lang="en-US" sz="5400" b="1">
                <a:solidFill>
                  <a:schemeClr val="tx1">
                    <a:lumMod val="85000"/>
                    <a:lumOff val="15000"/>
                  </a:schemeClr>
                </a:solidFill>
                <a:latin typeface="Bodoni MT"/>
              </a:rPr>
            </a:br>
            <a:r>
              <a:rPr lang="en-US" sz="5400" b="1">
                <a:solidFill>
                  <a:schemeClr val="tx1">
                    <a:lumMod val="85000"/>
                    <a:lumOff val="15000"/>
                  </a:schemeClr>
                </a:solidFill>
                <a:latin typeface="Bodoni MT"/>
              </a:rPr>
              <a:t> – AA. 2019-2020 – </a:t>
            </a:r>
            <a:r>
              <a:rPr lang="en-US" sz="5400" b="1" err="1">
                <a:solidFill>
                  <a:schemeClr val="tx1">
                    <a:lumMod val="85000"/>
                    <a:lumOff val="15000"/>
                  </a:schemeClr>
                </a:solidFill>
                <a:latin typeface="Bodoni MT"/>
              </a:rPr>
              <a:t>Sezione</a:t>
            </a:r>
            <a:r>
              <a:rPr lang="en-US" sz="5400" b="1">
                <a:solidFill>
                  <a:schemeClr val="tx1">
                    <a:lumMod val="85000"/>
                    <a:lumOff val="15000"/>
                  </a:schemeClr>
                </a:solidFill>
                <a:latin typeface="Bodoni MT"/>
              </a:rPr>
              <a:t> di Como</a:t>
            </a:r>
            <a:endParaRPr lang="it-IT">
              <a:solidFill>
                <a:schemeClr val="tx1">
                  <a:lumMod val="85000"/>
                  <a:lumOff val="15000"/>
                </a:schemeClr>
              </a:solidFill>
            </a:endParaRPr>
          </a:p>
        </p:txBody>
      </p:sp>
      <p:sp>
        <p:nvSpPr>
          <p:cNvPr id="3" name="Sottotitolo 2">
            <a:extLst>
              <a:ext uri="{FF2B5EF4-FFF2-40B4-BE49-F238E27FC236}">
                <a16:creationId xmlns:a16="http://schemas.microsoft.com/office/drawing/2014/main" id="{0588EE66-C70D-2547-89F3-24EC7C1FB883}"/>
              </a:ext>
            </a:extLst>
          </p:cNvPr>
          <p:cNvSpPr>
            <a:spLocks noGrp="1"/>
          </p:cNvSpPr>
          <p:nvPr>
            <p:ph type="subTitle" idx="1"/>
          </p:nvPr>
        </p:nvSpPr>
        <p:spPr>
          <a:xfrm>
            <a:off x="8582503" y="2115387"/>
            <a:ext cx="2492277" cy="3346093"/>
          </a:xfrm>
        </p:spPr>
        <p:txBody>
          <a:bodyPr vert="horz" lIns="91440" tIns="45720" rIns="91440" bIns="45720" rtlCol="0" anchor="ctr">
            <a:normAutofit lnSpcReduction="10000"/>
          </a:bodyPr>
          <a:lstStyle/>
          <a:p>
            <a:r>
              <a:rPr lang="en-US" sz="2000">
                <a:solidFill>
                  <a:schemeClr val="accent1"/>
                </a:solidFill>
                <a:latin typeface="Bodoni MT"/>
              </a:rPr>
              <a:t>Progetto</a:t>
            </a:r>
            <a:r>
              <a:rPr lang="en-US" sz="2000" dirty="0">
                <a:solidFill>
                  <a:schemeClr val="accent1"/>
                </a:solidFill>
                <a:latin typeface="Bodoni MT"/>
              </a:rPr>
              <a:t> </a:t>
            </a:r>
            <a:r>
              <a:rPr lang="en-US" sz="2000" dirty="0" err="1">
                <a:solidFill>
                  <a:schemeClr val="accent1"/>
                </a:solidFill>
                <a:latin typeface="Bodoni MT"/>
              </a:rPr>
              <a:t>versione</a:t>
            </a:r>
            <a:r>
              <a:rPr lang="en-US" sz="2000" dirty="0">
                <a:solidFill>
                  <a:schemeClr val="accent1"/>
                </a:solidFill>
                <a:latin typeface="Bodoni MT"/>
              </a:rPr>
              <a:t> nº2 </a:t>
            </a:r>
            <a:r>
              <a:rPr lang="en-US" sz="2000" b="1" i="1" dirty="0">
                <a:solidFill>
                  <a:schemeClr val="accent1"/>
                </a:solidFill>
                <a:latin typeface="Bodoni MT"/>
              </a:rPr>
              <a:t>(RIA)</a:t>
            </a:r>
            <a:endParaRPr lang="it-IT" sz="2000" b="1" i="1" dirty="0">
              <a:solidFill>
                <a:schemeClr val="accent1"/>
              </a:solidFill>
            </a:endParaRPr>
          </a:p>
          <a:p>
            <a:endParaRPr lang="en-US" sz="2000" b="1" i="1">
              <a:solidFill>
                <a:schemeClr val="accent1"/>
              </a:solidFill>
              <a:latin typeface="Bodoni MT"/>
            </a:endParaRPr>
          </a:p>
          <a:p>
            <a:pPr algn="l"/>
            <a:r>
              <a:rPr lang="en-US" sz="2000" b="1" dirty="0" err="1">
                <a:solidFill>
                  <a:schemeClr val="accent1"/>
                </a:solidFill>
                <a:latin typeface="Bodoni MT"/>
              </a:rPr>
              <a:t>Esercizio</a:t>
            </a:r>
            <a:r>
              <a:rPr lang="en-US" sz="2000" b="1" dirty="0">
                <a:solidFill>
                  <a:schemeClr val="accent1"/>
                </a:solidFill>
                <a:latin typeface="Bodoni MT"/>
              </a:rPr>
              <a:t> 4:</a:t>
            </a:r>
          </a:p>
          <a:p>
            <a:pPr algn="l"/>
            <a:r>
              <a:rPr lang="en-US" sz="2000" b="1" dirty="0" err="1">
                <a:solidFill>
                  <a:schemeClr val="accent1"/>
                </a:solidFill>
                <a:latin typeface="Bodoni MT"/>
              </a:rPr>
              <a:t>Trasferimento</a:t>
            </a:r>
            <a:r>
              <a:rPr lang="en-US" sz="2000" b="1" dirty="0">
                <a:solidFill>
                  <a:schemeClr val="accent1"/>
                </a:solidFill>
                <a:latin typeface="Bodoni MT"/>
              </a:rPr>
              <a:t> </a:t>
            </a:r>
            <a:r>
              <a:rPr lang="en-US" sz="2000" b="1">
                <a:solidFill>
                  <a:schemeClr val="accent1"/>
                </a:solidFill>
                <a:latin typeface="Bodoni MT"/>
              </a:rPr>
              <a:t>Denaro</a:t>
            </a:r>
            <a:endParaRPr lang="en-US" dirty="0">
              <a:solidFill>
                <a:schemeClr val="accent1"/>
              </a:solidFill>
            </a:endParaRPr>
          </a:p>
          <a:p>
            <a:pPr indent="-228600" algn="l">
              <a:buChar char="§"/>
            </a:pPr>
            <a:endParaRPr lang="en-US" sz="2000" b="1" dirty="0">
              <a:solidFill>
                <a:schemeClr val="accent1"/>
              </a:solidFill>
              <a:latin typeface="Bodoni MT"/>
            </a:endParaRPr>
          </a:p>
          <a:p>
            <a:pPr marL="0" algn="l"/>
            <a:r>
              <a:rPr lang="en-US" sz="2000" b="1">
                <a:solidFill>
                  <a:schemeClr val="accent1"/>
                </a:solidFill>
                <a:latin typeface="Bodoni MT"/>
              </a:rPr>
              <a:t>Gruppo</a:t>
            </a:r>
            <a:r>
              <a:rPr lang="en-US" sz="2000" b="1" dirty="0">
                <a:solidFill>
                  <a:schemeClr val="accent1"/>
                </a:solidFill>
                <a:latin typeface="Bodoni MT"/>
              </a:rPr>
              <a:t> 9</a:t>
            </a:r>
            <a:endParaRPr lang="en-US" sz="2000" dirty="0">
              <a:solidFill>
                <a:schemeClr val="accent1"/>
              </a:solidFill>
              <a:cs typeface="Arial" panose="020B0604020202020204"/>
            </a:endParaRPr>
          </a:p>
          <a:p>
            <a:pPr marL="0" algn="l"/>
            <a:r>
              <a:rPr lang="en-US" sz="2000" i="1" dirty="0">
                <a:solidFill>
                  <a:schemeClr val="accent1"/>
                </a:solidFill>
                <a:latin typeface="Bodoni MT"/>
              </a:rPr>
              <a:t>Stefano </a:t>
            </a:r>
            <a:r>
              <a:rPr lang="en-US" sz="2000" i="1">
                <a:solidFill>
                  <a:schemeClr val="accent1"/>
                </a:solidFill>
                <a:latin typeface="Bodoni MT"/>
              </a:rPr>
              <a:t>Nespoli</a:t>
            </a:r>
            <a:r>
              <a:rPr lang="en-US" sz="2000" i="1" dirty="0">
                <a:solidFill>
                  <a:schemeClr val="accent1"/>
                </a:solidFill>
                <a:latin typeface="Bodoni MT"/>
              </a:rPr>
              <a:t>, </a:t>
            </a:r>
            <a:r>
              <a:rPr lang="en-US" sz="2000" i="1">
                <a:solidFill>
                  <a:schemeClr val="accent1"/>
                </a:solidFill>
                <a:latin typeface="Bodoni MT"/>
              </a:rPr>
              <a:t>Matteo</a:t>
            </a:r>
            <a:r>
              <a:rPr lang="en-US" sz="2000" i="1" dirty="0">
                <a:solidFill>
                  <a:schemeClr val="accent1"/>
                </a:solidFill>
                <a:latin typeface="Bodoni MT"/>
              </a:rPr>
              <a:t> </a:t>
            </a:r>
            <a:r>
              <a:rPr lang="en-US" sz="2000" i="1" dirty="0" err="1">
                <a:solidFill>
                  <a:schemeClr val="accent1"/>
                </a:solidFill>
                <a:latin typeface="Bodoni MT"/>
              </a:rPr>
              <a:t>Redaelli</a:t>
            </a:r>
            <a:r>
              <a:rPr lang="en-US" sz="2000" i="1" dirty="0">
                <a:solidFill>
                  <a:schemeClr val="accent1"/>
                </a:solidFill>
                <a:latin typeface="Bodoni MT"/>
              </a:rPr>
              <a:t>, Francesco </a:t>
            </a:r>
            <a:r>
              <a:rPr lang="en-US" sz="2000" i="1">
                <a:solidFill>
                  <a:schemeClr val="accent1"/>
                </a:solidFill>
                <a:latin typeface="Bodoni MT"/>
              </a:rPr>
              <a:t>Sposato</a:t>
            </a:r>
            <a:endParaRPr lang="en-US" sz="2000" i="1" dirty="0">
              <a:solidFill>
                <a:schemeClr val="accent1"/>
              </a:solidFill>
              <a:latin typeface="Bodoni MT"/>
            </a:endParaRPr>
          </a:p>
          <a:p>
            <a:pPr indent="-228600" algn="l">
              <a:buFont typeface="Wingdings" panose="05000000000000000000" pitchFamily="2" charset="2"/>
              <a:buChar char="§"/>
            </a:pPr>
            <a:endParaRPr lang="en-US" sz="2000" b="1" dirty="0">
              <a:solidFill>
                <a:schemeClr val="accent1"/>
              </a:solidFill>
              <a:latin typeface="Bodoni MT"/>
            </a:endParaRPr>
          </a:p>
        </p:txBody>
      </p:sp>
      <p:cxnSp>
        <p:nvCxnSpPr>
          <p:cNvPr id="48"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8160"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718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0CF2F24-2D3C-4E07-9B49-2575ECA31388}"/>
              </a:ext>
            </a:extLst>
          </p:cNvPr>
          <p:cNvSpPr>
            <a:spLocks noGrp="1"/>
          </p:cNvSpPr>
          <p:nvPr>
            <p:ph type="title"/>
          </p:nvPr>
        </p:nvSpPr>
        <p:spPr>
          <a:xfrm>
            <a:off x="694427" y="963877"/>
            <a:ext cx="3638135" cy="4930246"/>
          </a:xfrm>
        </p:spPr>
        <p:txBody>
          <a:bodyPr>
            <a:normAutofit/>
          </a:bodyPr>
          <a:lstStyle/>
          <a:p>
            <a:pPr algn="r"/>
            <a:r>
              <a:rPr lang="it-IT" sz="3600" b="1">
                <a:solidFill>
                  <a:schemeClr val="accent1"/>
                </a:solidFill>
                <a:latin typeface="Bookman Old Style"/>
                <a:cs typeface="Calibri Light"/>
              </a:rPr>
              <a:t>Application Requirements Analysis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8E7E7F32-19C2-4D52-B8FD-E8ACFAE6AA05}"/>
              </a:ext>
            </a:extLst>
          </p:cNvPr>
          <p:cNvSpPr>
            <a:spLocks noGrp="1"/>
          </p:cNvSpPr>
          <p:nvPr>
            <p:ph idx="1"/>
          </p:nvPr>
        </p:nvSpPr>
        <p:spPr>
          <a:xfrm>
            <a:off x="4976031" y="963877"/>
            <a:ext cx="6377769" cy="4930246"/>
          </a:xfrm>
        </p:spPr>
        <p:txBody>
          <a:bodyPr vert="horz" lIns="91440" tIns="45720" rIns="91440" bIns="45720" rtlCol="0" anchor="ctr">
            <a:noAutofit/>
          </a:bodyPr>
          <a:lstStyle/>
          <a:p>
            <a:pPr lvl="0" rtl="0">
              <a:buChar char="•"/>
            </a:pPr>
            <a:r>
              <a:rPr lang="it-IT" sz="1400" dirty="0">
                <a:latin typeface="Book Antiqua"/>
                <a:ea typeface="Arial"/>
                <a:cs typeface="Arial"/>
              </a:rPr>
              <a:t>Un’applicazione web consente la gestione di trasferimenti di denaro online da un conto a un altro. Un utente ha un nome, un codice e uno o più conti correnti. Un conto ha un codice, un saldo, e i trasferimenti fatti (in uscita) e ricevuti (in ingresso) dal conto. Un trasferimento ha una data, un importo, un conto di origine e un conto di destinazione. Quando l’utente accede all’applicazione appare una </a:t>
            </a:r>
            <a:r>
              <a:rPr lang="it-IT" sz="1400" dirty="0">
                <a:solidFill>
                  <a:srgbClr val="FF0000"/>
                </a:solidFill>
                <a:latin typeface="Book Antiqua"/>
                <a:ea typeface="Arial"/>
                <a:cs typeface="Arial"/>
              </a:rPr>
              <a:t>pagina LOGIN</a:t>
            </a:r>
            <a:r>
              <a:rPr lang="it-IT" sz="1400" dirty="0">
                <a:latin typeface="Book Antiqua"/>
                <a:ea typeface="Arial"/>
                <a:cs typeface="Arial"/>
              </a:rPr>
              <a:t> per la</a:t>
            </a:r>
            <a:r>
              <a:rPr lang="it-IT" sz="1400" dirty="0">
                <a:solidFill>
                  <a:srgbClr val="70AD47"/>
                </a:solidFill>
                <a:latin typeface="Book Antiqua"/>
                <a:ea typeface="Arial"/>
                <a:cs typeface="Arial"/>
              </a:rPr>
              <a:t> </a:t>
            </a:r>
            <a:r>
              <a:rPr lang="it-IT" sz="1400" dirty="0">
                <a:solidFill>
                  <a:srgbClr val="00B050"/>
                </a:solidFill>
                <a:latin typeface="Book Antiqua"/>
                <a:ea typeface="Arial"/>
                <a:cs typeface="Arial"/>
              </a:rPr>
              <a:t>verifica delle credenziali</a:t>
            </a:r>
            <a:r>
              <a:rPr lang="it-IT" sz="1400" dirty="0">
                <a:latin typeface="Book Antiqua"/>
                <a:ea typeface="Arial"/>
                <a:cs typeface="Arial"/>
              </a:rPr>
              <a:t>.  In seguito all’</a:t>
            </a:r>
            <a:r>
              <a:rPr lang="it-IT" sz="1400" dirty="0">
                <a:solidFill>
                  <a:srgbClr val="4472C4"/>
                </a:solidFill>
                <a:latin typeface="Book Antiqua"/>
                <a:ea typeface="Arial"/>
                <a:cs typeface="Arial"/>
              </a:rPr>
              <a:t>autenticazione</a:t>
            </a:r>
            <a:r>
              <a:rPr lang="it-IT" sz="1400" dirty="0">
                <a:latin typeface="Book Antiqua"/>
                <a:ea typeface="Arial"/>
                <a:cs typeface="Arial"/>
              </a:rPr>
              <a:t> dell’utente appare l’</a:t>
            </a:r>
            <a:r>
              <a:rPr lang="it-IT" sz="1400" dirty="0">
                <a:solidFill>
                  <a:srgbClr val="FF0000"/>
                </a:solidFill>
                <a:latin typeface="Book Antiqua"/>
                <a:ea typeface="Arial"/>
                <a:cs typeface="Arial"/>
              </a:rPr>
              <a:t>HOME </a:t>
            </a:r>
            <a:r>
              <a:rPr lang="it-IT" sz="1400" dirty="0" err="1">
                <a:solidFill>
                  <a:srgbClr val="FF0000"/>
                </a:solidFill>
                <a:latin typeface="Book Antiqua"/>
                <a:ea typeface="Arial"/>
                <a:cs typeface="Arial"/>
              </a:rPr>
              <a:t>page</a:t>
            </a:r>
            <a:r>
              <a:rPr lang="it-IT" sz="1400" dirty="0">
                <a:latin typeface="Book Antiqua"/>
                <a:ea typeface="Arial"/>
                <a:cs typeface="Arial"/>
              </a:rPr>
              <a:t> che mostra l’</a:t>
            </a:r>
            <a:r>
              <a:rPr lang="it-IT" sz="1400" dirty="0">
                <a:solidFill>
                  <a:srgbClr val="00B050"/>
                </a:solidFill>
                <a:latin typeface="Book Antiqua"/>
                <a:ea typeface="Arial"/>
                <a:cs typeface="Arial"/>
              </a:rPr>
              <a:t>elenco dei suoi conti</a:t>
            </a:r>
            <a:r>
              <a:rPr lang="it-IT" sz="1400" dirty="0">
                <a:latin typeface="Book Antiqua"/>
                <a:ea typeface="Arial"/>
                <a:cs typeface="Arial"/>
              </a:rPr>
              <a:t>. Quando l’utente </a:t>
            </a:r>
            <a:r>
              <a:rPr lang="it-IT" sz="1400" dirty="0">
                <a:solidFill>
                  <a:srgbClr val="4472C4"/>
                </a:solidFill>
                <a:latin typeface="Book Antiqua"/>
                <a:ea typeface="Arial"/>
                <a:cs typeface="Arial"/>
              </a:rPr>
              <a:t>seleziona un conto</a:t>
            </a:r>
            <a:r>
              <a:rPr lang="it-IT" sz="1400" dirty="0">
                <a:latin typeface="Book Antiqua"/>
                <a:ea typeface="Arial"/>
                <a:cs typeface="Arial"/>
              </a:rPr>
              <a:t>, appare una pagina STATO DEL CONTO che mostra i </a:t>
            </a:r>
            <a:r>
              <a:rPr lang="it-IT" sz="1400" dirty="0">
                <a:solidFill>
                  <a:srgbClr val="00B050"/>
                </a:solidFill>
                <a:latin typeface="Book Antiqua"/>
                <a:ea typeface="Arial"/>
                <a:cs typeface="Arial"/>
              </a:rPr>
              <a:t>dettagli del conto</a:t>
            </a:r>
            <a:r>
              <a:rPr lang="it-IT" sz="1400" dirty="0">
                <a:latin typeface="Book Antiqua"/>
                <a:ea typeface="Arial"/>
                <a:cs typeface="Arial"/>
              </a:rPr>
              <a:t> e la</a:t>
            </a:r>
            <a:r>
              <a:rPr lang="it-IT" sz="1400" dirty="0">
                <a:solidFill>
                  <a:srgbClr val="00B050"/>
                </a:solidFill>
                <a:latin typeface="Book Antiqua"/>
                <a:ea typeface="Arial"/>
                <a:cs typeface="Arial"/>
              </a:rPr>
              <a:t> lista dei movimenti in entrata e in uscita</a:t>
            </a:r>
            <a:r>
              <a:rPr lang="it-IT" sz="1400" dirty="0">
                <a:latin typeface="Book Antiqua"/>
                <a:ea typeface="Arial"/>
                <a:cs typeface="Arial"/>
              </a:rPr>
              <a:t>, ordinati per data discendente. La pagina contiene anche una </a:t>
            </a:r>
            <a:r>
              <a:rPr lang="it-IT" sz="1400" dirty="0" err="1">
                <a:solidFill>
                  <a:srgbClr val="00B050"/>
                </a:solidFill>
                <a:latin typeface="Book Antiqua"/>
                <a:ea typeface="Arial"/>
                <a:cs typeface="Arial"/>
              </a:rPr>
              <a:t>form</a:t>
            </a:r>
            <a:r>
              <a:rPr lang="it-IT" sz="1400" dirty="0">
                <a:solidFill>
                  <a:srgbClr val="00B050"/>
                </a:solidFill>
                <a:latin typeface="Book Antiqua"/>
                <a:ea typeface="Arial"/>
                <a:cs typeface="Arial"/>
              </a:rPr>
              <a:t> per ordinare un trasferimento</a:t>
            </a:r>
            <a:r>
              <a:rPr lang="it-IT" sz="1400" dirty="0">
                <a:latin typeface="Book Antiqua"/>
                <a:ea typeface="Arial"/>
                <a:cs typeface="Arial"/>
              </a:rPr>
              <a:t>. La </a:t>
            </a:r>
            <a:r>
              <a:rPr lang="it-IT" sz="1400" dirty="0" err="1">
                <a:latin typeface="Book Antiqua"/>
                <a:ea typeface="Arial"/>
                <a:cs typeface="Arial"/>
              </a:rPr>
              <a:t>form</a:t>
            </a:r>
            <a:r>
              <a:rPr lang="it-IT" sz="1400" dirty="0">
                <a:latin typeface="Book Antiqua"/>
                <a:ea typeface="Arial"/>
                <a:cs typeface="Arial"/>
              </a:rPr>
              <a:t> contiene i campi: codice utente destinatario, codice conto destinatario, causale e importo. All’</a:t>
            </a:r>
            <a:r>
              <a:rPr lang="it-IT" sz="1400" dirty="0">
                <a:solidFill>
                  <a:srgbClr val="4472C4"/>
                </a:solidFill>
                <a:latin typeface="Book Antiqua"/>
                <a:ea typeface="Arial"/>
                <a:cs typeface="Arial"/>
              </a:rPr>
              <a:t>invio della </a:t>
            </a:r>
            <a:r>
              <a:rPr lang="it-IT" sz="1400" dirty="0" err="1">
                <a:solidFill>
                  <a:srgbClr val="4472C4"/>
                </a:solidFill>
                <a:latin typeface="Book Antiqua"/>
                <a:ea typeface="Arial"/>
                <a:cs typeface="Arial"/>
              </a:rPr>
              <a:t>form</a:t>
            </a:r>
            <a:r>
              <a:rPr lang="it-IT" sz="1400" dirty="0">
                <a:solidFill>
                  <a:srgbClr val="4472C4"/>
                </a:solidFill>
                <a:latin typeface="Book Antiqua"/>
                <a:ea typeface="Arial"/>
                <a:cs typeface="Arial"/>
              </a:rPr>
              <a:t> con il bottone INVIA</a:t>
            </a:r>
            <a:r>
              <a:rPr lang="it-IT" sz="1400" dirty="0">
                <a:latin typeface="Book Antiqua"/>
                <a:ea typeface="Arial"/>
                <a:cs typeface="Arial"/>
              </a:rPr>
              <a:t>, l’applicazione controlla che il conto di destinazione appartenga all’utente specificato e che il conto origine abbia un saldo superiore o uguale all’importo del trasferimento. In caso di mancanza di anche solo una condizione, l’applicazione mostra una pagina con un avviso di fallimento che spiega il </a:t>
            </a:r>
            <a:r>
              <a:rPr lang="it-IT" sz="1400" dirty="0">
                <a:solidFill>
                  <a:srgbClr val="00B050"/>
                </a:solidFill>
                <a:latin typeface="Book Antiqua"/>
                <a:ea typeface="Arial"/>
                <a:cs typeface="Arial"/>
              </a:rPr>
              <a:t>motivo del mancato trasferimento</a:t>
            </a:r>
            <a:r>
              <a:rPr lang="it-IT" sz="1400" dirty="0">
                <a:latin typeface="Book Antiqua"/>
                <a:ea typeface="Arial"/>
                <a:cs typeface="Arial"/>
              </a:rPr>
              <a:t>. In caso di verifica di entrambe le condizioni, l’applicazione deduce l’importo dal conto origine, aggiunge l’importo al conto destinazione e mostra una pagina CONFERMA TRASFERIMENTO che presenta i </a:t>
            </a:r>
            <a:r>
              <a:rPr lang="it-IT" sz="1400" dirty="0">
                <a:solidFill>
                  <a:srgbClr val="00B050"/>
                </a:solidFill>
                <a:latin typeface="Book Antiqua"/>
                <a:ea typeface="Arial"/>
                <a:cs typeface="Arial"/>
              </a:rPr>
              <a:t>dati del conto di origine e destinazione</a:t>
            </a:r>
            <a:r>
              <a:rPr lang="it-IT" sz="1400" dirty="0">
                <a:latin typeface="Book Antiqua"/>
                <a:ea typeface="Arial"/>
                <a:cs typeface="Arial"/>
              </a:rPr>
              <a:t>, con i rispettivi saldi aggiornati. L’applicazione deve garantire l’atomicità del trasferimento: ogni volta che il conto di destinazione viene addebitato il conto di origine deve essere accreditato e viceversa.</a:t>
            </a:r>
            <a:r>
              <a:rPr lang="en-US" sz="1400" dirty="0">
                <a:latin typeface="Book Antiqua"/>
                <a:ea typeface="Arial"/>
                <a:cs typeface="Arial"/>
              </a:rPr>
              <a:t>​</a:t>
            </a:r>
          </a:p>
          <a:p>
            <a:pPr lvl="0" rtl="0">
              <a:buChar char="•"/>
            </a:pPr>
            <a:endParaRPr lang="it-IT" sz="1400" dirty="0">
              <a:latin typeface="Book Antiqua"/>
              <a:ea typeface="Arial"/>
              <a:cs typeface="Arial"/>
            </a:endParaRPr>
          </a:p>
          <a:p>
            <a:pPr lvl="0" rtl="0">
              <a:buChar char="•"/>
            </a:pPr>
            <a:r>
              <a:rPr lang="it-IT" sz="1400" dirty="0" err="1">
                <a:solidFill>
                  <a:srgbClr val="FF0000"/>
                </a:solidFill>
                <a:latin typeface="Book Antiqua"/>
                <a:ea typeface="Arial"/>
                <a:cs typeface="Arial"/>
              </a:rPr>
              <a:t>Pages</a:t>
            </a:r>
            <a:r>
              <a:rPr lang="it-IT" sz="1400" dirty="0">
                <a:solidFill>
                  <a:srgbClr val="FF0000"/>
                </a:solidFill>
                <a:latin typeface="Book Antiqua"/>
                <a:ea typeface="Arial"/>
                <a:cs typeface="Arial"/>
              </a:rPr>
              <a:t> (</a:t>
            </a:r>
            <a:r>
              <a:rPr lang="it-IT" sz="1400" dirty="0" err="1">
                <a:solidFill>
                  <a:srgbClr val="FF0000"/>
                </a:solidFill>
                <a:latin typeface="Book Antiqua"/>
                <a:ea typeface="Arial"/>
                <a:cs typeface="Arial"/>
              </a:rPr>
              <a:t>views</a:t>
            </a:r>
            <a:r>
              <a:rPr lang="it-IT" sz="1400" dirty="0">
                <a:solidFill>
                  <a:srgbClr val="FF0000"/>
                </a:solidFill>
                <a:latin typeface="Book Antiqua"/>
                <a:ea typeface="Arial"/>
                <a:cs typeface="Arial"/>
              </a:rPr>
              <a:t>)</a:t>
            </a:r>
            <a:r>
              <a:rPr lang="it-IT" sz="1400" dirty="0">
                <a:latin typeface="Book Antiqua"/>
                <a:ea typeface="Arial"/>
                <a:cs typeface="Arial"/>
              </a:rPr>
              <a:t>, </a:t>
            </a:r>
            <a:r>
              <a:rPr lang="it-IT" sz="1400" dirty="0" err="1">
                <a:solidFill>
                  <a:srgbClr val="00B050"/>
                </a:solidFill>
                <a:latin typeface="Book Antiqua"/>
                <a:ea typeface="Arial"/>
                <a:cs typeface="Arial"/>
              </a:rPr>
              <a:t>view</a:t>
            </a:r>
            <a:r>
              <a:rPr lang="it-IT" sz="1400" dirty="0">
                <a:solidFill>
                  <a:srgbClr val="00B050"/>
                </a:solidFill>
                <a:latin typeface="Book Antiqua"/>
                <a:ea typeface="Arial"/>
                <a:cs typeface="Arial"/>
              </a:rPr>
              <a:t> </a:t>
            </a:r>
            <a:r>
              <a:rPr lang="it-IT" sz="1400" dirty="0" err="1">
                <a:solidFill>
                  <a:srgbClr val="00B050"/>
                </a:solidFill>
                <a:latin typeface="Book Antiqua"/>
                <a:ea typeface="Arial"/>
                <a:cs typeface="Arial"/>
              </a:rPr>
              <a:t>components</a:t>
            </a:r>
            <a:r>
              <a:rPr lang="it-IT" sz="1400" dirty="0">
                <a:latin typeface="Book Antiqua"/>
                <a:ea typeface="Arial"/>
                <a:cs typeface="Arial"/>
              </a:rPr>
              <a:t>, </a:t>
            </a:r>
            <a:r>
              <a:rPr lang="it-IT" sz="1400" dirty="0" err="1">
                <a:solidFill>
                  <a:srgbClr val="4472C4"/>
                </a:solidFill>
                <a:latin typeface="Book Antiqua"/>
                <a:ea typeface="Arial"/>
                <a:cs typeface="Arial"/>
              </a:rPr>
              <a:t>events</a:t>
            </a:r>
            <a:r>
              <a:rPr lang="it-IT" sz="1400" dirty="0">
                <a:latin typeface="Book Antiqua"/>
                <a:ea typeface="Arial"/>
                <a:cs typeface="Arial"/>
              </a:rPr>
              <a:t>,</a:t>
            </a:r>
            <a:r>
              <a:rPr lang="it-IT" sz="1400" dirty="0">
                <a:solidFill>
                  <a:srgbClr val="C55A11"/>
                </a:solidFill>
                <a:latin typeface="Book Antiqua"/>
                <a:ea typeface="Arial"/>
                <a:cs typeface="Arial"/>
              </a:rPr>
              <a:t> </a:t>
            </a:r>
            <a:r>
              <a:rPr lang="it-IT" sz="1400" dirty="0" err="1">
                <a:solidFill>
                  <a:srgbClr val="BF9000"/>
                </a:solidFill>
                <a:latin typeface="Book Antiqua"/>
                <a:ea typeface="Arial"/>
                <a:cs typeface="Arial"/>
              </a:rPr>
              <a:t>actions</a:t>
            </a:r>
            <a:endParaRPr lang="it-IT" sz="1400" dirty="0">
              <a:latin typeface="Book Antiqua"/>
              <a:cs typeface="Calibri"/>
            </a:endParaRPr>
          </a:p>
        </p:txBody>
      </p:sp>
    </p:spTree>
    <p:extLst>
      <p:ext uri="{BB962C8B-B14F-4D97-AF65-F5344CB8AC3E}">
        <p14:creationId xmlns:p14="http://schemas.microsoft.com/office/powerpoint/2010/main" val="342881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0CF2F24-2D3C-4E07-9B49-2575ECA31388}"/>
              </a:ext>
            </a:extLst>
          </p:cNvPr>
          <p:cNvSpPr>
            <a:spLocks noGrp="1"/>
          </p:cNvSpPr>
          <p:nvPr>
            <p:ph type="title"/>
          </p:nvPr>
        </p:nvSpPr>
        <p:spPr>
          <a:xfrm>
            <a:off x="406880" y="963877"/>
            <a:ext cx="3925682" cy="4930246"/>
          </a:xfrm>
        </p:spPr>
        <p:txBody>
          <a:bodyPr>
            <a:normAutofit/>
          </a:bodyPr>
          <a:lstStyle/>
          <a:p>
            <a:pPr algn="r"/>
            <a:r>
              <a:rPr lang="it-IT" sz="3600" b="1">
                <a:solidFill>
                  <a:schemeClr val="accent1"/>
                </a:solidFill>
                <a:latin typeface="Bookman Old Style"/>
                <a:cs typeface="Calibri Light"/>
              </a:rPr>
              <a:t>Application Requirements Analysis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8E7E7F32-19C2-4D52-B8FD-E8ACFAE6AA05}"/>
              </a:ext>
            </a:extLst>
          </p:cNvPr>
          <p:cNvSpPr>
            <a:spLocks noGrp="1"/>
          </p:cNvSpPr>
          <p:nvPr>
            <p:ph idx="1"/>
          </p:nvPr>
        </p:nvSpPr>
        <p:spPr>
          <a:xfrm>
            <a:off x="4976031" y="963877"/>
            <a:ext cx="6377769" cy="4930246"/>
          </a:xfrm>
        </p:spPr>
        <p:txBody>
          <a:bodyPr vert="horz" lIns="91440" tIns="45720" rIns="91440" bIns="45720" rtlCol="0" anchor="ctr">
            <a:noAutofit/>
          </a:bodyPr>
          <a:lstStyle/>
          <a:p>
            <a:pPr>
              <a:buFont typeface="Arial"/>
              <a:buChar char="•"/>
            </a:pPr>
            <a:r>
              <a:rPr lang="it-IT" sz="1400" dirty="0">
                <a:latin typeface="Book Antiqua"/>
                <a:ea typeface="+mn-lt"/>
                <a:cs typeface="+mn-lt"/>
              </a:rPr>
              <a:t>Un’applicazione web consente la gestione di trasferimenti di denaro online da un conto a un altro. Un utente ha un nome, un codice e uno o più conti correnti. Un conto ha un codice, un saldo, e i trasferimenti fatti (in uscita) e ricevuti (in ingresso) dal conto. Un trasferimento ha una data, un importo, un conto di origine e un conto di destinazione. Quando l’utente accede all’applicazione appare una pagina LOGIN per la verifica delle credenziali.  </a:t>
            </a:r>
            <a:r>
              <a:rPr lang="it-IT" sz="1400" dirty="0">
                <a:solidFill>
                  <a:schemeClr val="accent4">
                    <a:lumMod val="75000"/>
                  </a:schemeClr>
                </a:solidFill>
                <a:latin typeface="Book Antiqua"/>
                <a:ea typeface="+mn-lt"/>
                <a:cs typeface="+mn-lt"/>
              </a:rPr>
              <a:t>In seguito all’autenticazione dell’utente appare l’HOME </a:t>
            </a:r>
            <a:r>
              <a:rPr lang="it-IT" sz="1400" dirty="0" err="1">
                <a:solidFill>
                  <a:schemeClr val="accent4">
                    <a:lumMod val="75000"/>
                  </a:schemeClr>
                </a:solidFill>
                <a:latin typeface="Book Antiqua"/>
                <a:ea typeface="+mn-lt"/>
                <a:cs typeface="+mn-lt"/>
              </a:rPr>
              <a:t>page</a:t>
            </a:r>
            <a:r>
              <a:rPr lang="it-IT" sz="1400" dirty="0">
                <a:latin typeface="Book Antiqua"/>
                <a:ea typeface="+mn-lt"/>
                <a:cs typeface="+mn-lt"/>
              </a:rPr>
              <a:t> che mostra l’elenco dei suoi conti. Quando l’utente seleziona un conto, appare una pagina STATO DEL CONTO che </a:t>
            </a:r>
            <a:r>
              <a:rPr lang="it-IT" sz="1400" dirty="0">
                <a:solidFill>
                  <a:schemeClr val="accent4">
                    <a:lumMod val="75000"/>
                  </a:schemeClr>
                </a:solidFill>
                <a:latin typeface="Book Antiqua"/>
                <a:ea typeface="+mn-lt"/>
                <a:cs typeface="+mn-lt"/>
              </a:rPr>
              <a:t>mostra i dettagli del conto e la lista dei movimenti </a:t>
            </a:r>
            <a:r>
              <a:rPr lang="it-IT" sz="1400" dirty="0">
                <a:latin typeface="Book Antiqua"/>
                <a:ea typeface="+mn-lt"/>
                <a:cs typeface="+mn-lt"/>
              </a:rPr>
              <a:t>in entrata e in uscita, ordinati per data discendente. La pagina contiene anche una </a:t>
            </a:r>
            <a:r>
              <a:rPr lang="it-IT" sz="1400" dirty="0" err="1">
                <a:latin typeface="Book Antiqua"/>
                <a:ea typeface="+mn-lt"/>
                <a:cs typeface="+mn-lt"/>
              </a:rPr>
              <a:t>form</a:t>
            </a:r>
            <a:r>
              <a:rPr lang="it-IT" sz="1400" dirty="0">
                <a:latin typeface="Book Antiqua"/>
                <a:ea typeface="+mn-lt"/>
                <a:cs typeface="+mn-lt"/>
              </a:rPr>
              <a:t> per ordinare un trasferimento. La </a:t>
            </a:r>
            <a:r>
              <a:rPr lang="it-IT" sz="1400" dirty="0" err="1">
                <a:latin typeface="Book Antiqua"/>
                <a:ea typeface="+mn-lt"/>
                <a:cs typeface="+mn-lt"/>
              </a:rPr>
              <a:t>form</a:t>
            </a:r>
            <a:r>
              <a:rPr lang="it-IT" sz="1400" dirty="0">
                <a:latin typeface="Book Antiqua"/>
                <a:ea typeface="+mn-lt"/>
                <a:cs typeface="+mn-lt"/>
              </a:rPr>
              <a:t> contiene i campi: codice utente destinatario, codice conto destinatario, causale e importo. </a:t>
            </a:r>
            <a:r>
              <a:rPr lang="it-IT" sz="1400" dirty="0">
                <a:solidFill>
                  <a:schemeClr val="accent4">
                    <a:lumMod val="75000"/>
                  </a:schemeClr>
                </a:solidFill>
                <a:latin typeface="Book Antiqua"/>
                <a:ea typeface="+mn-lt"/>
                <a:cs typeface="+mn-lt"/>
              </a:rPr>
              <a:t>All’invio della </a:t>
            </a:r>
            <a:r>
              <a:rPr lang="it-IT" sz="1400" dirty="0" err="1">
                <a:solidFill>
                  <a:schemeClr val="accent4">
                    <a:lumMod val="75000"/>
                  </a:schemeClr>
                </a:solidFill>
                <a:latin typeface="Book Antiqua"/>
                <a:ea typeface="+mn-lt"/>
                <a:cs typeface="+mn-lt"/>
              </a:rPr>
              <a:t>form</a:t>
            </a:r>
            <a:r>
              <a:rPr lang="it-IT" sz="1400" dirty="0">
                <a:solidFill>
                  <a:schemeClr val="accent4">
                    <a:lumMod val="75000"/>
                  </a:schemeClr>
                </a:solidFill>
                <a:latin typeface="Book Antiqua"/>
                <a:ea typeface="+mn-lt"/>
                <a:cs typeface="+mn-lt"/>
              </a:rPr>
              <a:t> con il bottone INVIA, l’applicazione controlla</a:t>
            </a:r>
            <a:r>
              <a:rPr lang="it-IT" sz="1400" dirty="0">
                <a:latin typeface="Book Antiqua"/>
                <a:ea typeface="+mn-lt"/>
                <a:cs typeface="+mn-lt"/>
              </a:rPr>
              <a:t> che il conto di destinazione appartenga all’utente specificato e che il conto origine abbia un saldo superiore o uguale all’importo del trasferimento. In caso di mancanza di anche solo una condizione, l’applicazione mostra una pagina con un avviso di fallimento che spiega il motivo del mancato trasferimento. In caso di verifica di entrambe le condizioni, l’applicazione deduce l’importo dal conto origine, aggiunge l’importo al conto destinazione e mostra una pagina CONFERMA TRASFERIMENTO che presenta i dati del conto di origine e destinazione, con i rispettivi saldi aggiornati. L’applicazione deve garantire l’atomicità del trasferimento: ogni volta che il conto di destinazione viene addebitato il conto di origine deve essere accreditato e viceversa.</a:t>
            </a:r>
            <a:endParaRPr lang="en-US" sz="1400" dirty="0">
              <a:latin typeface="Book Antiqua"/>
              <a:ea typeface="+mn-lt"/>
              <a:cs typeface="+mn-lt"/>
            </a:endParaRPr>
          </a:p>
          <a:p>
            <a:pPr>
              <a:buFont typeface="Arial"/>
              <a:buChar char="•"/>
            </a:pPr>
            <a:endParaRPr lang="it-IT" sz="1400" dirty="0">
              <a:latin typeface="Book Antiqua"/>
              <a:ea typeface="+mn-lt"/>
              <a:cs typeface="+mn-lt"/>
            </a:endParaRPr>
          </a:p>
          <a:p>
            <a:pPr>
              <a:buFont typeface="Arial"/>
              <a:buChar char="•"/>
            </a:pPr>
            <a:r>
              <a:rPr lang="it-IT" sz="1400" dirty="0" err="1">
                <a:solidFill>
                  <a:srgbClr val="FF0000"/>
                </a:solidFill>
                <a:latin typeface="Book Antiqua"/>
                <a:ea typeface="+mn-lt"/>
                <a:cs typeface="+mn-lt"/>
              </a:rPr>
              <a:t>Pages</a:t>
            </a:r>
            <a:r>
              <a:rPr lang="it-IT" sz="1400" dirty="0">
                <a:solidFill>
                  <a:srgbClr val="FF0000"/>
                </a:solidFill>
                <a:latin typeface="Book Antiqua"/>
                <a:ea typeface="+mn-lt"/>
                <a:cs typeface="+mn-lt"/>
              </a:rPr>
              <a:t> (</a:t>
            </a:r>
            <a:r>
              <a:rPr lang="it-IT" sz="1400" dirty="0" err="1">
                <a:solidFill>
                  <a:srgbClr val="FF0000"/>
                </a:solidFill>
                <a:latin typeface="Book Antiqua"/>
                <a:ea typeface="+mn-lt"/>
                <a:cs typeface="+mn-lt"/>
              </a:rPr>
              <a:t>views</a:t>
            </a:r>
            <a:r>
              <a:rPr lang="it-IT" sz="1400" dirty="0">
                <a:solidFill>
                  <a:srgbClr val="FF0000"/>
                </a:solidFill>
                <a:latin typeface="Book Antiqua"/>
                <a:ea typeface="+mn-lt"/>
                <a:cs typeface="+mn-lt"/>
              </a:rPr>
              <a:t>)</a:t>
            </a:r>
            <a:r>
              <a:rPr lang="it-IT" sz="1400" dirty="0">
                <a:latin typeface="Book Antiqua"/>
                <a:ea typeface="+mn-lt"/>
                <a:cs typeface="+mn-lt"/>
              </a:rPr>
              <a:t>, </a:t>
            </a:r>
            <a:r>
              <a:rPr lang="it-IT" sz="1400" dirty="0" err="1">
                <a:solidFill>
                  <a:srgbClr val="00B050"/>
                </a:solidFill>
                <a:latin typeface="Book Antiqua"/>
                <a:ea typeface="+mn-lt"/>
                <a:cs typeface="+mn-lt"/>
              </a:rPr>
              <a:t>view</a:t>
            </a:r>
            <a:r>
              <a:rPr lang="it-IT" sz="1400" dirty="0">
                <a:solidFill>
                  <a:srgbClr val="00B050"/>
                </a:solidFill>
                <a:latin typeface="Book Antiqua"/>
                <a:ea typeface="+mn-lt"/>
                <a:cs typeface="+mn-lt"/>
              </a:rPr>
              <a:t> </a:t>
            </a:r>
            <a:r>
              <a:rPr lang="it-IT" sz="1400" dirty="0" err="1">
                <a:solidFill>
                  <a:srgbClr val="00B050"/>
                </a:solidFill>
                <a:latin typeface="Book Antiqua"/>
                <a:ea typeface="+mn-lt"/>
                <a:cs typeface="+mn-lt"/>
              </a:rPr>
              <a:t>components</a:t>
            </a:r>
            <a:r>
              <a:rPr lang="it-IT" sz="1400" dirty="0">
                <a:latin typeface="Book Antiqua"/>
                <a:ea typeface="+mn-lt"/>
                <a:cs typeface="+mn-lt"/>
              </a:rPr>
              <a:t>, </a:t>
            </a:r>
            <a:r>
              <a:rPr lang="it-IT" sz="1400" dirty="0" err="1">
                <a:solidFill>
                  <a:srgbClr val="0070C0"/>
                </a:solidFill>
                <a:latin typeface="Book Antiqua"/>
                <a:ea typeface="+mn-lt"/>
                <a:cs typeface="+mn-lt"/>
              </a:rPr>
              <a:t>events</a:t>
            </a:r>
            <a:r>
              <a:rPr lang="it-IT" sz="1400" dirty="0">
                <a:latin typeface="Book Antiqua"/>
                <a:ea typeface="+mn-lt"/>
                <a:cs typeface="+mn-lt"/>
              </a:rPr>
              <a:t>,</a:t>
            </a:r>
            <a:r>
              <a:rPr lang="it-IT" sz="1400" dirty="0">
                <a:solidFill>
                  <a:schemeClr val="accent2">
                    <a:lumMod val="75000"/>
                  </a:schemeClr>
                </a:solidFill>
                <a:latin typeface="Book Antiqua"/>
                <a:ea typeface="+mn-lt"/>
                <a:cs typeface="+mn-lt"/>
              </a:rPr>
              <a:t> </a:t>
            </a:r>
            <a:r>
              <a:rPr lang="it-IT" sz="1400" dirty="0" err="1">
                <a:solidFill>
                  <a:schemeClr val="accent4">
                    <a:lumMod val="75000"/>
                  </a:schemeClr>
                </a:solidFill>
                <a:latin typeface="Book Antiqua"/>
                <a:ea typeface="+mn-lt"/>
                <a:cs typeface="+mn-lt"/>
              </a:rPr>
              <a:t>actions</a:t>
            </a:r>
            <a:endParaRPr lang="it-IT" sz="1400" dirty="0">
              <a:solidFill>
                <a:schemeClr val="accent4">
                  <a:lumMod val="75000"/>
                </a:schemeClr>
              </a:solidFill>
              <a:latin typeface="Book Antiqua"/>
            </a:endParaRPr>
          </a:p>
        </p:txBody>
      </p:sp>
    </p:spTree>
    <p:extLst>
      <p:ext uri="{BB962C8B-B14F-4D97-AF65-F5344CB8AC3E}">
        <p14:creationId xmlns:p14="http://schemas.microsoft.com/office/powerpoint/2010/main" val="3391282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0CF2F24-2D3C-4E07-9B49-2575ECA31388}"/>
              </a:ext>
            </a:extLst>
          </p:cNvPr>
          <p:cNvSpPr>
            <a:spLocks noGrp="1"/>
          </p:cNvSpPr>
          <p:nvPr>
            <p:ph type="title"/>
          </p:nvPr>
        </p:nvSpPr>
        <p:spPr>
          <a:xfrm>
            <a:off x="406880" y="963877"/>
            <a:ext cx="3925682" cy="4930246"/>
          </a:xfrm>
        </p:spPr>
        <p:txBody>
          <a:bodyPr>
            <a:normAutofit/>
          </a:bodyPr>
          <a:lstStyle/>
          <a:p>
            <a:pPr algn="r"/>
            <a:r>
              <a:rPr lang="it-IT" sz="3600" b="1" dirty="0" err="1">
                <a:solidFill>
                  <a:schemeClr val="accent1"/>
                </a:solidFill>
                <a:latin typeface="Bookman Old Style"/>
                <a:cs typeface="Calibri Light"/>
              </a:rPr>
              <a:t>Application</a:t>
            </a:r>
            <a:r>
              <a:rPr lang="it-IT" sz="3600" b="1" dirty="0">
                <a:solidFill>
                  <a:schemeClr val="accent1"/>
                </a:solidFill>
                <a:latin typeface="Bookman Old Style"/>
                <a:cs typeface="Calibri Light"/>
              </a:rPr>
              <a:t> </a:t>
            </a:r>
            <a:r>
              <a:rPr lang="it-IT" sz="3600" b="1" dirty="0" err="1">
                <a:solidFill>
                  <a:schemeClr val="accent1"/>
                </a:solidFill>
                <a:latin typeface="Bookman Old Style"/>
                <a:cs typeface="Calibri Light"/>
              </a:rPr>
              <a:t>Requirements</a:t>
            </a:r>
            <a:r>
              <a:rPr lang="it-IT" sz="3600" b="1" dirty="0">
                <a:solidFill>
                  <a:schemeClr val="accent1"/>
                </a:solidFill>
                <a:latin typeface="Bookman Old Style"/>
                <a:cs typeface="Calibri Light"/>
              </a:rPr>
              <a:t> </a:t>
            </a:r>
            <a:r>
              <a:rPr lang="it-IT" sz="3600" b="1" dirty="0" err="1">
                <a:solidFill>
                  <a:schemeClr val="accent1"/>
                </a:solidFill>
                <a:latin typeface="Bookman Old Style"/>
                <a:cs typeface="Calibri Light"/>
              </a:rPr>
              <a:t>Analysis</a:t>
            </a:r>
            <a:endParaRPr lang="it-IT" sz="3600" b="1" dirty="0">
              <a:solidFill>
                <a:schemeClr val="accent1"/>
              </a:solidFill>
              <a:latin typeface="Bookman Old Style"/>
              <a:cs typeface="Calibri Light"/>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8E7E7F32-19C2-4D52-B8FD-E8ACFAE6AA05}"/>
              </a:ext>
            </a:extLst>
          </p:cNvPr>
          <p:cNvSpPr>
            <a:spLocks noGrp="1"/>
          </p:cNvSpPr>
          <p:nvPr>
            <p:ph idx="1"/>
          </p:nvPr>
        </p:nvSpPr>
        <p:spPr>
          <a:xfrm>
            <a:off x="4976031" y="963877"/>
            <a:ext cx="6377769" cy="4930246"/>
          </a:xfrm>
        </p:spPr>
        <p:txBody>
          <a:bodyPr vert="horz" lIns="91440" tIns="45720" rIns="91440" bIns="45720" rtlCol="0" anchor="ctr">
            <a:noAutofit/>
          </a:bodyPr>
          <a:lstStyle/>
          <a:p>
            <a:pPr>
              <a:lnSpc>
                <a:spcPct val="100000"/>
              </a:lnSpc>
              <a:spcAft>
                <a:spcPts val="800"/>
              </a:spcAft>
            </a:pPr>
            <a:r>
              <a:rPr lang="it-IT" sz="1400" dirty="0">
                <a:latin typeface="Book Antiqua" pitchFamily="18" charset="0"/>
                <a:ea typeface="Calibri"/>
                <a:cs typeface="Times New Roman"/>
              </a:rPr>
              <a:t>Dopo il login, l’intera applicazione è realizzata con </a:t>
            </a:r>
            <a:r>
              <a:rPr lang="it-IT" sz="1400" dirty="0">
                <a:solidFill>
                  <a:srgbClr val="FF0000"/>
                </a:solidFill>
                <a:latin typeface="Book Antiqua" pitchFamily="18" charset="0"/>
                <a:ea typeface="Calibri"/>
                <a:cs typeface="Times New Roman"/>
              </a:rPr>
              <a:t>un’unica pagina</a:t>
            </a:r>
            <a:r>
              <a:rPr lang="it-IT" sz="1400" dirty="0">
                <a:latin typeface="Book Antiqua" pitchFamily="18" charset="0"/>
                <a:ea typeface="Calibri"/>
                <a:cs typeface="Times New Roman"/>
              </a:rPr>
              <a:t>.</a:t>
            </a:r>
          </a:p>
          <a:p>
            <a:pPr>
              <a:lnSpc>
                <a:spcPct val="100000"/>
              </a:lnSpc>
              <a:spcAft>
                <a:spcPts val="800"/>
              </a:spcAft>
            </a:pPr>
            <a:r>
              <a:rPr lang="it-IT" sz="1400" dirty="0">
                <a:latin typeface="Book Antiqua" pitchFamily="18" charset="0"/>
                <a:ea typeface="Calibri"/>
                <a:cs typeface="Times New Roman"/>
              </a:rPr>
              <a:t> Ogni interazione dell’utente è gestita senza ricaricare completamente la pagina, ma produce l’</a:t>
            </a:r>
            <a:r>
              <a:rPr lang="it-IT" sz="1400" dirty="0">
                <a:solidFill>
                  <a:schemeClr val="accent4">
                    <a:lumMod val="75000"/>
                  </a:schemeClr>
                </a:solidFill>
                <a:latin typeface="Book Antiqua" pitchFamily="18" charset="0"/>
                <a:ea typeface="Calibri"/>
                <a:cs typeface="Times New Roman"/>
              </a:rPr>
              <a:t>invocazione asincrona del server </a:t>
            </a:r>
            <a:r>
              <a:rPr lang="it-IT" sz="1400" dirty="0">
                <a:latin typeface="Book Antiqua" pitchFamily="18" charset="0"/>
                <a:ea typeface="Calibri"/>
                <a:cs typeface="Times New Roman"/>
              </a:rPr>
              <a:t>e l’eventuale modifica del contenuto da aggiornare a seguito dell’evento.  </a:t>
            </a:r>
          </a:p>
          <a:p>
            <a:pPr>
              <a:lnSpc>
                <a:spcPct val="100000"/>
              </a:lnSpc>
              <a:spcAft>
                <a:spcPts val="800"/>
              </a:spcAft>
            </a:pPr>
            <a:r>
              <a:rPr lang="it-IT" sz="1400" dirty="0">
                <a:latin typeface="Book Antiqua" pitchFamily="18" charset="0"/>
                <a:ea typeface="Calibri"/>
                <a:cs typeface="Times New Roman"/>
              </a:rPr>
              <a:t>L’applicazione supporta </a:t>
            </a:r>
            <a:r>
              <a:rPr lang="it-IT" sz="1400" dirty="0">
                <a:solidFill>
                  <a:srgbClr val="0070C0"/>
                </a:solidFill>
                <a:latin typeface="Book Antiqua" pitchFamily="18" charset="0"/>
                <a:ea typeface="Calibri"/>
                <a:cs typeface="Times New Roman"/>
              </a:rPr>
              <a:t>registrazione</a:t>
            </a:r>
            <a:r>
              <a:rPr lang="it-IT" sz="1400" dirty="0">
                <a:solidFill>
                  <a:srgbClr val="FF0000"/>
                </a:solidFill>
                <a:latin typeface="Book Antiqua" pitchFamily="18" charset="0"/>
                <a:ea typeface="Calibri"/>
                <a:cs typeface="Times New Roman"/>
              </a:rPr>
              <a:t> </a:t>
            </a:r>
            <a:r>
              <a:rPr lang="it-IT" sz="1400" dirty="0">
                <a:latin typeface="Book Antiqua" pitchFamily="18" charset="0"/>
                <a:ea typeface="Calibri"/>
                <a:cs typeface="Times New Roman"/>
              </a:rPr>
              <a:t>e</a:t>
            </a:r>
            <a:r>
              <a:rPr lang="it-IT" sz="1400" dirty="0">
                <a:solidFill>
                  <a:srgbClr val="FF0000"/>
                </a:solidFill>
                <a:latin typeface="Book Antiqua" pitchFamily="18" charset="0"/>
                <a:ea typeface="Calibri"/>
                <a:cs typeface="Times New Roman"/>
              </a:rPr>
              <a:t> </a:t>
            </a:r>
            <a:r>
              <a:rPr lang="it-IT" sz="1400" dirty="0">
                <a:solidFill>
                  <a:srgbClr val="0070C0"/>
                </a:solidFill>
                <a:latin typeface="Book Antiqua" pitchFamily="18" charset="0"/>
                <a:ea typeface="Calibri"/>
                <a:cs typeface="Times New Roman"/>
              </a:rPr>
              <a:t>login</a:t>
            </a:r>
            <a:r>
              <a:rPr lang="it-IT" sz="1400" dirty="0">
                <a:solidFill>
                  <a:srgbClr val="FF0000"/>
                </a:solidFill>
                <a:latin typeface="Book Antiqua" pitchFamily="18" charset="0"/>
                <a:ea typeface="Calibri"/>
                <a:cs typeface="Times New Roman"/>
              </a:rPr>
              <a:t> </a:t>
            </a:r>
            <a:r>
              <a:rPr lang="it-IT" sz="1400" dirty="0">
                <a:latin typeface="Book Antiqua" pitchFamily="18" charset="0"/>
                <a:ea typeface="Calibri"/>
                <a:cs typeface="Times New Roman"/>
              </a:rPr>
              <a:t>mediante</a:t>
            </a:r>
            <a:r>
              <a:rPr lang="it-IT" sz="1400" dirty="0">
                <a:solidFill>
                  <a:srgbClr val="FF0000"/>
                </a:solidFill>
                <a:latin typeface="Book Antiqua" pitchFamily="18" charset="0"/>
                <a:ea typeface="Calibri"/>
                <a:cs typeface="Times New Roman"/>
              </a:rPr>
              <a:t> una pagina pubblica </a:t>
            </a:r>
            <a:r>
              <a:rPr lang="it-IT" sz="1400" dirty="0">
                <a:latin typeface="Book Antiqua" pitchFamily="18" charset="0"/>
                <a:ea typeface="Calibri"/>
                <a:cs typeface="Times New Roman"/>
              </a:rPr>
              <a:t>con </a:t>
            </a:r>
            <a:r>
              <a:rPr lang="it-IT" sz="1400" dirty="0">
                <a:solidFill>
                  <a:srgbClr val="00B050"/>
                </a:solidFill>
                <a:latin typeface="Book Antiqua" pitchFamily="18" charset="0"/>
                <a:ea typeface="Calibri"/>
                <a:cs typeface="Times New Roman"/>
              </a:rPr>
              <a:t>opportune </a:t>
            </a:r>
            <a:r>
              <a:rPr lang="it-IT" sz="1400" dirty="0" err="1">
                <a:solidFill>
                  <a:srgbClr val="00B050"/>
                </a:solidFill>
                <a:latin typeface="Book Antiqua" pitchFamily="18" charset="0"/>
                <a:ea typeface="Calibri"/>
                <a:cs typeface="Times New Roman"/>
              </a:rPr>
              <a:t>form</a:t>
            </a:r>
            <a:r>
              <a:rPr lang="it-IT" sz="1400" dirty="0">
                <a:latin typeface="Book Antiqua" pitchFamily="18" charset="0"/>
                <a:ea typeface="Calibri"/>
                <a:cs typeface="Times New Roman"/>
              </a:rPr>
              <a:t>. La registrazione</a:t>
            </a:r>
            <a:r>
              <a:rPr lang="it-IT" sz="1400" dirty="0">
                <a:solidFill>
                  <a:schemeClr val="accent4">
                    <a:lumMod val="75000"/>
                  </a:schemeClr>
                </a:solidFill>
                <a:latin typeface="Book Antiqua" pitchFamily="18" charset="0"/>
                <a:ea typeface="Calibri"/>
                <a:cs typeface="Times New Roman"/>
              </a:rPr>
              <a:t> controlla la validità sintattica dell’indirizzo di </a:t>
            </a:r>
            <a:r>
              <a:rPr lang="it-IT" sz="1400" dirty="0" err="1">
                <a:solidFill>
                  <a:schemeClr val="accent4">
                    <a:lumMod val="75000"/>
                  </a:schemeClr>
                </a:solidFill>
                <a:latin typeface="Book Antiqua" pitchFamily="18" charset="0"/>
                <a:ea typeface="Calibri"/>
                <a:cs typeface="Times New Roman"/>
              </a:rPr>
              <a:t>email</a:t>
            </a:r>
            <a:r>
              <a:rPr lang="it-IT" sz="1400" dirty="0">
                <a:solidFill>
                  <a:schemeClr val="accent4">
                    <a:lumMod val="75000"/>
                  </a:schemeClr>
                </a:solidFill>
                <a:latin typeface="Book Antiqua" pitchFamily="18" charset="0"/>
                <a:ea typeface="Calibri"/>
                <a:cs typeface="Times New Roman"/>
              </a:rPr>
              <a:t> e l’uguaglianza tra i campi “password” e “ripeti password”, </a:t>
            </a:r>
            <a:r>
              <a:rPr lang="it-IT" sz="1400" dirty="0">
                <a:latin typeface="Book Antiqua" pitchFamily="18" charset="0"/>
                <a:ea typeface="Calibri"/>
                <a:cs typeface="Times New Roman"/>
              </a:rPr>
              <a:t>anche a lato client. La registrazione </a:t>
            </a:r>
            <a:r>
              <a:rPr lang="it-IT" sz="1400" dirty="0">
                <a:solidFill>
                  <a:schemeClr val="accent4">
                    <a:lumMod val="75000"/>
                  </a:schemeClr>
                </a:solidFill>
                <a:latin typeface="Book Antiqua" pitchFamily="18" charset="0"/>
                <a:ea typeface="Calibri"/>
                <a:cs typeface="Times New Roman"/>
              </a:rPr>
              <a:t>controlla l’unicità dello username</a:t>
            </a:r>
            <a:r>
              <a:rPr lang="it-IT" sz="1400" dirty="0">
                <a:latin typeface="Book Antiqua" pitchFamily="18" charset="0"/>
                <a:ea typeface="Calibri"/>
                <a:cs typeface="Times New Roman"/>
              </a:rPr>
              <a:t>. </a:t>
            </a:r>
          </a:p>
          <a:p>
            <a:pPr>
              <a:lnSpc>
                <a:spcPct val="100000"/>
              </a:lnSpc>
              <a:spcAft>
                <a:spcPts val="800"/>
              </a:spcAft>
            </a:pPr>
            <a:r>
              <a:rPr lang="it-IT" sz="1400" dirty="0">
                <a:solidFill>
                  <a:schemeClr val="accent4">
                    <a:lumMod val="75000"/>
                  </a:schemeClr>
                </a:solidFill>
                <a:latin typeface="Book Antiqua" pitchFamily="18" charset="0"/>
                <a:ea typeface="Calibri"/>
                <a:cs typeface="Times New Roman"/>
              </a:rPr>
              <a:t>I controlli di validità dei dati di input </a:t>
            </a:r>
            <a:r>
              <a:rPr lang="it-IT" sz="1400" dirty="0">
                <a:latin typeface="Book Antiqua" pitchFamily="18" charset="0"/>
                <a:ea typeface="Calibri"/>
                <a:cs typeface="Times New Roman"/>
              </a:rPr>
              <a:t>(ad esempio importo non nullo e maggiore di zero) devono essere realizzati anche a lato client.</a:t>
            </a:r>
          </a:p>
          <a:p>
            <a:pPr>
              <a:lnSpc>
                <a:spcPct val="100000"/>
              </a:lnSpc>
              <a:spcAft>
                <a:spcPts val="800"/>
              </a:spcAft>
            </a:pPr>
            <a:r>
              <a:rPr lang="it-IT" sz="1400" dirty="0">
                <a:solidFill>
                  <a:srgbClr val="00B050"/>
                </a:solidFill>
                <a:latin typeface="Book Antiqua" pitchFamily="18" charset="0"/>
                <a:ea typeface="Calibri"/>
                <a:cs typeface="Times New Roman"/>
              </a:rPr>
              <a:t> L’avviso di fallimento </a:t>
            </a:r>
            <a:r>
              <a:rPr lang="it-IT" sz="1400" dirty="0">
                <a:latin typeface="Book Antiqua" pitchFamily="18" charset="0"/>
                <a:ea typeface="Calibri"/>
                <a:cs typeface="Times New Roman"/>
              </a:rPr>
              <a:t>è realizzato mediante un messaggio nella pagina che ospita l’applicazione. </a:t>
            </a:r>
          </a:p>
          <a:p>
            <a:pPr>
              <a:lnSpc>
                <a:spcPct val="100000"/>
              </a:lnSpc>
              <a:spcAft>
                <a:spcPts val="800"/>
              </a:spcAft>
            </a:pPr>
            <a:r>
              <a:rPr lang="it-IT" sz="1400" dirty="0">
                <a:latin typeface="Book Antiqua" pitchFamily="18" charset="0"/>
                <a:ea typeface="Calibri"/>
                <a:cs typeface="Times New Roman"/>
              </a:rPr>
              <a:t> L’applicazione chiede all’utente se vuole inserire </a:t>
            </a:r>
            <a:r>
              <a:rPr lang="it-IT" sz="1400" dirty="0">
                <a:solidFill>
                  <a:srgbClr val="00B050"/>
                </a:solidFill>
                <a:latin typeface="Book Antiqua" pitchFamily="18" charset="0"/>
                <a:ea typeface="Calibri"/>
                <a:cs typeface="Times New Roman"/>
              </a:rPr>
              <a:t>(</a:t>
            </a:r>
            <a:r>
              <a:rPr lang="it-IT" sz="1400" dirty="0" err="1">
                <a:solidFill>
                  <a:srgbClr val="00B050"/>
                </a:solidFill>
                <a:latin typeface="Book Antiqua" pitchFamily="18" charset="0"/>
                <a:ea typeface="Calibri"/>
                <a:cs typeface="Times New Roman"/>
              </a:rPr>
              <a:t>form</a:t>
            </a:r>
            <a:r>
              <a:rPr lang="it-IT" sz="1400" dirty="0">
                <a:solidFill>
                  <a:srgbClr val="00B050"/>
                </a:solidFill>
                <a:latin typeface="Book Antiqua" pitchFamily="18" charset="0"/>
                <a:ea typeface="Calibri"/>
                <a:cs typeface="Times New Roman"/>
              </a:rPr>
              <a:t> di inserimento)</a:t>
            </a:r>
            <a:r>
              <a:rPr lang="it-IT" sz="1400" dirty="0">
                <a:latin typeface="Book Antiqua" pitchFamily="18" charset="0"/>
                <a:ea typeface="Calibri"/>
                <a:cs typeface="Times New Roman"/>
              </a:rPr>
              <a:t> nella propria rubrica i dati del destinatario di un trasferimento andato a buon fine non ancora presente. Se l’utente </a:t>
            </a:r>
            <a:r>
              <a:rPr lang="it-IT" sz="1400" dirty="0">
                <a:solidFill>
                  <a:srgbClr val="0070C0"/>
                </a:solidFill>
                <a:latin typeface="Book Antiqua" pitchFamily="18" charset="0"/>
                <a:ea typeface="Calibri"/>
                <a:cs typeface="Times New Roman"/>
              </a:rPr>
              <a:t>conferma</a:t>
            </a:r>
            <a:r>
              <a:rPr lang="it-IT" sz="1400" dirty="0">
                <a:solidFill>
                  <a:schemeClr val="accent4">
                    <a:lumMod val="75000"/>
                  </a:schemeClr>
                </a:solidFill>
                <a:latin typeface="Book Antiqua" pitchFamily="18" charset="0"/>
                <a:ea typeface="Calibri"/>
                <a:cs typeface="Times New Roman"/>
              </a:rPr>
              <a:t>, i dati sono memorizzati nella base </a:t>
            </a:r>
            <a:r>
              <a:rPr lang="it-IT" sz="1400" dirty="0">
                <a:latin typeface="Book Antiqua" pitchFamily="18" charset="0"/>
                <a:ea typeface="Calibri"/>
                <a:cs typeface="Times New Roman"/>
              </a:rPr>
              <a:t>di dati e usati per semplificare l’inserimento. Quando l’utente crea un trasferimento, l’applicazione</a:t>
            </a:r>
            <a:r>
              <a:rPr lang="it-IT" sz="1400" dirty="0">
                <a:solidFill>
                  <a:schemeClr val="accent4">
                    <a:lumMod val="75000"/>
                  </a:schemeClr>
                </a:solidFill>
                <a:latin typeface="Book Antiqua" pitchFamily="18" charset="0"/>
                <a:ea typeface="Calibri"/>
                <a:cs typeface="Times New Roman"/>
              </a:rPr>
              <a:t> propone mediante una funzione di auto-completamento </a:t>
            </a:r>
            <a:r>
              <a:rPr lang="it-IT" sz="1400" dirty="0">
                <a:solidFill>
                  <a:srgbClr val="00B050"/>
                </a:solidFill>
                <a:latin typeface="Book Antiqua" pitchFamily="18" charset="0"/>
                <a:ea typeface="Calibri"/>
                <a:cs typeface="Times New Roman"/>
              </a:rPr>
              <a:t>i</a:t>
            </a:r>
            <a:r>
              <a:rPr lang="it-IT" sz="1400" dirty="0">
                <a:latin typeface="Book Antiqua" pitchFamily="18" charset="0"/>
                <a:ea typeface="Calibri"/>
                <a:cs typeface="Times New Roman"/>
              </a:rPr>
              <a:t> </a:t>
            </a:r>
            <a:r>
              <a:rPr lang="it-IT" sz="1400" dirty="0">
                <a:solidFill>
                  <a:srgbClr val="00B050"/>
                </a:solidFill>
                <a:latin typeface="Book Antiqua" pitchFamily="18" charset="0"/>
                <a:ea typeface="Calibri"/>
                <a:cs typeface="Times New Roman"/>
              </a:rPr>
              <a:t>destinatari in rubrica</a:t>
            </a:r>
            <a:r>
              <a:rPr lang="it-IT" sz="1400" dirty="0">
                <a:latin typeface="Book Antiqua" pitchFamily="18" charset="0"/>
                <a:ea typeface="Calibri"/>
                <a:cs typeface="Times New Roman"/>
              </a:rPr>
              <a:t> il cui codice corrisponde alle </a:t>
            </a:r>
            <a:r>
              <a:rPr lang="it-IT" sz="1400">
                <a:solidFill>
                  <a:srgbClr val="0070C0"/>
                </a:solidFill>
                <a:latin typeface="Book Antiqua" pitchFamily="18" charset="0"/>
                <a:ea typeface="Calibri"/>
                <a:cs typeface="Times New Roman"/>
              </a:rPr>
              <a:t>lettere inserite </a:t>
            </a:r>
            <a:r>
              <a:rPr lang="it-IT" sz="1400" dirty="0">
                <a:latin typeface="Book Antiqua" pitchFamily="18" charset="0"/>
                <a:ea typeface="Calibri"/>
                <a:cs typeface="Times New Roman"/>
              </a:rPr>
              <a:t>nel campo codice destinatario.</a:t>
            </a:r>
            <a:endParaRPr lang="it-IT" sz="1400" dirty="0">
              <a:latin typeface="Book Antiqua"/>
              <a:ea typeface="+mn-lt"/>
              <a:cs typeface="+mn-lt"/>
            </a:endParaRPr>
          </a:p>
          <a:p>
            <a:pPr>
              <a:lnSpc>
                <a:spcPct val="100000"/>
              </a:lnSpc>
              <a:buFont typeface="Arial"/>
              <a:buChar char="•"/>
            </a:pPr>
            <a:r>
              <a:rPr lang="it-IT" sz="1400" dirty="0" err="1">
                <a:solidFill>
                  <a:srgbClr val="FF0000"/>
                </a:solidFill>
                <a:latin typeface="Book Antiqua"/>
                <a:ea typeface="+mn-lt"/>
                <a:cs typeface="+mn-lt"/>
              </a:rPr>
              <a:t>Pages</a:t>
            </a:r>
            <a:r>
              <a:rPr lang="it-IT" sz="1400" dirty="0">
                <a:solidFill>
                  <a:srgbClr val="FF0000"/>
                </a:solidFill>
                <a:latin typeface="Book Antiqua"/>
                <a:ea typeface="+mn-lt"/>
                <a:cs typeface="+mn-lt"/>
              </a:rPr>
              <a:t> (</a:t>
            </a:r>
            <a:r>
              <a:rPr lang="it-IT" sz="1400" dirty="0" err="1">
                <a:solidFill>
                  <a:srgbClr val="FF0000"/>
                </a:solidFill>
                <a:latin typeface="Book Antiqua"/>
                <a:ea typeface="+mn-lt"/>
                <a:cs typeface="+mn-lt"/>
              </a:rPr>
              <a:t>views</a:t>
            </a:r>
            <a:r>
              <a:rPr lang="it-IT" sz="1400" dirty="0">
                <a:solidFill>
                  <a:srgbClr val="FF0000"/>
                </a:solidFill>
                <a:latin typeface="Book Antiqua"/>
                <a:ea typeface="+mn-lt"/>
                <a:cs typeface="+mn-lt"/>
              </a:rPr>
              <a:t>)</a:t>
            </a:r>
            <a:r>
              <a:rPr lang="it-IT" sz="1400" dirty="0">
                <a:latin typeface="Book Antiqua"/>
                <a:ea typeface="+mn-lt"/>
                <a:cs typeface="+mn-lt"/>
              </a:rPr>
              <a:t>, </a:t>
            </a:r>
            <a:r>
              <a:rPr lang="it-IT" sz="1400" dirty="0" err="1">
                <a:solidFill>
                  <a:srgbClr val="00B050"/>
                </a:solidFill>
                <a:latin typeface="Book Antiqua"/>
                <a:ea typeface="+mn-lt"/>
                <a:cs typeface="+mn-lt"/>
              </a:rPr>
              <a:t>view</a:t>
            </a:r>
            <a:r>
              <a:rPr lang="it-IT" sz="1400" dirty="0">
                <a:solidFill>
                  <a:srgbClr val="00B050"/>
                </a:solidFill>
                <a:latin typeface="Book Antiqua"/>
                <a:ea typeface="+mn-lt"/>
                <a:cs typeface="+mn-lt"/>
              </a:rPr>
              <a:t> </a:t>
            </a:r>
            <a:r>
              <a:rPr lang="it-IT" sz="1400" dirty="0" err="1">
                <a:solidFill>
                  <a:srgbClr val="00B050"/>
                </a:solidFill>
                <a:latin typeface="Book Antiqua"/>
                <a:ea typeface="+mn-lt"/>
                <a:cs typeface="+mn-lt"/>
              </a:rPr>
              <a:t>components</a:t>
            </a:r>
            <a:r>
              <a:rPr lang="it-IT" sz="1400" dirty="0">
                <a:latin typeface="Book Antiqua"/>
                <a:ea typeface="+mn-lt"/>
                <a:cs typeface="+mn-lt"/>
              </a:rPr>
              <a:t>, </a:t>
            </a:r>
            <a:r>
              <a:rPr lang="it-IT" sz="1400" dirty="0" err="1">
                <a:solidFill>
                  <a:srgbClr val="0070C0"/>
                </a:solidFill>
                <a:latin typeface="Book Antiqua"/>
                <a:ea typeface="+mn-lt"/>
                <a:cs typeface="+mn-lt"/>
              </a:rPr>
              <a:t>events</a:t>
            </a:r>
            <a:r>
              <a:rPr lang="it-IT" sz="1400" dirty="0">
                <a:latin typeface="Book Antiqua"/>
                <a:ea typeface="+mn-lt"/>
                <a:cs typeface="+mn-lt"/>
              </a:rPr>
              <a:t>,</a:t>
            </a:r>
            <a:r>
              <a:rPr lang="it-IT" sz="1400" dirty="0">
                <a:solidFill>
                  <a:schemeClr val="accent2">
                    <a:lumMod val="75000"/>
                  </a:schemeClr>
                </a:solidFill>
                <a:latin typeface="Book Antiqua"/>
                <a:ea typeface="+mn-lt"/>
                <a:cs typeface="+mn-lt"/>
              </a:rPr>
              <a:t> </a:t>
            </a:r>
            <a:r>
              <a:rPr lang="it-IT" sz="1400" dirty="0" err="1">
                <a:solidFill>
                  <a:schemeClr val="accent4">
                    <a:lumMod val="75000"/>
                  </a:schemeClr>
                </a:solidFill>
                <a:latin typeface="Book Antiqua"/>
                <a:ea typeface="+mn-lt"/>
                <a:cs typeface="+mn-lt"/>
              </a:rPr>
              <a:t>actions</a:t>
            </a:r>
            <a:endParaRPr lang="it-IT" sz="1400" dirty="0">
              <a:solidFill>
                <a:schemeClr val="accent4">
                  <a:lumMod val="75000"/>
                </a:schemeClr>
              </a:solidFill>
              <a:latin typeface="Book Antiqua"/>
            </a:endParaRPr>
          </a:p>
        </p:txBody>
      </p:sp>
    </p:spTree>
    <p:extLst>
      <p:ext uri="{BB962C8B-B14F-4D97-AF65-F5344CB8AC3E}">
        <p14:creationId xmlns:p14="http://schemas.microsoft.com/office/powerpoint/2010/main" val="3391282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C7B353D-54BB-4BB4-8341-6341F2FCAD99}"/>
              </a:ext>
            </a:extLst>
          </p:cNvPr>
          <p:cNvSpPr>
            <a:spLocks noGrp="1"/>
          </p:cNvSpPr>
          <p:nvPr>
            <p:ph type="title"/>
          </p:nvPr>
        </p:nvSpPr>
        <p:spPr>
          <a:xfrm>
            <a:off x="7686909" y="957695"/>
            <a:ext cx="3666890" cy="4930246"/>
          </a:xfrm>
        </p:spPr>
        <p:txBody>
          <a:bodyPr>
            <a:normAutofit/>
          </a:bodyPr>
          <a:lstStyle/>
          <a:p>
            <a:pPr algn="r"/>
            <a:r>
              <a:rPr lang="it-IT" sz="3200" b="1" dirty="0">
                <a:solidFill>
                  <a:schemeClr val="accent1"/>
                </a:solidFill>
                <a:latin typeface="Bookman Old Style"/>
                <a:cs typeface="Calibri Light" panose="020F0302020204030204"/>
              </a:rPr>
              <a:t>Completamento delle specifiche</a:t>
            </a:r>
            <a:endParaRPr lang="it-IT" sz="3200" dirty="0">
              <a:solidFill>
                <a:schemeClr val="accent1"/>
              </a:solidFill>
              <a:latin typeface="Bookman Old Style"/>
              <a:cs typeface="Calibri Light" panose="020F0302020204030204"/>
            </a:endParaRPr>
          </a:p>
        </p:txBody>
      </p:sp>
      <p:sp>
        <p:nvSpPr>
          <p:cNvPr id="3" name="Segnaposto contenuto 2">
            <a:extLst>
              <a:ext uri="{FF2B5EF4-FFF2-40B4-BE49-F238E27FC236}">
                <a16:creationId xmlns:a16="http://schemas.microsoft.com/office/drawing/2014/main" id="{970A244A-1401-4553-8F99-B3EA5FB54964}"/>
              </a:ext>
            </a:extLst>
          </p:cNvPr>
          <p:cNvSpPr>
            <a:spLocks noGrp="1"/>
          </p:cNvSpPr>
          <p:nvPr>
            <p:ph idx="1"/>
          </p:nvPr>
        </p:nvSpPr>
        <p:spPr>
          <a:xfrm>
            <a:off x="857266" y="963877"/>
            <a:ext cx="6377769" cy="4930246"/>
          </a:xfrm>
        </p:spPr>
        <p:txBody>
          <a:bodyPr vert="horz" lIns="91440" tIns="45720" rIns="91440" bIns="45720" rtlCol="0" anchor="ctr">
            <a:normAutofit fontScale="77500" lnSpcReduction="20000"/>
          </a:bodyPr>
          <a:lstStyle/>
          <a:p>
            <a:pPr>
              <a:lnSpc>
                <a:spcPct val="120000"/>
              </a:lnSpc>
            </a:pPr>
            <a:r>
              <a:rPr lang="it-IT" sz="2000" dirty="0">
                <a:solidFill>
                  <a:schemeClr val="accent1"/>
                </a:solidFill>
                <a:latin typeface="Book Antiqua"/>
                <a:ea typeface="+mn-lt"/>
                <a:cs typeface="+mn-lt"/>
              </a:rPr>
              <a:t>Bottone</a:t>
            </a:r>
            <a:r>
              <a:rPr lang="it-IT" sz="2000" dirty="0">
                <a:latin typeface="Book Antiqua"/>
                <a:ea typeface="+mn-lt"/>
                <a:cs typeface="+mn-lt"/>
              </a:rPr>
              <a:t> </a:t>
            </a:r>
            <a:r>
              <a:rPr lang="it-IT" sz="2000" dirty="0">
                <a:solidFill>
                  <a:schemeClr val="accent4">
                    <a:lumMod val="75000"/>
                  </a:schemeClr>
                </a:solidFill>
                <a:latin typeface="Book Antiqua"/>
                <a:ea typeface="+mn-lt"/>
                <a:cs typeface="+mn-lt"/>
              </a:rPr>
              <a:t>'LOGOUT'</a:t>
            </a:r>
            <a:r>
              <a:rPr lang="it-IT" sz="2000" dirty="0">
                <a:latin typeface="Book Antiqua"/>
                <a:ea typeface="+mn-lt"/>
                <a:cs typeface="+mn-lt"/>
              </a:rPr>
              <a:t>, presente nella Home </a:t>
            </a:r>
            <a:r>
              <a:rPr lang="it-IT" sz="2000" dirty="0" err="1">
                <a:latin typeface="Book Antiqua"/>
                <a:ea typeface="+mn-lt"/>
                <a:cs typeface="+mn-lt"/>
              </a:rPr>
              <a:t>Page</a:t>
            </a:r>
            <a:r>
              <a:rPr lang="it-IT" sz="2000" dirty="0">
                <a:latin typeface="Book Antiqua"/>
                <a:ea typeface="+mn-lt"/>
                <a:cs typeface="+mn-lt"/>
              </a:rPr>
              <a:t>.</a:t>
            </a:r>
            <a:endParaRPr lang="it-IT" sz="2000">
              <a:latin typeface="Book Antiqua"/>
              <a:ea typeface="+mn-lt"/>
              <a:cs typeface="+mn-lt"/>
            </a:endParaRPr>
          </a:p>
          <a:p>
            <a:pPr>
              <a:lnSpc>
                <a:spcPct val="120000"/>
              </a:lnSpc>
            </a:pPr>
            <a:r>
              <a:rPr lang="it-IT" sz="2000" dirty="0">
                <a:solidFill>
                  <a:schemeClr val="accent4">
                    <a:lumMod val="75000"/>
                  </a:schemeClr>
                </a:solidFill>
                <a:latin typeface="Book Antiqua"/>
                <a:ea typeface="+mn-lt"/>
                <a:cs typeface="+mn-lt"/>
              </a:rPr>
              <a:t>Verifica</a:t>
            </a:r>
            <a:r>
              <a:rPr lang="it-IT" sz="2000" dirty="0">
                <a:latin typeface="Book Antiqua"/>
                <a:ea typeface="+mn-lt"/>
                <a:cs typeface="+mn-lt"/>
              </a:rPr>
              <a:t> al momento della registrazione che non vi sia già un altro utente con la stessa </a:t>
            </a:r>
            <a:r>
              <a:rPr lang="it-IT" sz="2000" dirty="0" err="1">
                <a:latin typeface="Book Antiqua"/>
                <a:ea typeface="+mn-lt"/>
                <a:cs typeface="+mn-lt"/>
              </a:rPr>
              <a:t>email</a:t>
            </a:r>
            <a:r>
              <a:rPr lang="it-IT" sz="2000" dirty="0">
                <a:latin typeface="Book Antiqua"/>
                <a:ea typeface="+mn-lt"/>
                <a:cs typeface="+mn-lt"/>
              </a:rPr>
              <a:t>.</a:t>
            </a:r>
            <a:endParaRPr lang="it-IT" sz="2000">
              <a:latin typeface="Book Antiqua"/>
              <a:ea typeface="+mn-lt"/>
              <a:cs typeface="+mn-lt"/>
            </a:endParaRPr>
          </a:p>
          <a:p>
            <a:pPr>
              <a:lnSpc>
                <a:spcPct val="120000"/>
              </a:lnSpc>
            </a:pPr>
            <a:r>
              <a:rPr lang="it-IT" sz="2000" dirty="0">
                <a:latin typeface="Book Antiqua"/>
                <a:ea typeface="+mn-lt"/>
                <a:cs typeface="+mn-lt"/>
              </a:rPr>
              <a:t>Di default vengono mostrati nella Home </a:t>
            </a:r>
            <a:r>
              <a:rPr lang="it-IT" sz="2000" dirty="0" err="1">
                <a:latin typeface="Book Antiqua"/>
                <a:ea typeface="+mn-lt"/>
                <a:cs typeface="+mn-lt"/>
              </a:rPr>
              <a:t>Page</a:t>
            </a:r>
            <a:r>
              <a:rPr lang="it-IT" sz="2000" dirty="0">
                <a:latin typeface="Book Antiqua"/>
                <a:ea typeface="+mn-lt"/>
                <a:cs typeface="+mn-lt"/>
              </a:rPr>
              <a:t> i dettagli del primo (o unico) conto della lista conti appartenenti all’utente.</a:t>
            </a:r>
            <a:endParaRPr lang="en-US" sz="2000">
              <a:latin typeface="Book Antiqua"/>
              <a:ea typeface="+mn-lt"/>
              <a:cs typeface="+mn-lt"/>
            </a:endParaRPr>
          </a:p>
          <a:p>
            <a:pPr>
              <a:lnSpc>
                <a:spcPct val="120000"/>
              </a:lnSpc>
            </a:pPr>
            <a:r>
              <a:rPr lang="it-IT" sz="2000" dirty="0">
                <a:latin typeface="Book Antiqua"/>
                <a:cs typeface="Calibri"/>
              </a:rPr>
              <a:t>L’attributo “nome” dell’entità Conto, è definito dall’utente e offre una descrizione chiara e distinta del conto stesso, e.g. “conto per emergenze”, “conto corrente”.</a:t>
            </a:r>
            <a:endParaRPr lang="it-IT" sz="2000">
              <a:latin typeface="Book Antiqua"/>
              <a:cs typeface="Calibri"/>
            </a:endParaRPr>
          </a:p>
          <a:p>
            <a:pPr>
              <a:lnSpc>
                <a:spcPct val="120000"/>
              </a:lnSpc>
            </a:pPr>
            <a:r>
              <a:rPr lang="it-IT" sz="2000" dirty="0">
                <a:latin typeface="Book Antiqua"/>
                <a:cs typeface="Calibri"/>
              </a:rPr>
              <a:t>Aggiunta una </a:t>
            </a:r>
            <a:r>
              <a:rPr lang="it-IT" sz="2000" dirty="0" err="1">
                <a:solidFill>
                  <a:srgbClr val="00B050"/>
                </a:solidFill>
                <a:latin typeface="Book Antiqua"/>
                <a:cs typeface="Calibri"/>
              </a:rPr>
              <a:t>form</a:t>
            </a:r>
            <a:r>
              <a:rPr lang="it-IT" sz="2000" dirty="0">
                <a:solidFill>
                  <a:srgbClr val="00B050"/>
                </a:solidFill>
                <a:latin typeface="Book Antiqua"/>
                <a:cs typeface="Calibri"/>
              </a:rPr>
              <a:t> per la creazione di un conto</a:t>
            </a:r>
            <a:r>
              <a:rPr lang="it-IT" sz="2000" dirty="0">
                <a:latin typeface="Book Antiqua"/>
                <a:cs typeface="Calibri"/>
              </a:rPr>
              <a:t> nella </a:t>
            </a:r>
            <a:r>
              <a:rPr lang="it-IT" sz="2000" dirty="0">
                <a:solidFill>
                  <a:srgbClr val="FF0000"/>
                </a:solidFill>
                <a:latin typeface="Book Antiqua"/>
                <a:cs typeface="Calibri"/>
              </a:rPr>
              <a:t>Homepage</a:t>
            </a:r>
            <a:r>
              <a:rPr lang="it-IT" sz="2000" dirty="0">
                <a:latin typeface="Book Antiqua"/>
                <a:cs typeface="Calibri"/>
              </a:rPr>
              <a:t>. Compilati i campi Nome e Saldo iniziale, l'Utente può </a:t>
            </a:r>
            <a:r>
              <a:rPr lang="it-IT" sz="2000" dirty="0">
                <a:solidFill>
                  <a:schemeClr val="accent4">
                    <a:lumMod val="75000"/>
                  </a:schemeClr>
                </a:solidFill>
                <a:latin typeface="Book Antiqua"/>
                <a:cs typeface="Calibri"/>
              </a:rPr>
              <a:t>completare la creazione</a:t>
            </a:r>
            <a:r>
              <a:rPr lang="it-IT" sz="2000" dirty="0">
                <a:latin typeface="Book Antiqua"/>
                <a:cs typeface="Calibri"/>
              </a:rPr>
              <a:t> premendo l'apposito </a:t>
            </a:r>
            <a:r>
              <a:rPr lang="it-IT" sz="2000" dirty="0">
                <a:solidFill>
                  <a:schemeClr val="accent5">
                    <a:lumMod val="75000"/>
                  </a:schemeClr>
                </a:solidFill>
                <a:latin typeface="Book Antiqua"/>
                <a:cs typeface="Calibri"/>
              </a:rPr>
              <a:t>bottone “Crea Conto"</a:t>
            </a:r>
            <a:r>
              <a:rPr lang="it-IT" sz="2000" dirty="0">
                <a:latin typeface="Book Antiqua"/>
                <a:cs typeface="Calibri"/>
              </a:rPr>
              <a:t>.</a:t>
            </a:r>
            <a:endParaRPr lang="it-IT" sz="2000">
              <a:latin typeface="Book Antiqua"/>
              <a:cs typeface="Calibri"/>
            </a:endParaRPr>
          </a:p>
          <a:p>
            <a:pPr>
              <a:lnSpc>
                <a:spcPct val="120000"/>
              </a:lnSpc>
            </a:pPr>
            <a:r>
              <a:rPr lang="it-IT" sz="2000" dirty="0">
                <a:latin typeface="Book Antiqua"/>
                <a:cs typeface="Calibri"/>
              </a:rPr>
              <a:t>Il salvataggio della password avviene in maniera criptata nel DB (utilizzando la  funzione di </a:t>
            </a:r>
            <a:r>
              <a:rPr lang="it-IT" sz="2000" dirty="0" err="1">
                <a:latin typeface="Book Antiqua"/>
                <a:cs typeface="Calibri"/>
              </a:rPr>
              <a:t>hash</a:t>
            </a:r>
            <a:r>
              <a:rPr lang="it-IT" sz="2000" dirty="0">
                <a:latin typeface="Book Antiqua"/>
                <a:cs typeface="Calibri"/>
              </a:rPr>
              <a:t> crittografica SHA-256), garantendo così una maggiore sicurezza.</a:t>
            </a:r>
            <a:endParaRPr lang="it-IT" sz="2000">
              <a:latin typeface="Book Antiqua"/>
              <a:cs typeface="Calibri"/>
            </a:endParaRPr>
          </a:p>
          <a:p>
            <a:pPr>
              <a:lnSpc>
                <a:spcPct val="120000"/>
              </a:lnSpc>
              <a:buNone/>
            </a:pPr>
            <a:endParaRPr lang="it-IT" sz="2000">
              <a:latin typeface="Book Antiqua"/>
              <a:cs typeface="Calibri"/>
            </a:endParaRPr>
          </a:p>
          <a:p>
            <a:pPr>
              <a:lnSpc>
                <a:spcPct val="120000"/>
              </a:lnSpc>
            </a:pPr>
            <a:r>
              <a:rPr lang="it-IT" sz="2000" dirty="0" err="1">
                <a:solidFill>
                  <a:srgbClr val="FF0000"/>
                </a:solidFill>
                <a:latin typeface="Book Antiqua"/>
                <a:cs typeface="Calibri"/>
              </a:rPr>
              <a:t>Pages</a:t>
            </a:r>
            <a:r>
              <a:rPr lang="it-IT" sz="2000" dirty="0">
                <a:solidFill>
                  <a:srgbClr val="FF0000"/>
                </a:solidFill>
                <a:latin typeface="Book Antiqua"/>
                <a:cs typeface="Calibri"/>
              </a:rPr>
              <a:t> (</a:t>
            </a:r>
            <a:r>
              <a:rPr lang="it-IT" sz="2000" dirty="0" err="1">
                <a:solidFill>
                  <a:srgbClr val="FF0000"/>
                </a:solidFill>
                <a:latin typeface="Book Antiqua"/>
                <a:cs typeface="Calibri"/>
              </a:rPr>
              <a:t>views</a:t>
            </a:r>
            <a:r>
              <a:rPr lang="it-IT" sz="2000" dirty="0">
                <a:solidFill>
                  <a:srgbClr val="FF0000"/>
                </a:solidFill>
                <a:latin typeface="Book Antiqua"/>
                <a:cs typeface="Calibri"/>
              </a:rPr>
              <a:t>)</a:t>
            </a:r>
            <a:r>
              <a:rPr lang="it-IT" sz="2000" dirty="0">
                <a:latin typeface="Book Antiqua"/>
                <a:cs typeface="Calibri"/>
              </a:rPr>
              <a:t>, </a:t>
            </a:r>
            <a:r>
              <a:rPr lang="it-IT" sz="2000" dirty="0" err="1">
                <a:solidFill>
                  <a:srgbClr val="00B050"/>
                </a:solidFill>
                <a:latin typeface="Book Antiqua"/>
                <a:cs typeface="Calibri"/>
              </a:rPr>
              <a:t>view</a:t>
            </a:r>
            <a:r>
              <a:rPr lang="it-IT" sz="2000" dirty="0">
                <a:solidFill>
                  <a:srgbClr val="00B050"/>
                </a:solidFill>
                <a:latin typeface="Book Antiqua"/>
                <a:cs typeface="Calibri"/>
              </a:rPr>
              <a:t> </a:t>
            </a:r>
            <a:r>
              <a:rPr lang="it-IT" sz="2000" dirty="0" err="1">
                <a:solidFill>
                  <a:srgbClr val="00B050"/>
                </a:solidFill>
                <a:latin typeface="Book Antiqua"/>
                <a:cs typeface="Calibri"/>
              </a:rPr>
              <a:t>components</a:t>
            </a:r>
            <a:r>
              <a:rPr lang="it-IT" sz="2000" dirty="0">
                <a:latin typeface="Book Antiqua"/>
                <a:cs typeface="Calibri"/>
              </a:rPr>
              <a:t>, </a:t>
            </a:r>
            <a:r>
              <a:rPr lang="it-IT" sz="2000" dirty="0" err="1">
                <a:solidFill>
                  <a:srgbClr val="0070C0"/>
                </a:solidFill>
                <a:latin typeface="Book Antiqua"/>
                <a:cs typeface="Calibri"/>
              </a:rPr>
              <a:t>events</a:t>
            </a:r>
            <a:r>
              <a:rPr lang="it-IT" sz="2000" dirty="0">
                <a:latin typeface="Book Antiqua"/>
                <a:cs typeface="Calibri"/>
              </a:rPr>
              <a:t>,</a:t>
            </a:r>
            <a:r>
              <a:rPr lang="it-IT" sz="2000" dirty="0">
                <a:solidFill>
                  <a:schemeClr val="accent2">
                    <a:lumMod val="75000"/>
                  </a:schemeClr>
                </a:solidFill>
                <a:latin typeface="Book Antiqua"/>
                <a:cs typeface="Calibri"/>
              </a:rPr>
              <a:t> </a:t>
            </a:r>
            <a:r>
              <a:rPr lang="it-IT" sz="2000" dirty="0" err="1">
                <a:solidFill>
                  <a:schemeClr val="accent4">
                    <a:lumMod val="75000"/>
                  </a:schemeClr>
                </a:solidFill>
                <a:latin typeface="Book Antiqua"/>
                <a:cs typeface="Calibri"/>
              </a:rPr>
              <a:t>actions</a:t>
            </a:r>
            <a:endParaRPr lang="it-IT" sz="2000">
              <a:solidFill>
                <a:schemeClr val="accent4">
                  <a:lumMod val="75000"/>
                </a:schemeClr>
              </a:solidFill>
              <a:ea typeface="+mn-lt"/>
              <a:cs typeface="+mn-lt"/>
            </a:endParaRPr>
          </a:p>
          <a:p>
            <a:endParaRPr lang="it-IT" sz="2000" dirty="0">
              <a:latin typeface="Book Antiqua"/>
              <a:cs typeface="Calibri"/>
            </a:endParaRPr>
          </a:p>
        </p:txBody>
      </p:sp>
      <p:cxnSp>
        <p:nvCxnSpPr>
          <p:cNvPr id="6"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571" y="2209249"/>
            <a:ext cx="0" cy="250664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981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3170B30-713A-470E-8A50-355CAC8F71AC}"/>
              </a:ext>
            </a:extLst>
          </p:cNvPr>
          <p:cNvSpPr>
            <a:spLocks noGrp="1"/>
          </p:cNvSpPr>
          <p:nvPr>
            <p:ph type="title"/>
          </p:nvPr>
        </p:nvSpPr>
        <p:spPr>
          <a:xfrm>
            <a:off x="335332" y="5683310"/>
            <a:ext cx="11210925" cy="744836"/>
          </a:xfrm>
        </p:spPr>
        <p:txBody>
          <a:bodyPr vert="horz" lIns="91440" tIns="45720" rIns="91440" bIns="45720" rtlCol="0" anchor="ctr">
            <a:normAutofit fontScale="90000"/>
          </a:bodyPr>
          <a:lstStyle/>
          <a:p>
            <a:pPr algn="ctr"/>
            <a:r>
              <a:rPr lang="en-US" sz="4000" b="1" dirty="0">
                <a:solidFill>
                  <a:schemeClr val="accent1">
                    <a:lumMod val="75000"/>
                  </a:schemeClr>
                </a:solidFill>
                <a:latin typeface="Book Antiqua"/>
              </a:rPr>
              <a:t>Application Design (IFML)</a:t>
            </a:r>
            <a:br>
              <a:rPr lang="en-US" sz="4000" b="1">
                <a:solidFill>
                  <a:schemeClr val="accent1">
                    <a:lumMod val="75000"/>
                  </a:schemeClr>
                </a:solidFill>
                <a:latin typeface="Book Antiqua"/>
              </a:rPr>
            </a:br>
            <a:r>
              <a:rPr lang="en-US" sz="2200" i="1">
                <a:solidFill>
                  <a:schemeClr val="accent1">
                    <a:lumMod val="75000"/>
                  </a:schemeClr>
                </a:solidFill>
                <a:latin typeface="Book Antiqua"/>
              </a:rPr>
              <a:t>(Login, </a:t>
            </a:r>
            <a:r>
              <a:rPr lang="en-US" sz="2200" i="1" err="1">
                <a:solidFill>
                  <a:schemeClr val="accent1">
                    <a:lumMod val="75000"/>
                  </a:schemeClr>
                </a:solidFill>
                <a:latin typeface="Book Antiqua"/>
              </a:rPr>
              <a:t>Registrazione</a:t>
            </a:r>
            <a:r>
              <a:rPr lang="en-US" sz="2200" i="1">
                <a:solidFill>
                  <a:schemeClr val="accent1">
                    <a:lumMod val="75000"/>
                  </a:schemeClr>
                </a:solidFill>
                <a:latin typeface="Book Antiqua"/>
              </a:rPr>
              <a:t>, Logout)</a:t>
            </a:r>
            <a:endParaRPr lang="en-US" sz="4000" b="1" dirty="0">
              <a:solidFill>
                <a:schemeClr val="accent1">
                  <a:lumMod val="75000"/>
                </a:schemeClr>
              </a:solidFill>
              <a:latin typeface="Book Antiqua"/>
              <a:cs typeface="Calibri Light"/>
            </a:endParaRP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8" name="Segnaposto contenuto 7" descr="model.png"/>
          <p:cNvPicPr>
            <a:picLocks noGrp="1" noChangeAspect="1"/>
          </p:cNvPicPr>
          <p:nvPr>
            <p:ph idx="1"/>
          </p:nvPr>
        </p:nvPicPr>
        <p:blipFill>
          <a:blip r:embed="rId2" cstate="print"/>
          <a:stretch>
            <a:fillRect/>
          </a:stretch>
        </p:blipFill>
        <p:spPr>
          <a:xfrm>
            <a:off x="1271521" y="168503"/>
            <a:ext cx="9654600" cy="5528603"/>
          </a:xfrm>
        </p:spPr>
      </p:pic>
    </p:spTree>
    <p:extLst>
      <p:ext uri="{BB962C8B-B14F-4D97-AF65-F5344CB8AC3E}">
        <p14:creationId xmlns:p14="http://schemas.microsoft.com/office/powerpoint/2010/main" val="229518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3170B30-713A-470E-8A50-355CAC8F71AC}"/>
              </a:ext>
            </a:extLst>
          </p:cNvPr>
          <p:cNvSpPr>
            <a:spLocks noGrp="1"/>
          </p:cNvSpPr>
          <p:nvPr>
            <p:ph type="title"/>
          </p:nvPr>
        </p:nvSpPr>
        <p:spPr>
          <a:xfrm>
            <a:off x="414998" y="5677486"/>
            <a:ext cx="11210925" cy="716082"/>
          </a:xfrm>
        </p:spPr>
        <p:txBody>
          <a:bodyPr vert="horz" lIns="91440" tIns="45720" rIns="91440" bIns="45720" rtlCol="0" anchor="ctr">
            <a:normAutofit fontScale="90000"/>
          </a:bodyPr>
          <a:lstStyle/>
          <a:p>
            <a:pPr algn="ctr"/>
            <a:r>
              <a:rPr lang="en-US" sz="4000" b="1" dirty="0">
                <a:solidFill>
                  <a:schemeClr val="accent1">
                    <a:lumMod val="75000"/>
                  </a:schemeClr>
                </a:solidFill>
                <a:latin typeface="Book Antiqua"/>
              </a:rPr>
              <a:t>Application Design (IFML)</a:t>
            </a:r>
            <a:br>
              <a:rPr lang="en-US" sz="4000" b="1">
                <a:solidFill>
                  <a:schemeClr val="accent1">
                    <a:lumMod val="75000"/>
                  </a:schemeClr>
                </a:solidFill>
                <a:latin typeface="Book Antiqua"/>
              </a:rPr>
            </a:br>
            <a:r>
              <a:rPr lang="en-US" sz="2200" i="1">
                <a:solidFill>
                  <a:schemeClr val="accent1">
                    <a:lumMod val="75000"/>
                  </a:schemeClr>
                </a:solidFill>
                <a:latin typeface="Book Antiqua"/>
              </a:rPr>
              <a:t>(</a:t>
            </a:r>
            <a:r>
              <a:rPr lang="en-US" sz="2200" i="1" err="1">
                <a:solidFill>
                  <a:schemeClr val="accent1">
                    <a:lumMod val="75000"/>
                  </a:schemeClr>
                </a:solidFill>
                <a:latin typeface="Book Antiqua"/>
              </a:rPr>
              <a:t>Caricamento</a:t>
            </a:r>
            <a:r>
              <a:rPr lang="en-US" sz="2200" i="1">
                <a:solidFill>
                  <a:schemeClr val="accent1">
                    <a:lumMod val="75000"/>
                  </a:schemeClr>
                </a:solidFill>
                <a:latin typeface="Book Antiqua"/>
              </a:rPr>
              <a:t> </a:t>
            </a:r>
            <a:r>
              <a:rPr lang="en-US" sz="2200" i="1" err="1">
                <a:solidFill>
                  <a:schemeClr val="accent1">
                    <a:lumMod val="75000"/>
                  </a:schemeClr>
                </a:solidFill>
                <a:latin typeface="Book Antiqua"/>
              </a:rPr>
              <a:t>HomePage</a:t>
            </a:r>
            <a:r>
              <a:rPr lang="en-US" sz="2200" i="1">
                <a:solidFill>
                  <a:schemeClr val="accent1">
                    <a:lumMod val="75000"/>
                  </a:schemeClr>
                </a:solidFill>
                <a:latin typeface="Book Antiqua"/>
              </a:rPr>
              <a:t>, </a:t>
            </a:r>
            <a:r>
              <a:rPr lang="en-US" sz="2200" i="1" err="1">
                <a:solidFill>
                  <a:schemeClr val="accent1">
                    <a:lumMod val="75000"/>
                  </a:schemeClr>
                </a:solidFill>
                <a:latin typeface="Book Antiqua"/>
              </a:rPr>
              <a:t>CreaConto</a:t>
            </a:r>
            <a:r>
              <a:rPr lang="en-US" sz="2200" i="1">
                <a:solidFill>
                  <a:schemeClr val="accent1">
                    <a:lumMod val="75000"/>
                  </a:schemeClr>
                </a:solidFill>
                <a:latin typeface="Book Antiqua"/>
              </a:rPr>
              <a:t>, </a:t>
            </a:r>
            <a:r>
              <a:rPr lang="en-US" sz="2200" i="1" err="1">
                <a:solidFill>
                  <a:schemeClr val="accent1">
                    <a:lumMod val="75000"/>
                  </a:schemeClr>
                </a:solidFill>
                <a:latin typeface="Book Antiqua"/>
              </a:rPr>
              <a:t>OrdinaTrasferimento</a:t>
            </a:r>
            <a:r>
              <a:rPr lang="en-US" sz="2200" i="1">
                <a:solidFill>
                  <a:schemeClr val="accent1">
                    <a:lumMod val="75000"/>
                  </a:schemeClr>
                </a:solidFill>
                <a:latin typeface="Book Antiqua"/>
              </a:rPr>
              <a:t>, </a:t>
            </a:r>
            <a:r>
              <a:rPr lang="en-US" sz="2200" i="1" err="1">
                <a:solidFill>
                  <a:schemeClr val="accent1">
                    <a:lumMod val="75000"/>
                  </a:schemeClr>
                </a:solidFill>
                <a:latin typeface="Book Antiqua"/>
              </a:rPr>
              <a:t>FunzioneAutocompletamento</a:t>
            </a:r>
            <a:r>
              <a:rPr lang="en-US" sz="2200" i="1">
                <a:solidFill>
                  <a:schemeClr val="accent1">
                    <a:lumMod val="75000"/>
                  </a:schemeClr>
                </a:solidFill>
                <a:latin typeface="Book Antiqua"/>
              </a:rPr>
              <a:t>)</a:t>
            </a:r>
            <a:endParaRPr lang="en-US" sz="4000" b="1" dirty="0">
              <a:solidFill>
                <a:schemeClr val="accent1">
                  <a:lumMod val="75000"/>
                </a:schemeClr>
              </a:solidFill>
              <a:latin typeface="Book Antiqua"/>
              <a:cs typeface="Calibri Light"/>
            </a:endParaRP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8" name="Segnaposto contenuto 7" descr="model (1).png"/>
          <p:cNvPicPr>
            <a:picLocks noGrp="1" noChangeAspect="1"/>
          </p:cNvPicPr>
          <p:nvPr>
            <p:ph idx="1"/>
          </p:nvPr>
        </p:nvPicPr>
        <p:blipFill>
          <a:blip r:embed="rId2" cstate="print"/>
          <a:stretch>
            <a:fillRect/>
          </a:stretch>
        </p:blipFill>
        <p:spPr>
          <a:xfrm>
            <a:off x="403728" y="-3716"/>
            <a:ext cx="11985220" cy="6137848"/>
          </a:xfrm>
        </p:spPr>
      </p:pic>
      <p:sp>
        <p:nvSpPr>
          <p:cNvPr id="3" name="CasellaDiTesto 2">
            <a:extLst>
              <a:ext uri="{FF2B5EF4-FFF2-40B4-BE49-F238E27FC236}">
                <a16:creationId xmlns:a16="http://schemas.microsoft.com/office/drawing/2014/main" id="{002038AA-3D09-4E42-913C-AD2017E7E482}"/>
              </a:ext>
            </a:extLst>
          </p:cNvPr>
          <p:cNvSpPr txBox="1"/>
          <p:nvPr/>
        </p:nvSpPr>
        <p:spPr>
          <a:xfrm>
            <a:off x="8757746" y="4803228"/>
            <a:ext cx="30979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400">
                <a:latin typeface="Book Antiqua" panose="02040602050305030304" pitchFamily="18" charset="0"/>
                <a:cs typeface="Calibri"/>
              </a:rPr>
              <a:t>Estrai Suggerimento da Rubrica, per l'</a:t>
            </a:r>
            <a:r>
              <a:rPr lang="it-IT" sz="1400" err="1">
                <a:latin typeface="Book Antiqua" panose="02040602050305030304" pitchFamily="18" charset="0"/>
                <a:cs typeface="Calibri"/>
              </a:rPr>
              <a:t>autocompletamento</a:t>
            </a:r>
            <a:endParaRPr lang="it-IT" sz="1400">
              <a:latin typeface="Book Antiqua" panose="02040602050305030304" pitchFamily="18" charset="0"/>
              <a:cs typeface="Calibri"/>
            </a:endParaRPr>
          </a:p>
        </p:txBody>
      </p:sp>
    </p:spTree>
    <p:extLst>
      <p:ext uri="{BB962C8B-B14F-4D97-AF65-F5344CB8AC3E}">
        <p14:creationId xmlns:p14="http://schemas.microsoft.com/office/powerpoint/2010/main" val="18204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3170B30-713A-470E-8A50-355CAC8F71AC}"/>
              </a:ext>
            </a:extLst>
          </p:cNvPr>
          <p:cNvSpPr>
            <a:spLocks noGrp="1"/>
          </p:cNvSpPr>
          <p:nvPr>
            <p:ph type="title"/>
          </p:nvPr>
        </p:nvSpPr>
        <p:spPr>
          <a:xfrm>
            <a:off x="414998" y="5677486"/>
            <a:ext cx="11210925" cy="716082"/>
          </a:xfrm>
        </p:spPr>
        <p:txBody>
          <a:bodyPr vert="horz" lIns="91440" tIns="45720" rIns="91440" bIns="45720" rtlCol="0" anchor="ctr">
            <a:normAutofit fontScale="90000"/>
          </a:bodyPr>
          <a:lstStyle/>
          <a:p>
            <a:pPr algn="ctr"/>
            <a:r>
              <a:rPr lang="en-US" sz="4000" b="1">
                <a:solidFill>
                  <a:schemeClr val="accent1">
                    <a:lumMod val="75000"/>
                  </a:schemeClr>
                </a:solidFill>
                <a:latin typeface="Book Antiqua"/>
              </a:rPr>
              <a:t>Application Design (IFML)</a:t>
            </a:r>
            <a:br>
              <a:rPr lang="en-US" sz="4000" b="1">
                <a:solidFill>
                  <a:schemeClr val="accent1">
                    <a:lumMod val="75000"/>
                  </a:schemeClr>
                </a:solidFill>
                <a:latin typeface="Book Antiqua"/>
              </a:rPr>
            </a:br>
            <a:r>
              <a:rPr lang="en-US" sz="2200" i="1">
                <a:solidFill>
                  <a:schemeClr val="accent1">
                    <a:lumMod val="75000"/>
                  </a:schemeClr>
                </a:solidFill>
                <a:latin typeface="Book Antiqua"/>
              </a:rPr>
              <a:t> [</a:t>
            </a:r>
            <a:r>
              <a:rPr lang="en-US" sz="2200" i="1" err="1">
                <a:solidFill>
                  <a:schemeClr val="accent1">
                    <a:lumMod val="75000"/>
                  </a:schemeClr>
                </a:solidFill>
                <a:latin typeface="Book Antiqua"/>
              </a:rPr>
              <a:t>trasferimento</a:t>
            </a:r>
            <a:r>
              <a:rPr lang="en-US" sz="2200" i="1">
                <a:solidFill>
                  <a:schemeClr val="accent1">
                    <a:lumMod val="75000"/>
                  </a:schemeClr>
                </a:solidFill>
                <a:latin typeface="Book Antiqua"/>
              </a:rPr>
              <a:t> </a:t>
            </a:r>
            <a:r>
              <a:rPr lang="en-US" sz="2200" i="1" err="1">
                <a:solidFill>
                  <a:schemeClr val="accent1">
                    <a:lumMod val="75000"/>
                  </a:schemeClr>
                </a:solidFill>
                <a:latin typeface="Book Antiqua"/>
              </a:rPr>
              <a:t>completato</a:t>
            </a:r>
            <a:r>
              <a:rPr lang="en-US" sz="2200" i="1">
                <a:solidFill>
                  <a:schemeClr val="accent1">
                    <a:lumMod val="75000"/>
                  </a:schemeClr>
                </a:solidFill>
                <a:latin typeface="Book Antiqua"/>
              </a:rPr>
              <a:t>] (</a:t>
            </a:r>
            <a:r>
              <a:rPr lang="en-US" sz="2200" i="1" err="1">
                <a:solidFill>
                  <a:schemeClr val="accent1">
                    <a:lumMod val="75000"/>
                  </a:schemeClr>
                </a:solidFill>
                <a:latin typeface="Book Antiqua"/>
              </a:rPr>
              <a:t>SalvaDatiInRubrica</a:t>
            </a:r>
            <a:r>
              <a:rPr lang="en-US" sz="2200" i="1">
                <a:solidFill>
                  <a:schemeClr val="accent1">
                    <a:lumMod val="75000"/>
                  </a:schemeClr>
                </a:solidFill>
                <a:latin typeface="Book Antiqua"/>
              </a:rPr>
              <a:t>)</a:t>
            </a:r>
            <a:endParaRPr lang="en-US" sz="4000" b="1">
              <a:solidFill>
                <a:schemeClr val="accent1">
                  <a:lumMod val="75000"/>
                </a:schemeClr>
              </a:solidFill>
              <a:latin typeface="Book Antiqua"/>
              <a:cs typeface="Calibri Light"/>
            </a:endParaRP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8" name="Segnaposto contenuto 7" descr="model (1).png"/>
          <p:cNvPicPr>
            <a:picLocks noGrp="1" noChangeAspect="1"/>
          </p:cNvPicPr>
          <p:nvPr>
            <p:ph idx="1"/>
          </p:nvPr>
        </p:nvPicPr>
        <p:blipFill>
          <a:blip r:embed="rId3" cstate="print"/>
          <a:stretch>
            <a:fillRect/>
          </a:stretch>
        </p:blipFill>
        <p:spPr>
          <a:xfrm>
            <a:off x="1102734" y="211015"/>
            <a:ext cx="10554736" cy="5936566"/>
          </a:xfrm>
        </p:spPr>
      </p:pic>
    </p:spTree>
    <p:extLst>
      <p:ext uri="{BB962C8B-B14F-4D97-AF65-F5344CB8AC3E}">
        <p14:creationId xmlns:p14="http://schemas.microsoft.com/office/powerpoint/2010/main" val="182049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5F30D95-B918-464D-BF94-B0ECE933A929}"/>
              </a:ext>
            </a:extLst>
          </p:cNvPr>
          <p:cNvSpPr>
            <a:spLocks noGrp="1"/>
          </p:cNvSpPr>
          <p:nvPr>
            <p:ph type="title"/>
          </p:nvPr>
        </p:nvSpPr>
        <p:spPr>
          <a:xfrm>
            <a:off x="866334" y="182880"/>
            <a:ext cx="10976429" cy="1325563"/>
          </a:xfrm>
        </p:spPr>
        <p:txBody>
          <a:bodyPr vert="horz" lIns="91440" tIns="45720" rIns="91440" bIns="45720" rtlCol="0" anchor="ctr">
            <a:noAutofit/>
          </a:bodyPr>
          <a:lstStyle/>
          <a:p>
            <a:pPr algn="ctr"/>
            <a:r>
              <a:rPr lang="it-IT" sz="3200" b="1" dirty="0">
                <a:solidFill>
                  <a:srgbClr val="0070C0"/>
                </a:solidFill>
                <a:latin typeface="Bookman Old Style"/>
              </a:rPr>
              <a:t>Client side: </a:t>
            </a:r>
            <a:r>
              <a:rPr lang="it-IT" sz="3200" b="1" dirty="0" err="1">
                <a:solidFill>
                  <a:srgbClr val="0070C0"/>
                </a:solidFill>
                <a:latin typeface="Bookman Old Style"/>
              </a:rPr>
              <a:t>View</a:t>
            </a:r>
            <a:r>
              <a:rPr lang="it-IT" sz="3200" b="1" dirty="0">
                <a:solidFill>
                  <a:srgbClr val="0070C0"/>
                </a:solidFill>
                <a:latin typeface="Bookman Old Style"/>
              </a:rPr>
              <a:t> &amp; </a:t>
            </a:r>
            <a:r>
              <a:rPr lang="it-IT" sz="3200" b="1" dirty="0" err="1">
                <a:solidFill>
                  <a:srgbClr val="0070C0"/>
                </a:solidFill>
                <a:latin typeface="Bookman Old Style"/>
              </a:rPr>
              <a:t>View</a:t>
            </a:r>
            <a:r>
              <a:rPr lang="it-IT" sz="3200" b="1" dirty="0">
                <a:solidFill>
                  <a:srgbClr val="0070C0"/>
                </a:solidFill>
                <a:latin typeface="Bookman Old Style"/>
              </a:rPr>
              <a:t> </a:t>
            </a:r>
            <a:r>
              <a:rPr lang="it-IT" sz="3200" b="1" dirty="0" err="1">
                <a:solidFill>
                  <a:srgbClr val="0070C0"/>
                </a:solidFill>
                <a:latin typeface="Bookman Old Style"/>
              </a:rPr>
              <a:t>Component</a:t>
            </a:r>
            <a:endParaRPr lang="en-US" sz="3200" i="1" kern="1200" dirty="0">
              <a:solidFill>
                <a:srgbClr val="FF0000"/>
              </a:solidFill>
              <a:latin typeface="Bookman Old Style"/>
            </a:endParaRPr>
          </a:p>
        </p:txBody>
      </p:sp>
      <p:sp>
        <p:nvSpPr>
          <p:cNvPr id="3" name="Segnaposto contenuto 2">
            <a:extLst>
              <a:ext uri="{FF2B5EF4-FFF2-40B4-BE49-F238E27FC236}">
                <a16:creationId xmlns:a16="http://schemas.microsoft.com/office/drawing/2014/main" id="{F03D568D-E0E5-425B-BF1B-92A9B08F178F}"/>
              </a:ext>
            </a:extLst>
          </p:cNvPr>
          <p:cNvSpPr>
            <a:spLocks noGrp="1"/>
          </p:cNvSpPr>
          <p:nvPr>
            <p:ph idx="1"/>
          </p:nvPr>
        </p:nvSpPr>
        <p:spPr>
          <a:xfrm>
            <a:off x="239616" y="1247573"/>
            <a:ext cx="5865762" cy="5434581"/>
          </a:xfrm>
        </p:spPr>
        <p:txBody>
          <a:bodyPr vert="horz" lIns="91440" tIns="45720" rIns="91440" bIns="45720" rtlCol="0" anchor="t">
            <a:noAutofit/>
          </a:bodyPr>
          <a:lstStyle/>
          <a:p>
            <a:pPr marL="114300" indent="0">
              <a:spcBef>
                <a:spcPts val="500"/>
              </a:spcBef>
              <a:buFont typeface="Courier New" pitchFamily="49" charset="0"/>
              <a:buChar char="o"/>
            </a:pPr>
            <a:r>
              <a:rPr lang="it-IT" sz="2000" b="1">
                <a:latin typeface="Book Antiqua"/>
                <a:cs typeface="Calibri"/>
              </a:rPr>
              <a:t> Index</a:t>
            </a:r>
          </a:p>
          <a:p>
            <a:pPr marL="571500" lvl="1" indent="0"/>
            <a:r>
              <a:rPr lang="it-IT" sz="1800">
                <a:latin typeface="Book Antiqua"/>
                <a:cs typeface="Calibri"/>
              </a:rPr>
              <a:t> Login e </a:t>
            </a:r>
            <a:r>
              <a:rPr lang="it-IT" sz="1800" err="1">
                <a:latin typeface="Book Antiqua"/>
                <a:cs typeface="Calibri"/>
              </a:rPr>
              <a:t>registration</a:t>
            </a:r>
            <a:r>
              <a:rPr lang="it-IT" sz="1800">
                <a:latin typeface="Book Antiqua"/>
                <a:cs typeface="Calibri"/>
              </a:rPr>
              <a:t> </a:t>
            </a:r>
            <a:r>
              <a:rPr lang="it-IT" sz="1800" err="1">
                <a:latin typeface="Book Antiqua"/>
                <a:cs typeface="Calibri"/>
              </a:rPr>
              <a:t>form</a:t>
            </a:r>
            <a:endParaRPr lang="it-IT" sz="1800">
              <a:latin typeface="Book Antiqua"/>
              <a:cs typeface="Calibri"/>
            </a:endParaRPr>
          </a:p>
          <a:p>
            <a:pPr marL="1028700" lvl="2" indent="0">
              <a:buFont typeface="Wingdings" pitchFamily="2" charset="2"/>
              <a:buChar char="Ø"/>
            </a:pPr>
            <a:r>
              <a:rPr lang="it-IT" sz="1400">
                <a:latin typeface="Book Antiqua"/>
                <a:cs typeface="Calibri"/>
              </a:rPr>
              <a:t> Gestione </a:t>
            </a:r>
            <a:r>
              <a:rPr lang="it-IT" sz="1400" err="1">
                <a:latin typeface="Book Antiqua"/>
                <a:cs typeface="Calibri"/>
              </a:rPr>
              <a:t>Submit</a:t>
            </a:r>
            <a:r>
              <a:rPr lang="it-IT" sz="1400">
                <a:latin typeface="Book Antiqua"/>
                <a:cs typeface="Calibri"/>
              </a:rPr>
              <a:t> ed Errori</a:t>
            </a:r>
          </a:p>
          <a:p>
            <a:pPr marL="1028700" lvl="2" indent="0">
              <a:buNone/>
            </a:pPr>
            <a:endParaRPr lang="it-IT" sz="1400">
              <a:latin typeface="Book Antiqua"/>
              <a:cs typeface="Calibri"/>
            </a:endParaRPr>
          </a:p>
          <a:p>
            <a:pPr marL="114300" indent="0">
              <a:spcBef>
                <a:spcPts val="500"/>
              </a:spcBef>
              <a:buFont typeface="Courier New" pitchFamily="49" charset="0"/>
              <a:buChar char="o"/>
            </a:pPr>
            <a:r>
              <a:rPr lang="it-IT" sz="2000" b="1">
                <a:latin typeface="Book Antiqua"/>
                <a:cs typeface="Calibri"/>
              </a:rPr>
              <a:t> </a:t>
            </a:r>
            <a:r>
              <a:rPr lang="it-IT" sz="2000" b="1" err="1">
                <a:latin typeface="Book Antiqua"/>
                <a:cs typeface="Calibri"/>
              </a:rPr>
              <a:t>HomePage</a:t>
            </a:r>
            <a:endParaRPr lang="it-IT" sz="2000" b="1">
              <a:latin typeface="Book Antiqua"/>
              <a:cs typeface="Calibri"/>
            </a:endParaRPr>
          </a:p>
          <a:p>
            <a:pPr marL="571500" lvl="1" indent="0"/>
            <a:r>
              <a:rPr lang="it-IT" sz="1800">
                <a:latin typeface="Book Antiqua"/>
                <a:cs typeface="Calibri"/>
              </a:rPr>
              <a:t> </a:t>
            </a:r>
            <a:r>
              <a:rPr lang="it-IT" sz="1800" b="1">
                <a:latin typeface="Book Antiqua"/>
                <a:cs typeface="Calibri"/>
              </a:rPr>
              <a:t>Lista Conti</a:t>
            </a:r>
          </a:p>
          <a:p>
            <a:pPr marL="1028700" lvl="2" indent="0">
              <a:buFont typeface="Wingdings" pitchFamily="2" charset="2"/>
              <a:buChar char="Ø"/>
            </a:pPr>
            <a:r>
              <a:rPr lang="it-IT" sz="1400">
                <a:latin typeface="Book Antiqua"/>
                <a:cs typeface="Calibri"/>
              </a:rPr>
              <a:t>show(): richiede al server i dati dell'elenco conti</a:t>
            </a:r>
          </a:p>
          <a:p>
            <a:pPr marL="1028700" lvl="2" indent="0">
              <a:buFont typeface="Wingdings" pitchFamily="2" charset="2"/>
              <a:buChar char="Ø"/>
            </a:pPr>
            <a:r>
              <a:rPr lang="it-IT" sz="1400">
                <a:latin typeface="Book Antiqua"/>
                <a:cs typeface="Calibri"/>
              </a:rPr>
              <a:t>update(): riceve dati server e aggiorna la lista</a:t>
            </a:r>
          </a:p>
          <a:p>
            <a:pPr marL="1028700" lvl="2" indent="0">
              <a:buFont typeface="Wingdings" pitchFamily="2" charset="2"/>
              <a:buChar char="Ø"/>
            </a:pPr>
            <a:r>
              <a:rPr lang="it-IT" sz="1400" err="1">
                <a:latin typeface="Book Antiqua"/>
                <a:cs typeface="Calibri"/>
              </a:rPr>
              <a:t>autoclick</a:t>
            </a:r>
            <a:r>
              <a:rPr lang="it-IT" sz="1400">
                <a:latin typeface="Book Antiqua"/>
                <a:cs typeface="Calibri"/>
              </a:rPr>
              <a:t>(): seleziona un elemento della lista per mostrare in automatico i dettagli (trasferimenti)</a:t>
            </a:r>
          </a:p>
          <a:p>
            <a:pPr marL="1028700" lvl="2" indent="0">
              <a:buFont typeface="Wingdings" pitchFamily="2" charset="2"/>
              <a:buChar char="Ø"/>
            </a:pPr>
            <a:r>
              <a:rPr lang="it-IT" sz="1400">
                <a:latin typeface="Book Antiqua"/>
                <a:cs typeface="Calibri"/>
              </a:rPr>
              <a:t>reset(): imposta le condizioni di iniziali visibilità dei vari sotto-componenti </a:t>
            </a:r>
          </a:p>
          <a:p>
            <a:pPr marL="1028700" lvl="2" indent="0">
              <a:buNone/>
            </a:pPr>
            <a:endParaRPr lang="it-IT" sz="1400">
              <a:latin typeface="Book Antiqua"/>
              <a:cs typeface="Calibri"/>
            </a:endParaRPr>
          </a:p>
          <a:p>
            <a:pPr marL="571500" lvl="1" indent="0"/>
            <a:r>
              <a:rPr lang="it-IT" sz="1800" b="1">
                <a:latin typeface="Book Antiqua"/>
                <a:cs typeface="Calibri"/>
              </a:rPr>
              <a:t> Lista Trasferimenti</a:t>
            </a:r>
          </a:p>
          <a:p>
            <a:pPr marL="1028700" lvl="2" indent="0">
              <a:buFont typeface="Wingdings" pitchFamily="2" charset="2"/>
              <a:buChar char="Ø"/>
            </a:pPr>
            <a:r>
              <a:rPr lang="it-IT" sz="1400">
                <a:latin typeface="Book Antiqua"/>
                <a:cs typeface="Calibri"/>
              </a:rPr>
              <a:t>show(): richiede al server i dati dell'elenco trasferimenti</a:t>
            </a:r>
          </a:p>
          <a:p>
            <a:pPr marL="1028700" lvl="2" indent="0">
              <a:buFont typeface="Wingdings" pitchFamily="2" charset="2"/>
              <a:buChar char="Ø"/>
            </a:pPr>
            <a:r>
              <a:rPr lang="it-IT" sz="1400" err="1">
                <a:latin typeface="Book Antiqua"/>
                <a:cs typeface="Calibri"/>
              </a:rPr>
              <a:t>registerEvents</a:t>
            </a:r>
            <a:r>
              <a:rPr lang="it-IT" sz="1400">
                <a:latin typeface="Book Antiqua"/>
                <a:cs typeface="Calibri"/>
              </a:rPr>
              <a:t>(): associa al componente le funzioni per gestirne gli eventi </a:t>
            </a:r>
            <a:r>
              <a:rPr lang="it-IT" sz="1400" i="1">
                <a:latin typeface="Book Antiqua"/>
                <a:cs typeface="Calibri"/>
              </a:rPr>
              <a:t>[per </a:t>
            </a:r>
            <a:r>
              <a:rPr lang="it-IT" sz="1400" i="1" err="1">
                <a:latin typeface="Book Antiqua"/>
                <a:cs typeface="Calibri"/>
              </a:rPr>
              <a:t>form</a:t>
            </a:r>
            <a:r>
              <a:rPr lang="it-IT" sz="1400" i="1">
                <a:latin typeface="Book Antiqua"/>
                <a:cs typeface="Calibri"/>
              </a:rPr>
              <a:t> invia trasferimento]</a:t>
            </a:r>
          </a:p>
          <a:p>
            <a:pPr marL="1028700" lvl="2" indent="0">
              <a:buFont typeface="Wingdings" pitchFamily="2" charset="2"/>
              <a:buChar char="Ø"/>
            </a:pPr>
            <a:r>
              <a:rPr lang="it-IT" sz="1400">
                <a:latin typeface="Book Antiqua"/>
                <a:cs typeface="Calibri"/>
              </a:rPr>
              <a:t>update(): riceve dati server e aggiorna la lista</a:t>
            </a:r>
          </a:p>
          <a:p>
            <a:pPr marL="1028700" lvl="2" indent="0">
              <a:buFont typeface="Wingdings" pitchFamily="2" charset="2"/>
              <a:buChar char="Ø"/>
            </a:pPr>
            <a:r>
              <a:rPr lang="it-IT" sz="1400">
                <a:latin typeface="Book Antiqua"/>
                <a:cs typeface="Calibri"/>
              </a:rPr>
              <a:t>reset(): imposta le condizioni di iniziali visibilità dei vari sotto-componenti</a:t>
            </a:r>
          </a:p>
          <a:p>
            <a:pPr marL="1028700" lvl="2" indent="0">
              <a:buFont typeface="Wingdings" pitchFamily="2" charset="2"/>
              <a:buChar char="Ø"/>
            </a:pPr>
            <a:endParaRPr lang="it-IT" sz="1100">
              <a:latin typeface="Book Antiqua"/>
              <a:cs typeface="Calibri"/>
            </a:endParaRPr>
          </a:p>
          <a:p>
            <a:pPr marL="1028700" lvl="2" indent="0">
              <a:buNone/>
            </a:pPr>
            <a:endParaRPr lang="it-IT" sz="1200" dirty="0">
              <a:latin typeface="Book Antiqua"/>
              <a:cs typeface="Calibri"/>
            </a:endParaRPr>
          </a:p>
          <a:p>
            <a:pPr marL="114300" indent="0">
              <a:spcBef>
                <a:spcPts val="500"/>
              </a:spcBef>
              <a:buNone/>
            </a:pPr>
            <a:endParaRPr lang="it-IT" sz="1100" b="1" dirty="0">
              <a:latin typeface="Book Antiqua"/>
              <a:cs typeface="Calibri"/>
            </a:endParaRPr>
          </a:p>
          <a:p>
            <a:pPr marL="114300" indent="0">
              <a:spcBef>
                <a:spcPts val="500"/>
              </a:spcBef>
              <a:buNone/>
            </a:pPr>
            <a:endParaRPr lang="en-US" sz="1100" b="1" dirty="0">
              <a:latin typeface="Book Antiqua"/>
              <a:cs typeface="Calibri"/>
            </a:endParaRPr>
          </a:p>
        </p:txBody>
      </p:sp>
      <p:sp>
        <p:nvSpPr>
          <p:cNvPr id="5" name="Segnaposto contenuto 2">
            <a:extLst>
              <a:ext uri="{FF2B5EF4-FFF2-40B4-BE49-F238E27FC236}">
                <a16:creationId xmlns:a16="http://schemas.microsoft.com/office/drawing/2014/main" id="{F03D568D-E0E5-425B-BF1B-92A9B08F178F}"/>
              </a:ext>
            </a:extLst>
          </p:cNvPr>
          <p:cNvSpPr txBox="1">
            <a:spLocks/>
          </p:cNvSpPr>
          <p:nvPr/>
        </p:nvSpPr>
        <p:spPr>
          <a:xfrm>
            <a:off x="5960011" y="2787989"/>
            <a:ext cx="6063176" cy="5118058"/>
          </a:xfrm>
          <a:prstGeom prst="rect">
            <a:avLst/>
          </a:prstGeom>
        </p:spPr>
        <p:txBody>
          <a:bodyPr vert="horz" lIns="91440" tIns="45720" rIns="91440" bIns="45720" rtlCol="0" anchor="t">
            <a:noAutofit/>
          </a:bodyPr>
          <a:lstStyle/>
          <a:p>
            <a:pPr marL="571500" lvl="1" indent="0">
              <a:buFont typeface="Arial" pitchFamily="34" charset="0"/>
              <a:buChar char="•"/>
            </a:pPr>
            <a:r>
              <a:rPr lang="it-IT" sz="2000" b="1">
                <a:latin typeface="Book Antiqua"/>
                <a:cs typeface="Calibri"/>
              </a:rPr>
              <a:t> </a:t>
            </a:r>
            <a:r>
              <a:rPr lang="it-IT" b="1">
                <a:latin typeface="Book Antiqua"/>
                <a:cs typeface="Calibri"/>
              </a:rPr>
              <a:t>Crea Conto</a:t>
            </a:r>
          </a:p>
          <a:p>
            <a:pPr marL="1028700" lvl="2" indent="0">
              <a:buFont typeface="Wingdings" pitchFamily="2" charset="2"/>
              <a:buChar char="Ø"/>
            </a:pPr>
            <a:r>
              <a:rPr lang="it-IT" sz="1400" err="1">
                <a:latin typeface="Book Antiqua"/>
                <a:cs typeface="Calibri"/>
              </a:rPr>
              <a:t>registerEvents</a:t>
            </a:r>
            <a:r>
              <a:rPr lang="it-IT" sz="1400">
                <a:latin typeface="Book Antiqua"/>
                <a:cs typeface="Calibri"/>
              </a:rPr>
              <a:t>(): associa al componente le funzioni per gestirne gli eventi</a:t>
            </a:r>
          </a:p>
          <a:p>
            <a:pPr marL="1028700" lvl="2" indent="0"/>
            <a:endParaRPr lang="it-IT" sz="1400">
              <a:latin typeface="Book Antiqua"/>
              <a:cs typeface="Calibri"/>
            </a:endParaRPr>
          </a:p>
          <a:p>
            <a:pPr marL="571500" lvl="1" indent="0">
              <a:buFont typeface="Arial" pitchFamily="34" charset="0"/>
              <a:buChar char="•"/>
            </a:pPr>
            <a:r>
              <a:rPr lang="it-IT">
                <a:latin typeface="Book Antiqua"/>
                <a:cs typeface="Calibri"/>
              </a:rPr>
              <a:t> </a:t>
            </a:r>
            <a:r>
              <a:rPr lang="it-IT" b="1">
                <a:latin typeface="Book Antiqua"/>
                <a:cs typeface="Calibri"/>
              </a:rPr>
              <a:t>Ordina Trasferimento</a:t>
            </a:r>
          </a:p>
          <a:p>
            <a:pPr marL="1028700" lvl="2" indent="0">
              <a:buFont typeface="Wingdings" pitchFamily="2" charset="2"/>
              <a:buChar char="Ø"/>
            </a:pPr>
            <a:r>
              <a:rPr lang="it-IT" sz="1400" err="1">
                <a:latin typeface="Book Antiqua"/>
                <a:cs typeface="Calibri"/>
              </a:rPr>
              <a:t>registerEvents</a:t>
            </a:r>
            <a:r>
              <a:rPr lang="it-IT" sz="1400">
                <a:latin typeface="Book Antiqua"/>
                <a:cs typeface="Calibri"/>
              </a:rPr>
              <a:t>(): associa al componente le funzioni per gestirne gli eventi</a:t>
            </a:r>
          </a:p>
          <a:p>
            <a:pPr marL="1028700" lvl="2" indent="0"/>
            <a:endParaRPr lang="it-IT" sz="1400">
              <a:latin typeface="Book Antiqua"/>
              <a:cs typeface="Calibri"/>
            </a:endParaRPr>
          </a:p>
          <a:p>
            <a:pPr marL="571500" lvl="1" indent="0">
              <a:buFont typeface="Arial" pitchFamily="34" charset="0"/>
              <a:buChar char="•"/>
            </a:pPr>
            <a:r>
              <a:rPr lang="it-IT">
                <a:latin typeface="Book Antiqua"/>
                <a:cs typeface="Calibri"/>
              </a:rPr>
              <a:t> </a:t>
            </a:r>
            <a:r>
              <a:rPr lang="it-IT" b="1" err="1">
                <a:latin typeface="Book Antiqua"/>
                <a:cs typeface="Calibri"/>
              </a:rPr>
              <a:t>Autocompletamento</a:t>
            </a:r>
            <a:r>
              <a:rPr lang="it-IT" b="1">
                <a:latin typeface="Book Antiqua"/>
                <a:cs typeface="Calibri"/>
              </a:rPr>
              <a:t> Rubrica</a:t>
            </a:r>
            <a:endParaRPr lang="it-IT" sz="1400" b="1">
              <a:latin typeface="Book Antiqua"/>
              <a:cs typeface="Calibri"/>
            </a:endParaRPr>
          </a:p>
          <a:p>
            <a:pPr marL="1028700" lvl="2" indent="0">
              <a:buFont typeface="Wingdings" pitchFamily="2" charset="2"/>
              <a:buChar char="Ø"/>
            </a:pPr>
            <a:r>
              <a:rPr lang="it-IT" sz="1400">
                <a:latin typeface="Book Antiqua"/>
                <a:cs typeface="Calibri"/>
              </a:rPr>
              <a:t>show(): richiede al server i dati dell'elenco trasferimenti</a:t>
            </a:r>
            <a:endParaRPr lang="it-IT" sz="1400" b="1">
              <a:latin typeface="Book Antiqua"/>
              <a:cs typeface="Calibri"/>
            </a:endParaRPr>
          </a:p>
          <a:p>
            <a:pPr marL="1028700" lvl="2" indent="0">
              <a:buFont typeface="Wingdings" pitchFamily="2" charset="2"/>
              <a:buChar char="Ø"/>
            </a:pPr>
            <a:r>
              <a:rPr lang="it-IT" sz="1400" err="1">
                <a:latin typeface="Book Antiqua"/>
                <a:cs typeface="Calibri"/>
              </a:rPr>
              <a:t>registerEvents</a:t>
            </a:r>
            <a:r>
              <a:rPr lang="it-IT" sz="1400">
                <a:latin typeface="Book Antiqua"/>
                <a:cs typeface="Calibri"/>
              </a:rPr>
              <a:t>(): associa al componente le funzioni per gestirne gli eventi</a:t>
            </a:r>
          </a:p>
          <a:p>
            <a:pPr marL="114300" marR="0" lvl="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it-IT" sz="1400" b="1" i="0" u="none" strike="noStrike" kern="1200" cap="none" spc="0" normalizeH="0" baseline="0" noProof="0">
              <a:ln>
                <a:noFill/>
              </a:ln>
              <a:solidFill>
                <a:schemeClr val="tx1"/>
              </a:solidFill>
              <a:effectLst/>
              <a:uLnTx/>
              <a:uFillTx/>
              <a:latin typeface="Book Antiqua"/>
              <a:ea typeface="+mn-ea"/>
              <a:cs typeface="Calibri"/>
            </a:endParaRPr>
          </a:p>
          <a:p>
            <a:pPr marL="114300" marR="0" lvl="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100" b="1" i="0" u="none" strike="noStrike" kern="1200" cap="none" spc="0" normalizeH="0" baseline="0" noProof="0">
              <a:ln>
                <a:noFill/>
              </a:ln>
              <a:solidFill>
                <a:schemeClr val="tx1"/>
              </a:solidFill>
              <a:effectLst/>
              <a:uLnTx/>
              <a:uFillTx/>
              <a:latin typeface="Book Antiqua"/>
              <a:ea typeface="+mn-ea"/>
              <a:cs typeface="Calibri"/>
            </a:endParaRPr>
          </a:p>
        </p:txBody>
      </p:sp>
    </p:spTree>
    <p:extLst>
      <p:ext uri="{BB962C8B-B14F-4D97-AF65-F5344CB8AC3E}">
        <p14:creationId xmlns:p14="http://schemas.microsoft.com/office/powerpoint/2010/main" val="1535947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05F30D95-B918-464D-BF94-B0ECE933A929}"/>
              </a:ext>
            </a:extLst>
          </p:cNvPr>
          <p:cNvSpPr>
            <a:spLocks noGrp="1"/>
          </p:cNvSpPr>
          <p:nvPr>
            <p:ph type="title"/>
          </p:nvPr>
        </p:nvSpPr>
        <p:spPr>
          <a:xfrm>
            <a:off x="838199" y="224846"/>
            <a:ext cx="10976429" cy="1325563"/>
          </a:xfrm>
        </p:spPr>
        <p:txBody>
          <a:bodyPr vert="horz" lIns="91440" tIns="45720" rIns="91440" bIns="45720" rtlCol="0" anchor="ctr">
            <a:noAutofit/>
          </a:bodyPr>
          <a:lstStyle/>
          <a:p>
            <a:pPr algn="ctr"/>
            <a:r>
              <a:rPr lang="it-IT" sz="3200" b="1" dirty="0">
                <a:solidFill>
                  <a:srgbClr val="0070C0"/>
                </a:solidFill>
                <a:latin typeface="Bookman Old Style"/>
              </a:rPr>
              <a:t>Server side: DAO &amp; </a:t>
            </a:r>
            <a:r>
              <a:rPr lang="it-IT" sz="3200" b="1" dirty="0" err="1">
                <a:solidFill>
                  <a:srgbClr val="0070C0"/>
                </a:solidFill>
                <a:latin typeface="Bookman Old Style"/>
              </a:rPr>
              <a:t>model</a:t>
            </a:r>
            <a:r>
              <a:rPr lang="it-IT" sz="3200" b="1" dirty="0">
                <a:solidFill>
                  <a:srgbClr val="0070C0"/>
                </a:solidFill>
                <a:latin typeface="Bookman Old Style"/>
              </a:rPr>
              <a:t> </a:t>
            </a:r>
            <a:r>
              <a:rPr lang="it-IT" sz="3200" b="1" dirty="0" err="1">
                <a:solidFill>
                  <a:srgbClr val="0070C0"/>
                </a:solidFill>
                <a:latin typeface="Bookman Old Style"/>
              </a:rPr>
              <a:t>objects</a:t>
            </a:r>
            <a:endParaRPr lang="en-US" sz="3200" i="1" kern="1200" dirty="0">
              <a:solidFill>
                <a:srgbClr val="0070C0"/>
              </a:solidFill>
              <a:latin typeface="Bookman Old Style"/>
            </a:endParaRPr>
          </a:p>
        </p:txBody>
      </p:sp>
      <p:sp>
        <p:nvSpPr>
          <p:cNvPr id="3" name="Segnaposto contenuto 2">
            <a:extLst>
              <a:ext uri="{FF2B5EF4-FFF2-40B4-BE49-F238E27FC236}">
                <a16:creationId xmlns:a16="http://schemas.microsoft.com/office/drawing/2014/main" id="{F03D568D-E0E5-425B-BF1B-92A9B08F178F}"/>
              </a:ext>
            </a:extLst>
          </p:cNvPr>
          <p:cNvSpPr>
            <a:spLocks noGrp="1"/>
          </p:cNvSpPr>
          <p:nvPr>
            <p:ph idx="1"/>
          </p:nvPr>
        </p:nvSpPr>
        <p:spPr>
          <a:xfrm>
            <a:off x="478768" y="1458588"/>
            <a:ext cx="5675290" cy="5058326"/>
          </a:xfrm>
        </p:spPr>
        <p:txBody>
          <a:bodyPr vert="horz" lIns="91440" tIns="45720" rIns="91440" bIns="45720" rtlCol="0" anchor="t">
            <a:noAutofit/>
          </a:bodyPr>
          <a:lstStyle/>
          <a:p>
            <a:pPr>
              <a:spcBef>
                <a:spcPts val="600"/>
              </a:spcBef>
              <a:buFont typeface="Courier New" panose="020B0604020202020204" pitchFamily="34" charset="0"/>
              <a:buChar char="o"/>
            </a:pPr>
            <a:r>
              <a:rPr lang="en-US" sz="1800" b="1">
                <a:latin typeface="Book Antiqua"/>
                <a:ea typeface="+mn-lt"/>
                <a:cs typeface="+mn-lt"/>
              </a:rPr>
              <a:t>Model Object (Beans) </a:t>
            </a:r>
            <a:endParaRPr lang="en-US" sz="1800" b="1">
              <a:latin typeface="Book Antiqua"/>
              <a:cs typeface="Calibri"/>
            </a:endParaRPr>
          </a:p>
          <a:p>
            <a:pPr>
              <a:spcBef>
                <a:spcPts val="600"/>
              </a:spcBef>
            </a:pPr>
            <a:r>
              <a:rPr lang="en-US" sz="1400" dirty="0" err="1">
                <a:latin typeface="Book Antiqua"/>
                <a:ea typeface="+mn-lt"/>
                <a:cs typeface="+mn-lt"/>
              </a:rPr>
              <a:t>Utente</a:t>
            </a:r>
            <a:r>
              <a:rPr lang="en-US" sz="1400" dirty="0">
                <a:latin typeface="Book Antiqua"/>
                <a:ea typeface="+mn-lt"/>
                <a:cs typeface="+mn-lt"/>
              </a:rPr>
              <a:t> </a:t>
            </a:r>
            <a:endParaRPr lang="en-US" sz="1400" dirty="0">
              <a:latin typeface="Book Antiqua"/>
            </a:endParaRPr>
          </a:p>
          <a:p>
            <a:pPr>
              <a:spcBef>
                <a:spcPts val="600"/>
              </a:spcBef>
            </a:pPr>
            <a:r>
              <a:rPr lang="en-US" sz="1400" dirty="0" err="1">
                <a:latin typeface="Book Antiqua"/>
                <a:ea typeface="+mn-lt"/>
                <a:cs typeface="+mn-lt"/>
              </a:rPr>
              <a:t>Trasferimento</a:t>
            </a:r>
            <a:r>
              <a:rPr lang="en-US" sz="1400" dirty="0">
                <a:latin typeface="Book Antiqua"/>
                <a:ea typeface="+mn-lt"/>
                <a:cs typeface="+mn-lt"/>
              </a:rPr>
              <a:t> </a:t>
            </a:r>
            <a:endParaRPr lang="en-US" sz="1400" dirty="0">
              <a:latin typeface="Book Antiqua"/>
            </a:endParaRPr>
          </a:p>
          <a:p>
            <a:pPr>
              <a:spcBef>
                <a:spcPts val="600"/>
              </a:spcBef>
            </a:pPr>
            <a:r>
              <a:rPr lang="en-US" sz="1400" dirty="0" err="1">
                <a:latin typeface="Book Antiqua"/>
                <a:ea typeface="+mn-lt"/>
                <a:cs typeface="+mn-lt"/>
              </a:rPr>
              <a:t>Conto</a:t>
            </a:r>
            <a:endParaRPr lang="en-US" sz="1400" dirty="0">
              <a:latin typeface="Book Antiqua"/>
              <a:ea typeface="+mn-lt"/>
              <a:cs typeface="+mn-lt"/>
            </a:endParaRPr>
          </a:p>
          <a:p>
            <a:pPr>
              <a:spcBef>
                <a:spcPts val="600"/>
              </a:spcBef>
            </a:pPr>
            <a:r>
              <a:rPr lang="en-US" sz="1400" dirty="0" err="1">
                <a:latin typeface="Book Antiqua"/>
                <a:ea typeface="+mn-lt"/>
                <a:cs typeface="+mn-lt"/>
              </a:rPr>
              <a:t>Rubrica</a:t>
            </a:r>
            <a:endParaRPr lang="en-US" sz="1200" dirty="0">
              <a:latin typeface="Book Antiqua"/>
              <a:ea typeface="+mn-lt"/>
              <a:cs typeface="+mn-lt"/>
            </a:endParaRPr>
          </a:p>
          <a:p>
            <a:pPr>
              <a:spcBef>
                <a:spcPts val="600"/>
              </a:spcBef>
              <a:buNone/>
            </a:pPr>
            <a:r>
              <a:rPr lang="en-US" sz="1200" dirty="0">
                <a:latin typeface="Book Antiqua"/>
                <a:ea typeface="+mn-lt"/>
                <a:cs typeface="+mn-lt"/>
              </a:rPr>
              <a:t> </a:t>
            </a:r>
            <a:endParaRPr lang="en-US" sz="1200" b="1" dirty="0">
              <a:latin typeface="Book Antiqua"/>
              <a:ea typeface="+mn-lt"/>
              <a:cs typeface="+mn-lt"/>
            </a:endParaRPr>
          </a:p>
          <a:p>
            <a:pPr>
              <a:spcBef>
                <a:spcPts val="600"/>
              </a:spcBef>
              <a:buFont typeface="Courier New" panose="020B0604020202020204" pitchFamily="34" charset="0"/>
              <a:buChar char="o"/>
            </a:pPr>
            <a:endParaRPr lang="en-US" sz="1600" b="1">
              <a:latin typeface="Book Antiqua"/>
              <a:ea typeface="+mn-lt"/>
              <a:cs typeface="+mn-lt"/>
            </a:endParaRPr>
          </a:p>
          <a:p>
            <a:pPr>
              <a:spcBef>
                <a:spcPts val="600"/>
              </a:spcBef>
              <a:buFont typeface="Courier New" panose="020B0604020202020204" pitchFamily="34" charset="0"/>
              <a:buChar char="o"/>
            </a:pPr>
            <a:r>
              <a:rPr lang="en-US" sz="1800" b="1">
                <a:latin typeface="Book Antiqua"/>
                <a:ea typeface="+mn-lt"/>
                <a:cs typeface="+mn-lt"/>
              </a:rPr>
              <a:t>Data Access Objects (Classes)</a:t>
            </a:r>
          </a:p>
          <a:p>
            <a:pPr>
              <a:spcBef>
                <a:spcPts val="600"/>
              </a:spcBef>
              <a:buFont typeface="Courier New" panose="020B0604020202020204" pitchFamily="34" charset="0"/>
              <a:buChar char="o"/>
            </a:pPr>
            <a:endParaRPr lang="en-US" sz="1200" b="1" dirty="0">
              <a:latin typeface="Book Antiqua"/>
              <a:ea typeface="+mn-lt"/>
              <a:cs typeface="+mn-lt"/>
            </a:endParaRPr>
          </a:p>
          <a:p>
            <a:pPr>
              <a:spcBef>
                <a:spcPts val="600"/>
              </a:spcBef>
              <a:buFont typeface="Wingdings" panose="020B0604020202020204" pitchFamily="34" charset="0"/>
              <a:buChar char="§"/>
            </a:pPr>
            <a:r>
              <a:rPr lang="en-US" sz="1200" b="1" dirty="0" err="1">
                <a:latin typeface="Book Antiqua"/>
                <a:ea typeface="+mn-lt"/>
                <a:cs typeface="+mn-lt"/>
              </a:rPr>
              <a:t>UtenteDAO</a:t>
            </a:r>
            <a:r>
              <a:rPr lang="en-US" sz="1200" dirty="0">
                <a:latin typeface="Book Antiqua"/>
                <a:ea typeface="+mn-lt"/>
                <a:cs typeface="+mn-lt"/>
              </a:rPr>
              <a:t>:</a:t>
            </a:r>
            <a:endParaRPr lang="en-US" sz="1200" dirty="0">
              <a:latin typeface="Book Antiqua"/>
            </a:endParaRPr>
          </a:p>
          <a:p>
            <a:pPr>
              <a:spcBef>
                <a:spcPts val="600"/>
              </a:spcBef>
            </a:pPr>
            <a:r>
              <a:rPr lang="en-US" sz="1200" dirty="0" err="1">
                <a:latin typeface="Book Antiqua"/>
                <a:ea typeface="+mn-lt"/>
                <a:cs typeface="+mn-lt"/>
              </a:rPr>
              <a:t>controlloCredenziali</a:t>
            </a:r>
            <a:r>
              <a:rPr lang="en-US" sz="1200" dirty="0">
                <a:latin typeface="Book Antiqua"/>
                <a:ea typeface="+mn-lt"/>
                <a:cs typeface="+mn-lt"/>
              </a:rPr>
              <a:t>(</a:t>
            </a:r>
            <a:r>
              <a:rPr lang="en-US" sz="1200" dirty="0" err="1">
                <a:latin typeface="Book Antiqua"/>
                <a:ea typeface="+mn-lt"/>
                <a:cs typeface="+mn-lt"/>
              </a:rPr>
              <a:t>username,password</a:t>
            </a:r>
            <a:r>
              <a:rPr lang="en-US" sz="1200" dirty="0">
                <a:latin typeface="Book Antiqua"/>
                <a:ea typeface="+mn-lt"/>
                <a:cs typeface="+mn-lt"/>
              </a:rPr>
              <a:t>)</a:t>
            </a:r>
            <a:endParaRPr lang="en-US" sz="1200" dirty="0">
              <a:latin typeface="Book Antiqua"/>
            </a:endParaRPr>
          </a:p>
          <a:p>
            <a:pPr>
              <a:spcBef>
                <a:spcPts val="600"/>
              </a:spcBef>
            </a:pPr>
            <a:r>
              <a:rPr lang="en-US" sz="1200" dirty="0" err="1">
                <a:latin typeface="Book Antiqua"/>
                <a:ea typeface="+mn-lt"/>
                <a:cs typeface="+mn-lt"/>
              </a:rPr>
              <a:t>esistenzaUtenteConto</a:t>
            </a:r>
            <a:r>
              <a:rPr lang="en-US" sz="1200" dirty="0">
                <a:latin typeface="Book Antiqua"/>
                <a:ea typeface="+mn-lt"/>
                <a:cs typeface="+mn-lt"/>
              </a:rPr>
              <a:t>(</a:t>
            </a:r>
            <a:r>
              <a:rPr lang="en-US" sz="1200" dirty="0" err="1">
                <a:latin typeface="Book Antiqua"/>
                <a:ea typeface="+mn-lt"/>
                <a:cs typeface="+mn-lt"/>
              </a:rPr>
              <a:t>idUtente,contoDestinazione</a:t>
            </a:r>
            <a:r>
              <a:rPr lang="en-US" sz="1200" dirty="0">
                <a:latin typeface="Book Antiqua"/>
                <a:ea typeface="+mn-lt"/>
                <a:cs typeface="+mn-lt"/>
              </a:rPr>
              <a:t>)</a:t>
            </a:r>
            <a:endParaRPr lang="en-US" sz="1200" dirty="0">
              <a:latin typeface="Book Antiqua"/>
            </a:endParaRPr>
          </a:p>
          <a:p>
            <a:pPr>
              <a:spcBef>
                <a:spcPts val="600"/>
              </a:spcBef>
            </a:pPr>
            <a:r>
              <a:rPr lang="en-US" sz="1200" dirty="0" err="1">
                <a:latin typeface="Book Antiqua"/>
                <a:ea typeface="+mn-lt"/>
                <a:cs typeface="+mn-lt"/>
              </a:rPr>
              <a:t>ottieniUtenteDestinatario</a:t>
            </a:r>
            <a:r>
              <a:rPr lang="en-US" sz="1200" dirty="0">
                <a:latin typeface="Book Antiqua"/>
                <a:ea typeface="+mn-lt"/>
                <a:cs typeface="+mn-lt"/>
              </a:rPr>
              <a:t>(</a:t>
            </a:r>
            <a:r>
              <a:rPr lang="en-US" sz="1200" dirty="0" err="1">
                <a:latin typeface="Book Antiqua"/>
                <a:ea typeface="+mn-lt"/>
                <a:cs typeface="+mn-lt"/>
              </a:rPr>
              <a:t>idUtente</a:t>
            </a:r>
            <a:r>
              <a:rPr lang="en-US" sz="1200" dirty="0">
                <a:latin typeface="Book Antiqua"/>
                <a:ea typeface="+mn-lt"/>
                <a:cs typeface="+mn-lt"/>
              </a:rPr>
              <a:t>)</a:t>
            </a:r>
          </a:p>
          <a:p>
            <a:pPr>
              <a:spcBef>
                <a:spcPts val="600"/>
              </a:spcBef>
            </a:pPr>
            <a:r>
              <a:rPr lang="en-US" sz="1200" dirty="0" err="1">
                <a:latin typeface="Book Antiqua"/>
                <a:ea typeface="+mn-lt"/>
                <a:cs typeface="+mn-lt"/>
              </a:rPr>
              <a:t>checkMail</a:t>
            </a:r>
            <a:r>
              <a:rPr lang="en-US" sz="1200" dirty="0">
                <a:latin typeface="Book Antiqua"/>
                <a:ea typeface="+mn-lt"/>
                <a:cs typeface="+mn-lt"/>
              </a:rPr>
              <a:t>(String email)</a:t>
            </a:r>
          </a:p>
          <a:p>
            <a:pPr>
              <a:spcBef>
                <a:spcPts val="600"/>
              </a:spcBef>
            </a:pPr>
            <a:r>
              <a:rPr lang="en-US" sz="1200" dirty="0" err="1">
                <a:latin typeface="Book Antiqua"/>
                <a:ea typeface="+mn-lt"/>
                <a:cs typeface="+mn-lt"/>
              </a:rPr>
              <a:t>registra</a:t>
            </a:r>
            <a:r>
              <a:rPr lang="en-US" sz="1200" dirty="0">
                <a:latin typeface="Book Antiqua"/>
                <a:ea typeface="+mn-lt"/>
                <a:cs typeface="+mn-lt"/>
              </a:rPr>
              <a:t>(String username, String password, String </a:t>
            </a:r>
            <a:r>
              <a:rPr lang="en-US" sz="1200" dirty="0" err="1">
                <a:latin typeface="Book Antiqua"/>
                <a:ea typeface="+mn-lt"/>
                <a:cs typeface="+mn-lt"/>
              </a:rPr>
              <a:t>nome</a:t>
            </a:r>
            <a:r>
              <a:rPr lang="en-US" sz="1200" dirty="0">
                <a:latin typeface="Book Antiqua"/>
                <a:ea typeface="+mn-lt"/>
                <a:cs typeface="+mn-lt"/>
              </a:rPr>
              <a:t>, String </a:t>
            </a:r>
            <a:r>
              <a:rPr lang="en-US" sz="1200" dirty="0" err="1">
                <a:latin typeface="Book Antiqua"/>
                <a:ea typeface="+mn-lt"/>
                <a:cs typeface="+mn-lt"/>
              </a:rPr>
              <a:t>cognome</a:t>
            </a:r>
            <a:r>
              <a:rPr lang="en-US" sz="1200" dirty="0">
                <a:latin typeface="Book Antiqua"/>
                <a:ea typeface="+mn-lt"/>
                <a:cs typeface="+mn-lt"/>
              </a:rPr>
              <a:t>, String email)</a:t>
            </a:r>
          </a:p>
          <a:p>
            <a:pPr>
              <a:spcBef>
                <a:spcPts val="600"/>
              </a:spcBef>
            </a:pPr>
            <a:r>
              <a:rPr lang="en-US" sz="1200" dirty="0" err="1">
                <a:latin typeface="Book Antiqua"/>
                <a:ea typeface="+mn-lt"/>
                <a:cs typeface="+mn-lt"/>
              </a:rPr>
              <a:t>checkUsername</a:t>
            </a:r>
            <a:r>
              <a:rPr lang="en-US" sz="1200" dirty="0">
                <a:latin typeface="Book Antiqua"/>
                <a:ea typeface="+mn-lt"/>
                <a:cs typeface="+mn-lt"/>
              </a:rPr>
              <a:t>(String </a:t>
            </a:r>
            <a:r>
              <a:rPr lang="en-US" sz="1200" dirty="0" err="1">
                <a:latin typeface="Book Antiqua"/>
                <a:ea typeface="+mn-lt"/>
                <a:cs typeface="+mn-lt"/>
              </a:rPr>
              <a:t>nuovoUsrname</a:t>
            </a:r>
            <a:r>
              <a:rPr lang="en-US" sz="1200" dirty="0">
                <a:latin typeface="Book Antiqua"/>
                <a:ea typeface="+mn-lt"/>
                <a:cs typeface="+mn-lt"/>
              </a:rPr>
              <a:t>)</a:t>
            </a:r>
          </a:p>
          <a:p>
            <a:pPr>
              <a:buNone/>
            </a:pPr>
            <a:endParaRPr lang="en-US" sz="1200" dirty="0">
              <a:latin typeface="Book Antiqua"/>
              <a:ea typeface="+mn-lt"/>
              <a:cs typeface="+mn-lt"/>
            </a:endParaRPr>
          </a:p>
        </p:txBody>
      </p:sp>
      <p:sp>
        <p:nvSpPr>
          <p:cNvPr id="7" name="CasellaDiTesto 6">
            <a:extLst>
              <a:ext uri="{FF2B5EF4-FFF2-40B4-BE49-F238E27FC236}">
                <a16:creationId xmlns:a16="http://schemas.microsoft.com/office/drawing/2014/main" id="{07CC608B-ECF8-4E8A-9A9A-B69BBD1A752D}"/>
              </a:ext>
            </a:extLst>
          </p:cNvPr>
          <p:cNvSpPr txBox="1"/>
          <p:nvPr/>
        </p:nvSpPr>
        <p:spPr>
          <a:xfrm>
            <a:off x="6110516" y="1494835"/>
            <a:ext cx="5704114" cy="54517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600"/>
              </a:spcBef>
              <a:buFont typeface="Wingdings" pitchFamily="2" charset="2"/>
              <a:buChar char="§"/>
            </a:pPr>
            <a:r>
              <a:rPr lang="it-IT" sz="1200" b="1" dirty="0" err="1">
                <a:latin typeface="Book Antiqua"/>
                <a:ea typeface="+mn-lt"/>
                <a:cs typeface="+mn-lt"/>
              </a:rPr>
              <a:t>ContoDAO</a:t>
            </a:r>
            <a:r>
              <a:rPr lang="it-IT" sz="1200" b="1" dirty="0">
                <a:latin typeface="Book Antiqua"/>
                <a:ea typeface="+mn-lt"/>
                <a:cs typeface="+mn-lt"/>
              </a:rPr>
              <a:t>:</a:t>
            </a:r>
          </a:p>
          <a:p>
            <a:pPr marL="285750" indent="-285750">
              <a:spcBef>
                <a:spcPts val="600"/>
              </a:spcBef>
              <a:buFont typeface="Arial" pitchFamily="34" charset="0"/>
              <a:buChar char="•"/>
            </a:pPr>
            <a:r>
              <a:rPr lang="it-IT" sz="1200" dirty="0" err="1">
                <a:latin typeface="Book Antiqua"/>
                <a:ea typeface="+mn-lt"/>
                <a:cs typeface="+mn-lt"/>
              </a:rPr>
              <a:t>trovaContiUtente</a:t>
            </a:r>
            <a:r>
              <a:rPr lang="it-IT" sz="1200" dirty="0">
                <a:latin typeface="Book Antiqua"/>
                <a:ea typeface="+mn-lt"/>
                <a:cs typeface="+mn-lt"/>
              </a:rPr>
              <a:t>(</a:t>
            </a:r>
            <a:r>
              <a:rPr lang="it-IT" sz="1200" dirty="0" err="1">
                <a:latin typeface="Book Antiqua"/>
                <a:ea typeface="+mn-lt"/>
                <a:cs typeface="+mn-lt"/>
              </a:rPr>
              <a:t>idUtente</a:t>
            </a:r>
            <a:r>
              <a:rPr lang="it-IT" sz="1200" dirty="0">
                <a:latin typeface="Book Antiqua"/>
                <a:ea typeface="+mn-lt"/>
                <a:cs typeface="+mn-lt"/>
              </a:rPr>
              <a:t>) </a:t>
            </a:r>
          </a:p>
          <a:p>
            <a:pPr marL="285750" indent="-285750">
              <a:spcBef>
                <a:spcPts val="600"/>
              </a:spcBef>
              <a:buFont typeface="Arial" pitchFamily="34" charset="0"/>
              <a:buChar char="•"/>
            </a:pPr>
            <a:r>
              <a:rPr lang="it-IT" sz="1200" dirty="0" err="1">
                <a:latin typeface="Book Antiqua"/>
                <a:ea typeface="+mn-lt"/>
                <a:cs typeface="+mn-lt"/>
              </a:rPr>
              <a:t>creaConto</a:t>
            </a:r>
            <a:r>
              <a:rPr lang="it-IT" sz="1200" dirty="0">
                <a:latin typeface="Book Antiqua"/>
                <a:ea typeface="+mn-lt"/>
                <a:cs typeface="+mn-lt"/>
              </a:rPr>
              <a:t>(nome, saldo, </a:t>
            </a:r>
            <a:r>
              <a:rPr lang="it-IT" sz="1200" dirty="0" err="1">
                <a:latin typeface="Book Antiqua"/>
                <a:ea typeface="+mn-lt"/>
                <a:cs typeface="+mn-lt"/>
              </a:rPr>
              <a:t>idUtente</a:t>
            </a:r>
            <a:r>
              <a:rPr lang="it-IT" sz="1200" dirty="0">
                <a:latin typeface="Book Antiqua"/>
                <a:ea typeface="+mn-lt"/>
                <a:cs typeface="+mn-lt"/>
              </a:rPr>
              <a:t>)</a:t>
            </a:r>
          </a:p>
          <a:p>
            <a:pPr marL="285750" indent="-285750">
              <a:spcBef>
                <a:spcPts val="600"/>
              </a:spcBef>
              <a:buFont typeface="Arial" pitchFamily="34" charset="0"/>
              <a:buChar char="•"/>
            </a:pPr>
            <a:r>
              <a:rPr lang="it-IT" sz="1200" dirty="0" err="1">
                <a:latin typeface="Book Antiqua"/>
                <a:ea typeface="+mn-lt"/>
                <a:cs typeface="+mn-lt"/>
              </a:rPr>
              <a:t>saldoMaggioreUgualeImporto</a:t>
            </a:r>
            <a:r>
              <a:rPr lang="it-IT" sz="1200" dirty="0">
                <a:latin typeface="Book Antiqua"/>
                <a:ea typeface="+mn-lt"/>
                <a:cs typeface="+mn-lt"/>
              </a:rPr>
              <a:t>(codice,importo)</a:t>
            </a:r>
          </a:p>
          <a:p>
            <a:pPr marL="285750" indent="-285750">
              <a:spcBef>
                <a:spcPts val="600"/>
              </a:spcBef>
              <a:buFont typeface="Arial" pitchFamily="34" charset="0"/>
              <a:buChar char="•"/>
            </a:pPr>
            <a:r>
              <a:rPr lang="it-IT" sz="1200" dirty="0" err="1">
                <a:latin typeface="Book Antiqua"/>
                <a:ea typeface="+mn-lt"/>
                <a:cs typeface="+mn-lt"/>
              </a:rPr>
              <a:t>sottraiImportoAlSaldo</a:t>
            </a:r>
            <a:r>
              <a:rPr lang="it-IT" sz="1200" dirty="0">
                <a:latin typeface="Book Antiqua"/>
                <a:ea typeface="+mn-lt"/>
                <a:cs typeface="+mn-lt"/>
              </a:rPr>
              <a:t>(contoOrig,importo)</a:t>
            </a:r>
          </a:p>
          <a:p>
            <a:pPr marL="285750" indent="-285750">
              <a:spcBef>
                <a:spcPts val="600"/>
              </a:spcBef>
              <a:buFont typeface="Arial" pitchFamily="34" charset="0"/>
              <a:buChar char="•"/>
            </a:pPr>
            <a:r>
              <a:rPr lang="it-IT" sz="1200" dirty="0" err="1">
                <a:latin typeface="Book Antiqua"/>
                <a:ea typeface="+mn-lt"/>
                <a:cs typeface="+mn-lt"/>
              </a:rPr>
              <a:t>aggiungiImportoAlSaldo</a:t>
            </a:r>
            <a:r>
              <a:rPr lang="it-IT" sz="1200" dirty="0">
                <a:latin typeface="Book Antiqua"/>
                <a:ea typeface="+mn-lt"/>
                <a:cs typeface="+mn-lt"/>
              </a:rPr>
              <a:t>(contoDest,importo)</a:t>
            </a:r>
          </a:p>
          <a:p>
            <a:pPr marL="285750" indent="-285750">
              <a:spcBef>
                <a:spcPts val="600"/>
              </a:spcBef>
              <a:buFont typeface="Wingdings" pitchFamily="2" charset="2"/>
              <a:buChar char="§"/>
            </a:pPr>
            <a:endParaRPr lang="it-IT" sz="1200" b="1" dirty="0">
              <a:latin typeface="Book Antiqua"/>
              <a:ea typeface="+mn-lt"/>
              <a:cs typeface="+mn-lt"/>
            </a:endParaRPr>
          </a:p>
          <a:p>
            <a:pPr marL="285750" indent="-285750">
              <a:spcBef>
                <a:spcPts val="600"/>
              </a:spcBef>
              <a:buFont typeface="Wingdings" pitchFamily="2" charset="2"/>
              <a:buChar char="§"/>
            </a:pPr>
            <a:r>
              <a:rPr lang="it-IT" sz="1200" b="1" dirty="0" err="1">
                <a:latin typeface="Book Antiqua"/>
                <a:ea typeface="+mn-lt"/>
                <a:cs typeface="+mn-lt"/>
              </a:rPr>
              <a:t>TrasferimentoDAO</a:t>
            </a:r>
            <a:r>
              <a:rPr lang="it-IT" sz="1200" b="1" dirty="0">
                <a:latin typeface="Book Antiqua"/>
                <a:ea typeface="+mn-lt"/>
                <a:cs typeface="+mn-lt"/>
              </a:rPr>
              <a:t>: </a:t>
            </a:r>
          </a:p>
          <a:p>
            <a:pPr marL="285750" indent="-285750">
              <a:spcBef>
                <a:spcPts val="600"/>
              </a:spcBef>
              <a:buFont typeface="Arial"/>
              <a:buChar char="•"/>
            </a:pPr>
            <a:r>
              <a:rPr lang="it-IT" sz="1200" dirty="0" err="1">
                <a:latin typeface="Book Antiqua"/>
                <a:ea typeface="+mn-lt"/>
                <a:cs typeface="+mn-lt"/>
              </a:rPr>
              <a:t>trovaTrasferimentiConto</a:t>
            </a:r>
            <a:r>
              <a:rPr lang="it-IT" sz="1200" dirty="0">
                <a:latin typeface="Book Antiqua"/>
                <a:ea typeface="+mn-lt"/>
                <a:cs typeface="+mn-lt"/>
              </a:rPr>
              <a:t>(</a:t>
            </a:r>
            <a:r>
              <a:rPr lang="it-IT" sz="1200" dirty="0" err="1">
                <a:latin typeface="Book Antiqua"/>
                <a:ea typeface="+mn-lt"/>
                <a:cs typeface="+mn-lt"/>
              </a:rPr>
              <a:t>codiceConto</a:t>
            </a:r>
            <a:r>
              <a:rPr lang="it-IT" sz="1200" dirty="0">
                <a:latin typeface="Book Antiqua"/>
                <a:ea typeface="+mn-lt"/>
                <a:cs typeface="+mn-lt"/>
              </a:rPr>
              <a:t>) </a:t>
            </a:r>
          </a:p>
          <a:p>
            <a:pPr marL="285750" indent="-285750">
              <a:spcBef>
                <a:spcPts val="600"/>
              </a:spcBef>
              <a:buFont typeface="Arial"/>
              <a:buChar char="•"/>
            </a:pPr>
            <a:r>
              <a:rPr lang="it-IT" sz="1200" dirty="0" err="1">
                <a:latin typeface="Book Antiqua"/>
                <a:ea typeface="+mn-lt"/>
                <a:cs typeface="+mn-lt"/>
              </a:rPr>
              <a:t>effettuaTrasferimento</a:t>
            </a:r>
            <a:r>
              <a:rPr lang="it-IT" sz="1200" dirty="0">
                <a:latin typeface="Book Antiqua"/>
                <a:ea typeface="+mn-lt"/>
                <a:cs typeface="+mn-lt"/>
              </a:rPr>
              <a:t>(</a:t>
            </a:r>
            <a:r>
              <a:rPr lang="it-IT" sz="1200" dirty="0" err="1">
                <a:latin typeface="Book Antiqua"/>
                <a:ea typeface="+mn-lt"/>
                <a:cs typeface="+mn-lt"/>
              </a:rPr>
              <a:t>contoOrigine</a:t>
            </a:r>
            <a:r>
              <a:rPr lang="it-IT" sz="1200" dirty="0">
                <a:latin typeface="Book Antiqua"/>
                <a:ea typeface="+mn-lt"/>
                <a:cs typeface="+mn-lt"/>
              </a:rPr>
              <a:t>, </a:t>
            </a:r>
            <a:r>
              <a:rPr lang="it-IT" sz="1200" dirty="0" err="1">
                <a:latin typeface="Book Antiqua"/>
                <a:ea typeface="+mn-lt"/>
                <a:cs typeface="+mn-lt"/>
              </a:rPr>
              <a:t>contoDestinazione</a:t>
            </a:r>
            <a:r>
              <a:rPr lang="it-IT" sz="1200" dirty="0">
                <a:latin typeface="Book Antiqua"/>
                <a:ea typeface="+mn-lt"/>
                <a:cs typeface="+mn-lt"/>
              </a:rPr>
              <a:t>, causale, importo, </a:t>
            </a:r>
            <a:r>
              <a:rPr lang="it-IT" sz="1200" dirty="0" err="1">
                <a:latin typeface="Book Antiqua"/>
                <a:ea typeface="+mn-lt"/>
                <a:cs typeface="+mn-lt"/>
              </a:rPr>
              <a:t>idUtenteDest</a:t>
            </a:r>
            <a:r>
              <a:rPr lang="it-IT" sz="1200" dirty="0">
                <a:latin typeface="Book Antiqua"/>
                <a:ea typeface="+mn-lt"/>
                <a:cs typeface="+mn-lt"/>
              </a:rPr>
              <a:t>)</a:t>
            </a:r>
          </a:p>
          <a:p>
            <a:pPr marL="285750" indent="-285750">
              <a:spcBef>
                <a:spcPts val="600"/>
              </a:spcBef>
              <a:buFont typeface="Arial"/>
              <a:buChar char="•"/>
            </a:pPr>
            <a:endParaRPr lang="it-IT" sz="1200" dirty="0">
              <a:latin typeface="Book Antiqua"/>
              <a:ea typeface="+mn-lt"/>
              <a:cs typeface="+mn-lt"/>
            </a:endParaRPr>
          </a:p>
          <a:p>
            <a:pPr marL="285750" indent="-285750">
              <a:spcBef>
                <a:spcPts val="600"/>
              </a:spcBef>
              <a:buFont typeface="Wingdings" pitchFamily="2" charset="2"/>
              <a:buChar char="§"/>
            </a:pPr>
            <a:r>
              <a:rPr lang="it-IT" sz="1200" b="1" dirty="0" err="1">
                <a:latin typeface="Book Antiqua"/>
                <a:ea typeface="+mn-lt"/>
                <a:cs typeface="+mn-lt"/>
              </a:rPr>
              <a:t>RubricaDAO</a:t>
            </a:r>
            <a:endParaRPr lang="it-IT" sz="1200" b="1" dirty="0">
              <a:latin typeface="Book Antiqua"/>
              <a:ea typeface="+mn-lt"/>
              <a:cs typeface="+mn-lt"/>
            </a:endParaRPr>
          </a:p>
          <a:p>
            <a:pPr marL="285750" indent="-285750">
              <a:spcBef>
                <a:spcPts val="600"/>
              </a:spcBef>
              <a:buFont typeface="Arial"/>
              <a:buChar char="•"/>
            </a:pPr>
            <a:r>
              <a:rPr lang="it-IT" sz="1200" dirty="0" err="1">
                <a:latin typeface="Book Antiqua"/>
                <a:ea typeface="+mn-lt"/>
                <a:cs typeface="+mn-lt"/>
              </a:rPr>
              <a:t>controllaSuggerimentoGiaInRubrica</a:t>
            </a:r>
            <a:r>
              <a:rPr lang="it-IT" sz="1200" dirty="0">
                <a:latin typeface="Book Antiqua"/>
                <a:ea typeface="+mn-lt"/>
                <a:cs typeface="+mn-lt"/>
              </a:rPr>
              <a:t>(</a:t>
            </a:r>
            <a:r>
              <a:rPr lang="it-IT" sz="1200" dirty="0" err="1">
                <a:latin typeface="Book Antiqua"/>
                <a:ea typeface="+mn-lt"/>
                <a:cs typeface="+mn-lt"/>
              </a:rPr>
              <a:t>int</a:t>
            </a:r>
            <a:r>
              <a:rPr lang="it-IT" sz="1200" dirty="0">
                <a:latin typeface="Book Antiqua"/>
                <a:ea typeface="+mn-lt"/>
                <a:cs typeface="+mn-lt"/>
              </a:rPr>
              <a:t> idProprietarioRubrica,int idUtenteDestinazione,int </a:t>
            </a:r>
            <a:r>
              <a:rPr lang="it-IT" sz="1200" dirty="0" err="1">
                <a:latin typeface="Book Antiqua"/>
                <a:ea typeface="+mn-lt"/>
                <a:cs typeface="+mn-lt"/>
              </a:rPr>
              <a:t>codiceContoDestinatario</a:t>
            </a:r>
            <a:r>
              <a:rPr lang="it-IT" sz="1200" dirty="0">
                <a:latin typeface="Book Antiqua"/>
                <a:ea typeface="+mn-lt"/>
                <a:cs typeface="+mn-lt"/>
              </a:rPr>
              <a:t>)</a:t>
            </a:r>
          </a:p>
          <a:p>
            <a:pPr marL="285750" indent="-285750">
              <a:spcBef>
                <a:spcPts val="600"/>
              </a:spcBef>
              <a:buFont typeface="Arial"/>
              <a:buChar char="•"/>
            </a:pPr>
            <a:r>
              <a:rPr lang="it-IT" sz="1200" dirty="0">
                <a:latin typeface="Book Antiqua"/>
                <a:ea typeface="+mn-lt"/>
                <a:cs typeface="+mn-lt"/>
              </a:rPr>
              <a:t> </a:t>
            </a:r>
            <a:r>
              <a:rPr lang="it-IT" sz="1200" dirty="0" err="1">
                <a:latin typeface="Book Antiqua"/>
                <a:ea typeface="+mn-lt"/>
                <a:cs typeface="+mn-lt"/>
              </a:rPr>
              <a:t>trovaIdUtenteDestDaContoDest</a:t>
            </a:r>
            <a:r>
              <a:rPr lang="it-IT" sz="1200" dirty="0">
                <a:latin typeface="Book Antiqua"/>
                <a:ea typeface="+mn-lt"/>
                <a:cs typeface="+mn-lt"/>
              </a:rPr>
              <a:t>(</a:t>
            </a:r>
            <a:r>
              <a:rPr lang="it-IT" sz="1200" dirty="0" err="1">
                <a:latin typeface="Book Antiqua"/>
                <a:ea typeface="+mn-lt"/>
                <a:cs typeface="+mn-lt"/>
              </a:rPr>
              <a:t>int</a:t>
            </a:r>
            <a:r>
              <a:rPr lang="it-IT" sz="1200" dirty="0">
                <a:latin typeface="Book Antiqua"/>
                <a:ea typeface="+mn-lt"/>
                <a:cs typeface="+mn-lt"/>
              </a:rPr>
              <a:t> idProprietarioRubrica,int </a:t>
            </a:r>
            <a:r>
              <a:rPr lang="it-IT" sz="1200" dirty="0" err="1">
                <a:latin typeface="Book Antiqua"/>
                <a:ea typeface="+mn-lt"/>
                <a:cs typeface="+mn-lt"/>
              </a:rPr>
              <a:t>codiceContoDestinatario</a:t>
            </a:r>
            <a:r>
              <a:rPr lang="it-IT" sz="1200" dirty="0">
                <a:latin typeface="Book Antiqua"/>
                <a:ea typeface="+mn-lt"/>
                <a:cs typeface="+mn-lt"/>
              </a:rPr>
              <a:t>)</a:t>
            </a:r>
          </a:p>
          <a:p>
            <a:pPr marL="285750" indent="-285750">
              <a:spcBef>
                <a:spcPts val="600"/>
              </a:spcBef>
              <a:buFont typeface="Arial"/>
              <a:buChar char="•"/>
            </a:pPr>
            <a:r>
              <a:rPr lang="it-IT" sz="1200" dirty="0" err="1">
                <a:latin typeface="Book Antiqua"/>
                <a:ea typeface="+mn-lt"/>
                <a:cs typeface="+mn-lt"/>
              </a:rPr>
              <a:t>salvaDatiDestinatario</a:t>
            </a:r>
            <a:r>
              <a:rPr lang="it-IT" sz="1200" dirty="0">
                <a:latin typeface="Book Antiqua"/>
                <a:ea typeface="+mn-lt"/>
                <a:cs typeface="+mn-lt"/>
              </a:rPr>
              <a:t>(</a:t>
            </a:r>
            <a:r>
              <a:rPr lang="it-IT" sz="1200" dirty="0" err="1">
                <a:latin typeface="Book Antiqua"/>
                <a:ea typeface="+mn-lt"/>
                <a:cs typeface="+mn-lt"/>
              </a:rPr>
              <a:t>int</a:t>
            </a:r>
            <a:r>
              <a:rPr lang="it-IT" sz="1200" dirty="0">
                <a:latin typeface="Book Antiqua"/>
                <a:ea typeface="+mn-lt"/>
                <a:cs typeface="+mn-lt"/>
              </a:rPr>
              <a:t> </a:t>
            </a:r>
            <a:r>
              <a:rPr lang="it-IT" sz="1200" dirty="0" err="1">
                <a:latin typeface="Book Antiqua"/>
                <a:ea typeface="+mn-lt"/>
                <a:cs typeface="+mn-lt"/>
              </a:rPr>
              <a:t>idUtenteDest</a:t>
            </a:r>
            <a:r>
              <a:rPr lang="it-IT" sz="1200" dirty="0">
                <a:latin typeface="Book Antiqua"/>
                <a:ea typeface="+mn-lt"/>
                <a:cs typeface="+mn-lt"/>
              </a:rPr>
              <a:t>, </a:t>
            </a:r>
            <a:r>
              <a:rPr lang="it-IT" sz="1200" dirty="0" err="1">
                <a:latin typeface="Book Antiqua"/>
                <a:ea typeface="+mn-lt"/>
                <a:cs typeface="+mn-lt"/>
              </a:rPr>
              <a:t>int</a:t>
            </a:r>
            <a:r>
              <a:rPr lang="it-IT" sz="1200" dirty="0">
                <a:latin typeface="Book Antiqua"/>
                <a:ea typeface="+mn-lt"/>
                <a:cs typeface="+mn-lt"/>
              </a:rPr>
              <a:t> codiceContoDest,int </a:t>
            </a:r>
            <a:r>
              <a:rPr lang="it-IT" sz="1200" dirty="0" err="1">
                <a:latin typeface="Book Antiqua"/>
                <a:ea typeface="+mn-lt"/>
                <a:cs typeface="+mn-lt"/>
              </a:rPr>
              <a:t>proprietarioRubrica</a:t>
            </a:r>
            <a:r>
              <a:rPr lang="it-IT" sz="1200" dirty="0">
                <a:latin typeface="Book Antiqua"/>
                <a:ea typeface="+mn-lt"/>
                <a:cs typeface="+mn-lt"/>
              </a:rPr>
              <a:t>)</a:t>
            </a:r>
          </a:p>
          <a:p>
            <a:pPr marL="285750" indent="-285750">
              <a:lnSpc>
                <a:spcPct val="90000"/>
              </a:lnSpc>
              <a:spcBef>
                <a:spcPts val="1000"/>
              </a:spcBef>
              <a:buFont typeface="Arial"/>
              <a:buChar char="•"/>
            </a:pPr>
            <a:endParaRPr lang="it-IT" sz="1200" dirty="0">
              <a:latin typeface="Book Antiqua"/>
              <a:ea typeface="+mn-lt"/>
              <a:cs typeface="+mn-lt"/>
            </a:endParaRPr>
          </a:p>
          <a:p>
            <a:pPr marL="285750" indent="-285750">
              <a:lnSpc>
                <a:spcPct val="90000"/>
              </a:lnSpc>
              <a:spcBef>
                <a:spcPts val="1000"/>
              </a:spcBef>
              <a:buFont typeface="Arial"/>
              <a:buChar char="•"/>
            </a:pPr>
            <a:endParaRPr lang="it-IT" sz="1200" dirty="0">
              <a:latin typeface="Book Antiqua"/>
              <a:ea typeface="+mn-lt"/>
              <a:cs typeface="+mn-lt"/>
            </a:endParaRPr>
          </a:p>
          <a:p>
            <a:pPr algn="l"/>
            <a:endParaRPr lang="it-IT" sz="1200" dirty="0">
              <a:latin typeface="Book Antiqua"/>
              <a:cs typeface="Calibri"/>
            </a:endParaRPr>
          </a:p>
        </p:txBody>
      </p:sp>
    </p:spTree>
    <p:extLst>
      <p:ext uri="{BB962C8B-B14F-4D97-AF65-F5344CB8AC3E}">
        <p14:creationId xmlns:p14="http://schemas.microsoft.com/office/powerpoint/2010/main" val="1535947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5F30D95-B918-464D-BF94-B0ECE933A929}"/>
              </a:ext>
            </a:extLst>
          </p:cNvPr>
          <p:cNvSpPr>
            <a:spLocks noGrp="1"/>
          </p:cNvSpPr>
          <p:nvPr>
            <p:ph type="title"/>
          </p:nvPr>
        </p:nvSpPr>
        <p:spPr>
          <a:xfrm>
            <a:off x="838199" y="323320"/>
            <a:ext cx="10976429" cy="1325563"/>
          </a:xfrm>
        </p:spPr>
        <p:txBody>
          <a:bodyPr vert="horz" lIns="91440" tIns="45720" rIns="91440" bIns="45720" rtlCol="0" anchor="ctr">
            <a:noAutofit/>
          </a:bodyPr>
          <a:lstStyle/>
          <a:p>
            <a:pPr algn="ctr"/>
            <a:r>
              <a:rPr lang="it-IT" sz="3200" b="1">
                <a:solidFill>
                  <a:srgbClr val="0070C0"/>
                </a:solidFill>
                <a:latin typeface="Bookman Old Style"/>
              </a:rPr>
              <a:t>Server side: </a:t>
            </a:r>
            <a:r>
              <a:rPr lang="it-IT" sz="3200" b="1" err="1">
                <a:solidFill>
                  <a:srgbClr val="0070C0"/>
                </a:solidFill>
                <a:latin typeface="Bookman Old Style"/>
              </a:rPr>
              <a:t>Components</a:t>
            </a:r>
            <a:r>
              <a:rPr lang="it-IT" sz="3200" b="1">
                <a:solidFill>
                  <a:srgbClr val="0070C0"/>
                </a:solidFill>
                <a:latin typeface="Bookman Old Style"/>
              </a:rPr>
              <a:t> Server</a:t>
            </a:r>
            <a:endParaRPr lang="en-US" sz="3200" i="1" kern="1200">
              <a:solidFill>
                <a:srgbClr val="0070C0"/>
              </a:solidFill>
              <a:latin typeface="Bookman Old Style"/>
            </a:endParaRPr>
          </a:p>
        </p:txBody>
      </p:sp>
      <p:sp>
        <p:nvSpPr>
          <p:cNvPr id="4" name="CasellaDiTesto 3">
            <a:extLst>
              <a:ext uri="{FF2B5EF4-FFF2-40B4-BE49-F238E27FC236}">
                <a16:creationId xmlns:a16="http://schemas.microsoft.com/office/drawing/2014/main" id="{F748716A-5098-4EB8-8348-8A1AE3B2B720}"/>
              </a:ext>
            </a:extLst>
          </p:cNvPr>
          <p:cNvSpPr txBox="1"/>
          <p:nvPr/>
        </p:nvSpPr>
        <p:spPr>
          <a:xfrm>
            <a:off x="686697" y="1769194"/>
            <a:ext cx="5097780" cy="40976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400050" indent="-285750">
              <a:spcBef>
                <a:spcPts val="500"/>
              </a:spcBef>
              <a:buFont typeface="Courier New" panose="020B0604020202020204" pitchFamily="34" charset="0"/>
              <a:buChar char="o"/>
            </a:pPr>
            <a:r>
              <a:rPr lang="en-US" b="1" dirty="0">
                <a:latin typeface="Book Antiqua"/>
              </a:rPr>
              <a:t>Controllers (</a:t>
            </a:r>
            <a:r>
              <a:rPr lang="en-US" b="1" dirty="0" err="1">
                <a:latin typeface="Book Antiqua"/>
              </a:rPr>
              <a:t>Servlets</a:t>
            </a:r>
            <a:r>
              <a:rPr lang="en-US" b="1" dirty="0">
                <a:latin typeface="Book Antiqua"/>
              </a:rPr>
              <a:t>)</a:t>
            </a:r>
            <a:endParaRPr lang="en-US" dirty="0">
              <a:latin typeface="Book Antiqua"/>
            </a:endParaRPr>
          </a:p>
          <a:p>
            <a:pPr marL="285750" indent="-228600">
              <a:spcBef>
                <a:spcPts val="500"/>
              </a:spcBef>
              <a:buFont typeface="Arial" panose="020B0604020202020204" pitchFamily="34" charset="0"/>
              <a:buChar char="•"/>
            </a:pPr>
            <a:r>
              <a:rPr lang="en-US" sz="1600" err="1">
                <a:latin typeface="Book Antiqua"/>
              </a:rPr>
              <a:t>ControllaAccesso</a:t>
            </a:r>
            <a:endParaRPr lang="en-US" sz="1600">
              <a:latin typeface="Book Antiqua"/>
            </a:endParaRPr>
          </a:p>
          <a:p>
            <a:pPr marL="285750" indent="-228600">
              <a:spcBef>
                <a:spcPts val="500"/>
              </a:spcBef>
              <a:buFont typeface="Arial" panose="020B0604020202020204" pitchFamily="34" charset="0"/>
              <a:buChar char="•"/>
            </a:pPr>
            <a:r>
              <a:rPr lang="en-US" sz="1600" err="1">
                <a:latin typeface="Book Antiqua"/>
              </a:rPr>
              <a:t>CreaConto</a:t>
            </a:r>
            <a:endParaRPr lang="en-US" sz="1600">
              <a:latin typeface="Book Antiqua"/>
            </a:endParaRPr>
          </a:p>
          <a:p>
            <a:pPr marL="285750" indent="-228600">
              <a:spcBef>
                <a:spcPts val="500"/>
              </a:spcBef>
              <a:buFont typeface="Arial" panose="020B0604020202020204" pitchFamily="34" charset="0"/>
              <a:buChar char="•"/>
            </a:pPr>
            <a:r>
              <a:rPr lang="en-US" sz="1600" err="1">
                <a:latin typeface="Book Antiqua"/>
              </a:rPr>
              <a:t>CreaSuggerumentoRubrica</a:t>
            </a:r>
            <a:endParaRPr lang="en-US" sz="1600">
              <a:latin typeface="Book Antiqua"/>
            </a:endParaRPr>
          </a:p>
          <a:p>
            <a:pPr marL="285750" indent="-228600">
              <a:spcBef>
                <a:spcPts val="500"/>
              </a:spcBef>
              <a:buFont typeface="Arial" panose="020B0604020202020204" pitchFamily="34" charset="0"/>
              <a:buChar char="•"/>
            </a:pPr>
            <a:r>
              <a:rPr lang="en-US" sz="1600" err="1">
                <a:latin typeface="Book Antiqua"/>
              </a:rPr>
              <a:t>EstraiSuggerimentoRubrica</a:t>
            </a:r>
            <a:endParaRPr lang="en-US" sz="1600">
              <a:latin typeface="Book Antiqua"/>
            </a:endParaRPr>
          </a:p>
          <a:p>
            <a:pPr marL="285750" indent="-228600">
              <a:spcBef>
                <a:spcPts val="500"/>
              </a:spcBef>
              <a:buFont typeface="Arial" panose="020B0604020202020204" pitchFamily="34" charset="0"/>
              <a:buChar char="•"/>
            </a:pPr>
            <a:r>
              <a:rPr lang="en-US" sz="1600" err="1">
                <a:latin typeface="Book Antiqua"/>
              </a:rPr>
              <a:t>OrdinaTrasferimento</a:t>
            </a:r>
            <a:endParaRPr lang="en-US" sz="1600">
              <a:latin typeface="Book Antiqua"/>
            </a:endParaRPr>
          </a:p>
          <a:p>
            <a:pPr marL="285750" indent="-228600">
              <a:spcBef>
                <a:spcPts val="500"/>
              </a:spcBef>
              <a:buFont typeface="Arial" panose="020B0604020202020204" pitchFamily="34" charset="0"/>
              <a:buChar char="•"/>
            </a:pPr>
            <a:r>
              <a:rPr lang="en-US" sz="1600" err="1">
                <a:latin typeface="Book Antiqua"/>
              </a:rPr>
              <a:t>Registrazione</a:t>
            </a:r>
            <a:endParaRPr lang="en-US" sz="1600">
              <a:latin typeface="Book Antiqua"/>
            </a:endParaRPr>
          </a:p>
          <a:p>
            <a:pPr marL="285750" indent="-228600">
              <a:spcBef>
                <a:spcPts val="500"/>
              </a:spcBef>
              <a:buFont typeface="Arial" panose="020B0604020202020204" pitchFamily="34" charset="0"/>
              <a:buChar char="•"/>
            </a:pPr>
            <a:r>
              <a:rPr lang="en-US" sz="1600" err="1">
                <a:latin typeface="Book Antiqua"/>
              </a:rPr>
              <a:t>VaiAllaHome</a:t>
            </a:r>
            <a:endParaRPr lang="en-US" sz="1600">
              <a:latin typeface="Book Antiqua"/>
            </a:endParaRPr>
          </a:p>
          <a:p>
            <a:pPr marL="285750" indent="-228600">
              <a:spcBef>
                <a:spcPts val="500"/>
              </a:spcBef>
              <a:buFont typeface="Arial" panose="020B0604020202020204" pitchFamily="34" charset="0"/>
              <a:buChar char="•"/>
            </a:pPr>
            <a:r>
              <a:rPr lang="en-US" sz="1600" err="1">
                <a:latin typeface="Book Antiqua"/>
              </a:rPr>
              <a:t>VediStatoConto</a:t>
            </a:r>
            <a:endParaRPr lang="en-US" sz="1600">
              <a:latin typeface="Book Antiqua"/>
            </a:endParaRPr>
          </a:p>
          <a:p>
            <a:pPr marL="285750" indent="-228600">
              <a:spcBef>
                <a:spcPts val="500"/>
              </a:spcBef>
              <a:buFont typeface="Arial" panose="020B0604020202020204" pitchFamily="34" charset="0"/>
              <a:buChar char="•"/>
            </a:pPr>
            <a:r>
              <a:rPr lang="en-US" sz="1600">
                <a:latin typeface="Book Antiqua"/>
              </a:rPr>
              <a:t>Logout</a:t>
            </a:r>
          </a:p>
          <a:p>
            <a:pPr indent="-228600">
              <a:spcBef>
                <a:spcPts val="500"/>
              </a:spcBef>
              <a:buFont typeface="Arial" panose="020B0604020202020204" pitchFamily="34" charset="0"/>
              <a:buChar char="•"/>
            </a:pPr>
            <a:endParaRPr lang="en-US" dirty="0">
              <a:latin typeface="Book Antiqua"/>
            </a:endParaRPr>
          </a:p>
          <a:p>
            <a:pPr marL="285750" indent="-228600">
              <a:spcBef>
                <a:spcPts val="500"/>
              </a:spcBef>
            </a:pPr>
            <a:endParaRPr lang="en-US" b="1" dirty="0">
              <a:latin typeface="Book Antiqua"/>
            </a:endParaRPr>
          </a:p>
          <a:p>
            <a:pPr marL="285750" indent="-228600">
              <a:buFont typeface="Arial" panose="020B0604020202020204" pitchFamily="34" charset="0"/>
              <a:buChar char="•"/>
            </a:pPr>
            <a:endParaRPr lang="en-US" dirty="0">
              <a:latin typeface="Book Antiqua"/>
            </a:endParaRPr>
          </a:p>
        </p:txBody>
      </p:sp>
      <p:sp>
        <p:nvSpPr>
          <p:cNvPr id="8" name="CasellaDiTesto 7"/>
          <p:cNvSpPr txBox="1"/>
          <p:nvPr/>
        </p:nvSpPr>
        <p:spPr>
          <a:xfrm>
            <a:off x="6469413" y="1746850"/>
            <a:ext cx="5250868" cy="3754874"/>
          </a:xfrm>
          <a:prstGeom prst="rect">
            <a:avLst/>
          </a:prstGeom>
          <a:noFill/>
          <a:ln>
            <a:noFill/>
          </a:ln>
        </p:spPr>
        <p:txBody>
          <a:bodyPr vert="horz" wrap="square" lIns="91440" tIns="45720" rIns="91440" bIns="45720" anchor="t" anchorCtr="0" compatLnSpc="1">
            <a:spAutoFit/>
          </a:bodyPr>
          <a:lstStyle/>
          <a:p>
            <a:pPr>
              <a:spcBef>
                <a:spcPts val="600"/>
              </a:spcBef>
              <a:buFont typeface="Courier New" pitchFamily="49" charset="0"/>
              <a:buChar char="o"/>
              <a:defRPr sz="1800" b="0" i="0" u="none" strike="noStrike" kern="0" cap="none" spc="0" baseline="0">
                <a:solidFill>
                  <a:srgbClr val="000000"/>
                </a:solidFill>
                <a:uFillTx/>
              </a:defRPr>
            </a:pPr>
            <a:r>
              <a:rPr lang="it-IT" b="1">
                <a:solidFill>
                  <a:srgbClr val="000000"/>
                </a:solidFill>
                <a:latin typeface="Book Antiqua"/>
              </a:rPr>
              <a:t> </a:t>
            </a:r>
            <a:r>
              <a:rPr lang="it-IT" b="1" i="0" u="none" strike="noStrike" kern="1200" cap="none" spc="0" baseline="0">
                <a:solidFill>
                  <a:srgbClr val="000000"/>
                </a:solidFill>
                <a:uFillTx/>
                <a:latin typeface="Book Antiqua"/>
              </a:rPr>
              <a:t>Filters</a:t>
            </a:r>
          </a:p>
          <a:p>
            <a:pPr marL="0" marR="0" lvl="0" indent="0" algn="l" defTabSz="914400" rtl="0" fontAlgn="auto" hangingPunct="1">
              <a:spcBef>
                <a:spcPts val="600"/>
              </a:spcBef>
              <a:spcAft>
                <a:spcPts val="0"/>
              </a:spcAft>
              <a:buFont typeface="Arial" pitchFamily="34" charset="0"/>
              <a:buChar char="•"/>
              <a:tabLst/>
              <a:defRPr sz="1800" b="0" i="0" u="none" strike="noStrike" kern="0" cap="none" spc="0" baseline="0">
                <a:solidFill>
                  <a:srgbClr val="000000"/>
                </a:solidFill>
                <a:uFillTx/>
              </a:defRPr>
            </a:pPr>
            <a:r>
              <a:rPr lang="it-IT" sz="1600" err="1">
                <a:solidFill>
                  <a:srgbClr val="000000"/>
                </a:solidFill>
                <a:latin typeface="Book Antiqua" pitchFamily="18" charset="0"/>
              </a:rPr>
              <a:t>LoginChecker</a:t>
            </a:r>
            <a:endParaRPr lang="it-IT" dirty="0">
              <a:solidFill>
                <a:srgbClr val="000000"/>
              </a:solidFill>
              <a:latin typeface="Book Antiqua" pitchFamily="18" charset="0"/>
            </a:endParaRPr>
          </a:p>
          <a:p>
            <a:pPr marL="0" marR="0" lvl="0" indent="0" algn="l" defTabSz="914400" rtl="0" fontAlgn="auto" hangingPunct="1">
              <a:spcBef>
                <a:spcPts val="600"/>
              </a:spcBef>
              <a:spcAft>
                <a:spcPts val="0"/>
              </a:spcAft>
              <a:tabLst/>
              <a:defRPr sz="1800" b="0" i="0" u="none" strike="noStrike" kern="0" cap="none" spc="0" baseline="0">
                <a:solidFill>
                  <a:srgbClr val="000000"/>
                </a:solidFill>
                <a:uFillTx/>
              </a:defRPr>
            </a:pPr>
            <a:endParaRPr lang="it-IT">
              <a:solidFill>
                <a:srgbClr val="000000"/>
              </a:solidFill>
              <a:latin typeface="Book Antiqua" pitchFamily="18" charset="0"/>
            </a:endParaRPr>
          </a:p>
          <a:p>
            <a:pPr lvl="0">
              <a:spcBef>
                <a:spcPts val="600"/>
              </a:spcBef>
              <a:buFont typeface="Courier New" pitchFamily="49" charset="0"/>
              <a:buChar char="o"/>
              <a:defRPr sz="1800" b="0" i="0" u="none" strike="noStrike" kern="0" cap="none" spc="0" baseline="0">
                <a:solidFill>
                  <a:srgbClr val="000000"/>
                </a:solidFill>
                <a:uFillTx/>
              </a:defRPr>
            </a:pPr>
            <a:r>
              <a:rPr lang="it-IT" b="1" dirty="0" err="1">
                <a:solidFill>
                  <a:srgbClr val="000000"/>
                </a:solidFill>
                <a:latin typeface="Book Antiqua" pitchFamily="18" charset="0"/>
              </a:rPr>
              <a:t>Utils</a:t>
            </a:r>
            <a:endParaRPr lang="it-IT" b="1" dirty="0">
              <a:solidFill>
                <a:srgbClr val="000000"/>
              </a:solidFill>
              <a:latin typeface="Book Antiqua" pitchFamily="18" charset="0"/>
            </a:endParaRPr>
          </a:p>
          <a:p>
            <a:pPr lvl="0">
              <a:spcBef>
                <a:spcPts val="600"/>
              </a:spcBef>
              <a:buFont typeface="Arial" pitchFamily="34" charset="0"/>
              <a:buChar char="•"/>
              <a:defRPr sz="1800" b="0" i="0" u="none" strike="noStrike" kern="0" cap="none" spc="0" baseline="0">
                <a:solidFill>
                  <a:srgbClr val="000000"/>
                </a:solidFill>
                <a:uFillTx/>
              </a:defRPr>
            </a:pPr>
            <a:r>
              <a:rPr lang="it-IT" sz="1600">
                <a:solidFill>
                  <a:srgbClr val="000000"/>
                </a:solidFill>
                <a:latin typeface="Book Antiqua" pitchFamily="18" charset="0"/>
              </a:rPr>
              <a:t>Common</a:t>
            </a:r>
          </a:p>
          <a:p>
            <a:pPr>
              <a:spcBef>
                <a:spcPts val="600"/>
              </a:spcBef>
              <a:buFont typeface="Arial" pitchFamily="34" charset="0"/>
              <a:buChar char="•"/>
              <a:defRPr sz="1800" b="0" i="0" u="none" strike="noStrike" kern="0" cap="none" spc="0" baseline="0">
                <a:solidFill>
                  <a:srgbClr val="000000"/>
                </a:solidFill>
                <a:uFillTx/>
              </a:defRPr>
            </a:pPr>
            <a:r>
              <a:rPr lang="it-IT" sz="1600" err="1">
                <a:solidFill>
                  <a:srgbClr val="000000"/>
                </a:solidFill>
                <a:latin typeface="Book Antiqua"/>
              </a:rPr>
              <a:t>SecureUtils</a:t>
            </a:r>
            <a:r>
              <a:rPr lang="it-IT" sz="1600">
                <a:solidFill>
                  <a:srgbClr val="000000"/>
                </a:solidFill>
                <a:latin typeface="Book Antiqua"/>
              </a:rPr>
              <a:t> (per l'uso di sha-256)</a:t>
            </a:r>
            <a:endParaRPr lang="it-IT" sz="1600">
              <a:solidFill>
                <a:srgbClr val="000000"/>
              </a:solidFill>
              <a:latin typeface="Book Antiqua" pitchFamily="18" charset="0"/>
            </a:endParaRPr>
          </a:p>
          <a:p>
            <a:pPr lvl="0">
              <a:spcBef>
                <a:spcPts val="600"/>
              </a:spcBef>
              <a:buFont typeface="Arial" pitchFamily="34" charset="0"/>
              <a:buChar char="•"/>
              <a:defRPr sz="1800" b="0" i="0" u="none" strike="noStrike" kern="0" cap="none" spc="0" baseline="0">
                <a:solidFill>
                  <a:srgbClr val="000000"/>
                </a:solidFill>
                <a:uFillTx/>
              </a:defRPr>
            </a:pPr>
            <a:endParaRPr lang="it-IT" dirty="0">
              <a:solidFill>
                <a:srgbClr val="000000"/>
              </a:solidFill>
              <a:latin typeface="Book Antiqua" pitchFamily="18" charset="0"/>
            </a:endParaRPr>
          </a:p>
          <a:p>
            <a:pPr lvl="0">
              <a:spcBef>
                <a:spcPts val="600"/>
              </a:spcBef>
              <a:buFont typeface="Courier New" pitchFamily="49" charset="0"/>
              <a:buChar char="o"/>
              <a:defRPr sz="1800" b="0" i="0" u="none" strike="noStrike" kern="0" cap="none" spc="0" baseline="0">
                <a:solidFill>
                  <a:srgbClr val="000000"/>
                </a:solidFill>
                <a:uFillTx/>
              </a:defRPr>
            </a:pPr>
            <a:r>
              <a:rPr lang="it-IT" b="1" dirty="0">
                <a:solidFill>
                  <a:srgbClr val="000000"/>
                </a:solidFill>
                <a:latin typeface="Book Antiqua" pitchFamily="18" charset="0"/>
              </a:rPr>
              <a:t> </a:t>
            </a:r>
            <a:r>
              <a:rPr lang="it-IT" b="1" dirty="0" err="1">
                <a:solidFill>
                  <a:srgbClr val="000000"/>
                </a:solidFill>
                <a:latin typeface="Book Antiqua" pitchFamily="18" charset="0"/>
              </a:rPr>
              <a:t>Exceptions</a:t>
            </a:r>
            <a:endParaRPr lang="it-IT" b="1" dirty="0">
              <a:solidFill>
                <a:srgbClr val="000000"/>
              </a:solidFill>
              <a:latin typeface="Book Antiqua" pitchFamily="18" charset="0"/>
            </a:endParaRPr>
          </a:p>
          <a:p>
            <a:pPr lvl="0">
              <a:spcBef>
                <a:spcPts val="600"/>
              </a:spcBef>
              <a:buFont typeface="Arial" pitchFamily="34" charset="0"/>
              <a:buChar char="•"/>
              <a:defRPr sz="1800" b="0" i="0" u="none" strike="noStrike" kern="0" cap="none" spc="0" baseline="0">
                <a:solidFill>
                  <a:srgbClr val="000000"/>
                </a:solidFill>
                <a:uFillTx/>
              </a:defRPr>
            </a:pPr>
            <a:r>
              <a:rPr lang="it-IT" sz="1600" err="1">
                <a:solidFill>
                  <a:srgbClr val="000000"/>
                </a:solidFill>
                <a:latin typeface="Book Antiqua" pitchFamily="18" charset="0"/>
              </a:rPr>
              <a:t>NoCorrelazioneUtenteContoException</a:t>
            </a:r>
            <a:endParaRPr lang="it-IT" sz="1600">
              <a:solidFill>
                <a:srgbClr val="000000"/>
              </a:solidFill>
              <a:latin typeface="Book Antiqua" pitchFamily="18" charset="0"/>
            </a:endParaRPr>
          </a:p>
          <a:p>
            <a:pPr lvl="0">
              <a:spcBef>
                <a:spcPts val="600"/>
              </a:spcBef>
              <a:buFont typeface="Arial" pitchFamily="34" charset="0"/>
              <a:buChar char="•"/>
              <a:defRPr sz="1800" b="0" i="0" u="none" strike="noStrike" kern="0" cap="none" spc="0" baseline="0">
                <a:solidFill>
                  <a:srgbClr val="000000"/>
                </a:solidFill>
                <a:uFillTx/>
              </a:defRPr>
            </a:pPr>
            <a:r>
              <a:rPr lang="it-IT" sz="1600" err="1">
                <a:solidFill>
                  <a:srgbClr val="000000"/>
                </a:solidFill>
                <a:latin typeface="Book Antiqua" pitchFamily="18" charset="0"/>
              </a:rPr>
              <a:t>NonAbbastanzaDenaroException</a:t>
            </a:r>
            <a:endParaRPr lang="it-IT" sz="1600">
              <a:solidFill>
                <a:srgbClr val="000000"/>
              </a:solidFill>
              <a:latin typeface="Book Antiqua" pitchFamily="18" charset="0"/>
            </a:endParaRPr>
          </a:p>
          <a:p>
            <a:pPr marL="0" marR="0" lvl="0" indent="0" algn="l" defTabSz="914400" rtl="0" fontAlgn="auto" hangingPunct="1">
              <a:spcBef>
                <a:spcPts val="600"/>
              </a:spcBef>
              <a:spcAft>
                <a:spcPts val="0"/>
              </a:spcAft>
              <a:buFont typeface="Arial" pitchFamily="34" charset="0"/>
              <a:buChar char="•"/>
              <a:tabLst/>
              <a:defRPr sz="1800" b="0" i="0" u="none" strike="noStrike" kern="0" cap="none" spc="0" baseline="0">
                <a:solidFill>
                  <a:srgbClr val="000000"/>
                </a:solidFill>
                <a:uFillTx/>
              </a:defRPr>
            </a:pPr>
            <a:endParaRPr lang="it-IT" b="0" i="0" u="none" strike="noStrike" kern="1200" cap="none" spc="0" baseline="0" dirty="0">
              <a:solidFill>
                <a:srgbClr val="000000"/>
              </a:solidFill>
              <a:uFillTx/>
              <a:latin typeface="Book Antiqua" pitchFamily="18" charset="0"/>
            </a:endParaRPr>
          </a:p>
        </p:txBody>
      </p:sp>
    </p:spTree>
    <p:extLst>
      <p:ext uri="{BB962C8B-B14F-4D97-AF65-F5344CB8AC3E}">
        <p14:creationId xmlns:p14="http://schemas.microsoft.com/office/powerpoint/2010/main" val="1535947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F6D9AA-1486-5946-A776-F2FDAB15C549}"/>
              </a:ext>
            </a:extLst>
          </p:cNvPr>
          <p:cNvSpPr>
            <a:spLocks noGrp="1"/>
          </p:cNvSpPr>
          <p:nvPr>
            <p:ph type="title"/>
          </p:nvPr>
        </p:nvSpPr>
        <p:spPr>
          <a:xfrm>
            <a:off x="665672" y="963877"/>
            <a:ext cx="3666890" cy="4930246"/>
          </a:xfrm>
        </p:spPr>
        <p:txBody>
          <a:bodyPr>
            <a:normAutofit/>
          </a:bodyPr>
          <a:lstStyle/>
          <a:p>
            <a:pPr algn="r"/>
            <a:r>
              <a:rPr lang="it-IT" sz="3700" b="1" dirty="0">
                <a:solidFill>
                  <a:schemeClr val="accent1"/>
                </a:solidFill>
                <a:latin typeface="Bookman Old Style"/>
                <a:cs typeface="Times New Roman"/>
              </a:rPr>
              <a:t>Esercizio 4: Trasferimento Denaro</a:t>
            </a:r>
            <a:br>
              <a:rPr lang="it-IT" sz="3700" b="1" dirty="0">
                <a:solidFill>
                  <a:schemeClr val="accent1"/>
                </a:solidFill>
                <a:latin typeface="Bookman Old Style"/>
                <a:cs typeface="Times New Roman"/>
              </a:rPr>
            </a:br>
            <a:br>
              <a:rPr lang="it-IT" sz="3700" b="1" dirty="0">
                <a:solidFill>
                  <a:schemeClr val="accent1"/>
                </a:solidFill>
                <a:latin typeface="Bookman Old Style"/>
                <a:cs typeface="Times New Roman"/>
              </a:rPr>
            </a:br>
            <a:r>
              <a:rPr lang="it-IT" sz="3700" i="1" dirty="0">
                <a:solidFill>
                  <a:schemeClr val="accent1"/>
                </a:solidFill>
                <a:latin typeface="Bookman Old Style"/>
                <a:cs typeface="Times New Roman"/>
              </a:rPr>
              <a:t>Versione pure HTML </a:t>
            </a:r>
            <a:endParaRPr lang="it-IT" sz="3700" i="1" dirty="0">
              <a:solidFill>
                <a:schemeClr val="accent1"/>
              </a:solidFill>
              <a:latin typeface="Bookman Old Style"/>
            </a:endParaRPr>
          </a:p>
        </p:txBody>
      </p:sp>
      <p:cxnSp>
        <p:nvCxnSpPr>
          <p:cNvPr id="3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968491B3-8B55-704B-B6EB-8E8E496B39F4}"/>
              </a:ext>
            </a:extLst>
          </p:cNvPr>
          <p:cNvSpPr>
            <a:spLocks noGrp="1"/>
          </p:cNvSpPr>
          <p:nvPr>
            <p:ph idx="1"/>
          </p:nvPr>
        </p:nvSpPr>
        <p:spPr>
          <a:xfrm>
            <a:off x="4789126" y="963877"/>
            <a:ext cx="7067880" cy="4930246"/>
          </a:xfrm>
        </p:spPr>
        <p:txBody>
          <a:bodyPr vert="horz" lIns="91440" tIns="45720" rIns="91440" bIns="45720" rtlCol="0" anchor="ctr">
            <a:noAutofit/>
          </a:bodyPr>
          <a:lstStyle/>
          <a:p>
            <a:r>
              <a:rPr lang="it-IT" sz="1600">
                <a:latin typeface="Book Antiqua"/>
                <a:cs typeface="Times New Roman"/>
              </a:rPr>
              <a:t>Un’applicazione web consente la gestione di trasferimenti di denaro online da un conto a un altro. Un utente ha un nome, un codice e uno o più conti correnti. Un conto ha un codice, un saldo, e i trasferimenti fatti (in uscita) e ricevuti (in ingresso) dal conto. Un trasferimento ha una data, un importo, un conto di origine e un conto di destinazione. Quando l’utente accede all’applicazione appare una pagina LOGIN per la verifica delle credenziali.  In seguito all’autenticazione dell’utente appare l’HOME page che mostra l’elenco dei suoi conti. Quando l’utente seleziona un conto, appare una pagina STATO DEL CONTO che mostra i dettagli del conto e la lista dei movimenti in entrata e in uscita, ordinati per data discendente. La pagina contiene anche una </a:t>
            </a:r>
            <a:r>
              <a:rPr lang="it-IT" sz="1600" err="1">
                <a:latin typeface="Book Antiqua"/>
                <a:cs typeface="Times New Roman"/>
              </a:rPr>
              <a:t>form</a:t>
            </a:r>
            <a:r>
              <a:rPr lang="it-IT" sz="1600">
                <a:latin typeface="Book Antiqua"/>
                <a:cs typeface="Times New Roman"/>
              </a:rPr>
              <a:t> per ordinare un trasferimento. La </a:t>
            </a:r>
            <a:r>
              <a:rPr lang="it-IT" sz="1600" err="1">
                <a:latin typeface="Book Antiqua"/>
                <a:cs typeface="Times New Roman"/>
              </a:rPr>
              <a:t>form</a:t>
            </a:r>
            <a:r>
              <a:rPr lang="it-IT" sz="1600">
                <a:latin typeface="Book Antiqua"/>
                <a:cs typeface="Times New Roman"/>
              </a:rPr>
              <a:t> contiene i campi: codice utente destinatario, codice conto destinatario, causale e importo. All’invio della </a:t>
            </a:r>
            <a:r>
              <a:rPr lang="it-IT" sz="1600" err="1">
                <a:latin typeface="Book Antiqua"/>
                <a:cs typeface="Times New Roman"/>
              </a:rPr>
              <a:t>form</a:t>
            </a:r>
            <a:r>
              <a:rPr lang="it-IT" sz="1600">
                <a:latin typeface="Book Antiqua"/>
                <a:cs typeface="Times New Roman"/>
              </a:rPr>
              <a:t> con il bottone INVIA, l’applicazione controlla che il conto di destinazione appartenga all’utente specificato e che il conto origine abbia un saldo superiore o uguale all’importo del trasferimento. In caso di mancanza di anche solo una condizione, l’applicazione mostra una pagina con un avviso di fallimento che spiega il motivo del mancato trasferimento. In caso di verifica di entrambe le condizioni, l’applicazione deduce l’importo dal conto origine, aggiunge l’importo al conto destinazione e mostra una pagina CONFERMA TRASFERIMENTO che presenta i dati del conto di origine e destinazione, con i rispettivi saldi aggiornati. L’applicazione deve garantire l’atomicità del trasferimento: ogni volta che il conto di destinazione viene addebitato il conto di origine deve essere accreditato e viceversa.</a:t>
            </a:r>
          </a:p>
        </p:txBody>
      </p:sp>
    </p:spTree>
    <p:extLst>
      <p:ext uri="{BB962C8B-B14F-4D97-AF65-F5344CB8AC3E}">
        <p14:creationId xmlns:p14="http://schemas.microsoft.com/office/powerpoint/2010/main" val="457991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ok Antiqua" pitchFamily="18" charset="0"/>
            </a:endParaRPr>
          </a:p>
        </p:txBody>
      </p:sp>
      <p:sp>
        <p:nvSpPr>
          <p:cNvPr id="2" name="Titolo 1">
            <a:extLst>
              <a:ext uri="{FF2B5EF4-FFF2-40B4-BE49-F238E27FC236}">
                <a16:creationId xmlns:a16="http://schemas.microsoft.com/office/drawing/2014/main" id="{05F30D95-B918-464D-BF94-B0ECE933A929}"/>
              </a:ext>
            </a:extLst>
          </p:cNvPr>
          <p:cNvSpPr>
            <a:spLocks noGrp="1"/>
          </p:cNvSpPr>
          <p:nvPr>
            <p:ph type="title"/>
          </p:nvPr>
        </p:nvSpPr>
        <p:spPr>
          <a:xfrm>
            <a:off x="478845" y="-1625"/>
            <a:ext cx="10976429" cy="629253"/>
          </a:xfrm>
        </p:spPr>
        <p:txBody>
          <a:bodyPr vert="horz" lIns="91440" tIns="45720" rIns="91440" bIns="45720" rtlCol="0" anchor="ctr">
            <a:noAutofit/>
          </a:bodyPr>
          <a:lstStyle/>
          <a:p>
            <a:r>
              <a:rPr lang="it-IT" sz="3200" b="1" dirty="0">
                <a:solidFill>
                  <a:srgbClr val="0070C0"/>
                </a:solidFill>
                <a:latin typeface="Bookman Old Style"/>
              </a:rPr>
              <a:t>Eventi &amp; Azioni</a:t>
            </a:r>
            <a:endParaRPr lang="en-US" sz="3200" i="1" kern="1200" dirty="0">
              <a:solidFill>
                <a:srgbClr val="0070C0"/>
              </a:solidFill>
              <a:latin typeface="Bookman Old Style"/>
            </a:endParaRPr>
          </a:p>
        </p:txBody>
      </p:sp>
      <p:graphicFrame>
        <p:nvGraphicFramePr>
          <p:cNvPr id="9" name="Table 5"/>
          <p:cNvGraphicFramePr>
            <a:graphicFrameLocks noGrp="1"/>
          </p:cNvGraphicFramePr>
          <p:nvPr>
            <p:extLst>
              <p:ext uri="{D42A27DB-BD31-4B8C-83A1-F6EECF244321}">
                <p14:modId xmlns:p14="http://schemas.microsoft.com/office/powerpoint/2010/main" val="3836165617"/>
              </p:ext>
            </p:extLst>
          </p:nvPr>
        </p:nvGraphicFramePr>
        <p:xfrm>
          <a:off x="275896" y="499241"/>
          <a:ext cx="11485542" cy="6720156"/>
        </p:xfrm>
        <a:graphic>
          <a:graphicData uri="http://schemas.openxmlformats.org/drawingml/2006/table">
            <a:tbl>
              <a:tblPr firstRow="1" bandRow="1">
                <a:tableStyleId>{5C22544A-7EE6-4342-B048-85BDC9FD1C3A}</a:tableStyleId>
              </a:tblPr>
              <a:tblGrid>
                <a:gridCol w="2872898">
                  <a:extLst>
                    <a:ext uri="{9D8B030D-6E8A-4147-A177-3AD203B41FA5}">
                      <a16:colId xmlns:a16="http://schemas.microsoft.com/office/drawing/2014/main" val="20000"/>
                    </a:ext>
                  </a:extLst>
                </a:gridCol>
                <a:gridCol w="2872898">
                  <a:extLst>
                    <a:ext uri="{9D8B030D-6E8A-4147-A177-3AD203B41FA5}">
                      <a16:colId xmlns:a16="http://schemas.microsoft.com/office/drawing/2014/main" val="20001"/>
                    </a:ext>
                  </a:extLst>
                </a:gridCol>
                <a:gridCol w="3040898">
                  <a:extLst>
                    <a:ext uri="{9D8B030D-6E8A-4147-A177-3AD203B41FA5}">
                      <a16:colId xmlns:a16="http://schemas.microsoft.com/office/drawing/2014/main" val="20002"/>
                    </a:ext>
                  </a:extLst>
                </a:gridCol>
                <a:gridCol w="2698848">
                  <a:extLst>
                    <a:ext uri="{9D8B030D-6E8A-4147-A177-3AD203B41FA5}">
                      <a16:colId xmlns:a16="http://schemas.microsoft.com/office/drawing/2014/main" val="20003"/>
                    </a:ext>
                  </a:extLst>
                </a:gridCol>
              </a:tblGrid>
              <a:tr h="318946">
                <a:tc gridSpan="2">
                  <a:txBody>
                    <a:bodyPr/>
                    <a:lstStyle/>
                    <a:p>
                      <a:pPr algn="ctr"/>
                      <a:r>
                        <a:rPr lang="it-IT" sz="1500" b="1" noProof="0"/>
                        <a:t>Client</a:t>
                      </a:r>
                      <a:r>
                        <a:rPr lang="it-IT" sz="1500" b="1" baseline="0" noProof="0"/>
                        <a:t> side</a:t>
                      </a:r>
                      <a:endParaRPr lang="it-IT" sz="1500" b="1" noProof="0"/>
                    </a:p>
                  </a:txBody>
                  <a:tcPr marL="121920" marR="121920" marT="60960" marB="60960"/>
                </a:tc>
                <a:tc hMerge="1">
                  <a:txBody>
                    <a:bodyPr/>
                    <a:lstStyle/>
                    <a:p>
                      <a:endParaRPr lang="en-US" sz="1200"/>
                    </a:p>
                  </a:txBody>
                  <a:tcPr/>
                </a:tc>
                <a:tc gridSpan="2">
                  <a:txBody>
                    <a:bodyPr/>
                    <a:lstStyle/>
                    <a:p>
                      <a:r>
                        <a:rPr lang="it-IT" sz="1500" b="1" noProof="0"/>
                        <a:t>Server side</a:t>
                      </a:r>
                    </a:p>
                  </a:txBody>
                  <a:tcPr marL="121920" marR="121920" marT="60960" marB="60960"/>
                </a:tc>
                <a:tc hMerge="1">
                  <a:txBody>
                    <a:bodyPr/>
                    <a:lstStyle/>
                    <a:p>
                      <a:endParaRPr lang="en-US" sz="1200"/>
                    </a:p>
                  </a:txBody>
                  <a:tcPr/>
                </a:tc>
                <a:extLst>
                  <a:ext uri="{0D108BD9-81ED-4DB2-BD59-A6C34878D82A}">
                    <a16:rowId xmlns:a16="http://schemas.microsoft.com/office/drawing/2014/main" val="10000"/>
                  </a:ext>
                </a:extLst>
              </a:tr>
              <a:tr h="343480">
                <a:tc>
                  <a:txBody>
                    <a:bodyPr/>
                    <a:lstStyle/>
                    <a:p>
                      <a:pPr algn="ctr"/>
                      <a:r>
                        <a:rPr lang="it-IT" sz="1600" b="1" noProof="0">
                          <a:latin typeface="Book Antiqua" pitchFamily="18" charset="0"/>
                        </a:rPr>
                        <a:t>Evento</a:t>
                      </a:r>
                    </a:p>
                  </a:txBody>
                  <a:tcPr marL="121920" marR="121920" marT="60960" marB="60960"/>
                </a:tc>
                <a:tc>
                  <a:txBody>
                    <a:bodyPr/>
                    <a:lstStyle/>
                    <a:p>
                      <a:pPr algn="ctr"/>
                      <a:r>
                        <a:rPr lang="it-IT" sz="1600" b="1" noProof="0">
                          <a:latin typeface="Book Antiqua" pitchFamily="18" charset="0"/>
                        </a:rPr>
                        <a:t>Azione</a:t>
                      </a:r>
                    </a:p>
                  </a:txBody>
                  <a:tcPr marL="121920" marR="121920" marT="60960" marB="60960"/>
                </a:tc>
                <a:tc>
                  <a:txBody>
                    <a:bodyPr/>
                    <a:lstStyle/>
                    <a:p>
                      <a:pPr algn="ctr"/>
                      <a:r>
                        <a:rPr lang="it-IT" sz="1600" b="1" noProof="0">
                          <a:latin typeface="Book Antiqua" pitchFamily="18" charset="0"/>
                        </a:rPr>
                        <a:t>Evento</a:t>
                      </a:r>
                    </a:p>
                  </a:txBody>
                  <a:tcPr marL="121920" marR="121920" marT="60960" marB="60960"/>
                </a:tc>
                <a:tc>
                  <a:txBody>
                    <a:bodyPr/>
                    <a:lstStyle/>
                    <a:p>
                      <a:pPr algn="ctr"/>
                      <a:r>
                        <a:rPr lang="it-IT" sz="1600" b="1" noProof="0">
                          <a:latin typeface="Book Antiqua" pitchFamily="18" charset="0"/>
                        </a:rPr>
                        <a:t>Azione</a:t>
                      </a:r>
                    </a:p>
                  </a:txBody>
                  <a:tcPr marL="121920" marR="121920" marT="60960" marB="60960"/>
                </a:tc>
                <a:extLst>
                  <a:ext uri="{0D108BD9-81ED-4DB2-BD59-A6C34878D82A}">
                    <a16:rowId xmlns:a16="http://schemas.microsoft.com/office/drawing/2014/main" val="10001"/>
                  </a:ext>
                </a:extLst>
              </a:tr>
              <a:tr h="39254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latin typeface="Book Antiqua"/>
                        </a:rPr>
                        <a:t>index</a:t>
                      </a:r>
                      <a:r>
                        <a:rPr lang="it-IT" sz="1400" baseline="0" noProof="0">
                          <a:latin typeface="Book Antiqua"/>
                        </a:rPr>
                        <a:t> </a:t>
                      </a:r>
                      <a:r>
                        <a:rPr lang="it-IT" sz="1400" baseline="0" noProof="0">
                          <a:latin typeface="Book Antiqua"/>
                          <a:sym typeface="Wingdings" panose="05000000000000000000" pitchFamily="2" charset="2"/>
                        </a:rPr>
                        <a:t> login </a:t>
                      </a:r>
                      <a:r>
                        <a:rPr lang="it-IT" sz="1400" baseline="0" noProof="0" err="1">
                          <a:latin typeface="Book Antiqua"/>
                          <a:sym typeface="Wingdings" panose="05000000000000000000" pitchFamily="2" charset="2"/>
                        </a:rPr>
                        <a:t>form</a:t>
                      </a:r>
                      <a:r>
                        <a:rPr lang="it-IT" sz="1400" baseline="0" noProof="0">
                          <a:latin typeface="Book Antiqua"/>
                          <a:sym typeface="Wingdings" panose="05000000000000000000" pitchFamily="2" charset="2"/>
                        </a:rPr>
                        <a:t>  </a:t>
                      </a:r>
                      <a:r>
                        <a:rPr lang="it-IT" sz="1400" baseline="0" noProof="0" err="1">
                          <a:latin typeface="Book Antiqua"/>
                          <a:sym typeface="Wingdings" panose="05000000000000000000" pitchFamily="2" charset="2"/>
                        </a:rPr>
                        <a:t>submit</a:t>
                      </a:r>
                      <a:endParaRPr lang="it-IT" sz="1400" noProof="0">
                        <a:latin typeface="Book Antiqua"/>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latin typeface="Book Antiqua" pitchFamily="18" charset="0"/>
                        </a:rPr>
                        <a:t>Controllo dati</a:t>
                      </a:r>
                      <a:endParaRPr lang="it-IT" sz="1400" noProof="0">
                        <a:solidFill>
                          <a:srgbClr val="FF0000"/>
                        </a:solidFill>
                        <a:latin typeface="Book Antiqua" pitchFamily="18"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latin typeface="Book Antiqua" pitchFamily="18" charset="0"/>
                        </a:rPr>
                        <a:t>POST username password</a:t>
                      </a:r>
                    </a:p>
                  </a:txBody>
                  <a:tcPr marL="121920" marR="121920" marT="60960" marB="60960"/>
                </a:tc>
                <a:tc>
                  <a:txBody>
                    <a:bodyPr/>
                    <a:lstStyle/>
                    <a:p>
                      <a:r>
                        <a:rPr lang="it-IT" sz="1400" noProof="0">
                          <a:latin typeface="Book Antiqua" pitchFamily="18" charset="0"/>
                        </a:rPr>
                        <a:t>Controllo credenziali</a:t>
                      </a:r>
                    </a:p>
                  </a:txBody>
                  <a:tcPr marL="121920" marR="121920" marT="60960" marB="60960"/>
                </a:tc>
                <a:extLst>
                  <a:ext uri="{0D108BD9-81ED-4DB2-BD59-A6C34878D82A}">
                    <a16:rowId xmlns:a16="http://schemas.microsoft.com/office/drawing/2014/main" val="10002"/>
                  </a:ext>
                </a:extLst>
              </a:tr>
              <a:tr h="502955">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latin typeface="Book Antiqua"/>
                        </a:rPr>
                        <a:t>Home </a:t>
                      </a:r>
                      <a:r>
                        <a:rPr lang="it-IT" sz="1400" noProof="0">
                          <a:latin typeface="Book Antiqua"/>
                          <a:sym typeface="Wingdings" panose="05000000000000000000" pitchFamily="2" charset="2"/>
                        </a:rPr>
                        <a:t> load</a:t>
                      </a:r>
                      <a:endParaRPr lang="it-IT" sz="1400" noProof="0">
                        <a:latin typeface="Book Antiqua"/>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latin typeface="Book Antiqua" pitchFamily="18" charset="0"/>
                        </a:rPr>
                        <a:t>Aggiorna </a:t>
                      </a:r>
                      <a:r>
                        <a:rPr lang="it-IT" sz="1400" baseline="0" noProof="0" err="1">
                          <a:latin typeface="Book Antiqua" pitchFamily="18" charset="0"/>
                        </a:rPr>
                        <a:t>view</a:t>
                      </a:r>
                      <a:r>
                        <a:rPr lang="it-IT" sz="1400" baseline="0" noProof="0">
                          <a:latin typeface="Book Antiqua" pitchFamily="18" charset="0"/>
                        </a:rPr>
                        <a:t> con dati elenco</a:t>
                      </a:r>
                      <a:endParaRPr lang="it-IT" sz="1400" noProof="0">
                        <a:latin typeface="Book Antiqua" pitchFamily="18"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latin typeface="Book Antiqua" pitchFamily="18" charset="0"/>
                        </a:rPr>
                        <a:t>GET</a:t>
                      </a:r>
                      <a:r>
                        <a:rPr lang="it-IT" sz="1400" baseline="0" noProof="0">
                          <a:latin typeface="Book Antiqua" pitchFamily="18" charset="0"/>
                        </a:rPr>
                        <a:t> (nessun parametro)</a:t>
                      </a:r>
                      <a:endParaRPr lang="it-IT" sz="1400" noProof="0">
                        <a:latin typeface="Book Antiqua" pitchFamily="18" charset="0"/>
                      </a:endParaRPr>
                    </a:p>
                  </a:txBody>
                  <a:tcPr marL="121920" marR="121920" marT="60960" marB="60960"/>
                </a:tc>
                <a:tc>
                  <a:txBody>
                    <a:bodyPr/>
                    <a:lstStyle/>
                    <a:p>
                      <a:r>
                        <a:rPr lang="it-IT" sz="1400" noProof="0">
                          <a:latin typeface="Book Antiqua" pitchFamily="18" charset="0"/>
                        </a:rPr>
                        <a:t>Estrazione conti dell'utente e primo conto</a:t>
                      </a:r>
                    </a:p>
                  </a:txBody>
                  <a:tcPr marL="121920" marR="121920" marT="60960" marB="60960"/>
                </a:tc>
                <a:extLst>
                  <a:ext uri="{0D108BD9-81ED-4DB2-BD59-A6C34878D82A}">
                    <a16:rowId xmlns:a16="http://schemas.microsoft.com/office/drawing/2014/main" val="10003"/>
                  </a:ext>
                </a:extLst>
              </a:tr>
              <a:tr h="52748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latin typeface="Book Antiqua" pitchFamily="18" charset="0"/>
                        </a:rPr>
                        <a:t>Home </a:t>
                      </a:r>
                      <a:r>
                        <a:rPr lang="it-IT" sz="1400" noProof="0">
                          <a:latin typeface="Book Antiqua" pitchFamily="18" charset="0"/>
                          <a:sym typeface="Wingdings" panose="05000000000000000000" pitchFamily="2" charset="2"/>
                        </a:rPr>
                        <a:t> elenco conti  seleziona conto</a:t>
                      </a:r>
                      <a:endParaRPr lang="it-IT" sz="1400" noProof="0">
                        <a:latin typeface="Book Antiqua" pitchFamily="18" charset="0"/>
                      </a:endParaRPr>
                    </a:p>
                  </a:txBody>
                  <a:tcPr marL="121920" marR="121920" marT="60960" marB="60960"/>
                </a:tc>
                <a:tc>
                  <a:txBody>
                    <a:bodyPr/>
                    <a:lstStyle/>
                    <a:p>
                      <a:r>
                        <a:rPr lang="it-IT" sz="1400" noProof="0">
                          <a:latin typeface="Book Antiqua" pitchFamily="18" charset="0"/>
                        </a:rPr>
                        <a:t>Aggiorna </a:t>
                      </a:r>
                      <a:r>
                        <a:rPr lang="it-IT" sz="1400" baseline="0" noProof="0" err="1">
                          <a:latin typeface="Book Antiqua" pitchFamily="18" charset="0"/>
                        </a:rPr>
                        <a:t>view</a:t>
                      </a:r>
                      <a:r>
                        <a:rPr lang="it-IT" sz="1400" baseline="0" noProof="0">
                          <a:latin typeface="Book Antiqua" pitchFamily="18" charset="0"/>
                        </a:rPr>
                        <a:t> con dati conto</a:t>
                      </a:r>
                      <a:endParaRPr lang="it-IT" sz="1400" noProof="0">
                        <a:latin typeface="Book Antiqua" pitchFamily="18" charset="0"/>
                      </a:endParaRPr>
                    </a:p>
                  </a:txBody>
                  <a:tcPr marL="121920" marR="121920" marT="60960" marB="60960"/>
                </a:tc>
                <a:tc>
                  <a:txBody>
                    <a:bodyPr/>
                    <a:lstStyle/>
                    <a:p>
                      <a:r>
                        <a:rPr lang="it-IT" sz="1400" noProof="0">
                          <a:latin typeface="Book Antiqua" pitchFamily="18" charset="0"/>
                        </a:rPr>
                        <a:t>GET codice conto</a:t>
                      </a:r>
                    </a:p>
                  </a:txBody>
                  <a:tcPr marL="121920" marR="121920" marT="60960" marB="60960"/>
                </a:tc>
                <a:tc>
                  <a:txBody>
                    <a:bodyPr/>
                    <a:lstStyle/>
                    <a:p>
                      <a:r>
                        <a:rPr lang="it-IT" sz="1400" noProof="0">
                          <a:latin typeface="Book Antiqua" pitchFamily="18" charset="0"/>
                        </a:rPr>
                        <a:t>Estrazione dati conto</a:t>
                      </a:r>
                    </a:p>
                  </a:txBody>
                  <a:tcPr marL="121920" marR="121920" marT="60960" marB="60960"/>
                </a:tc>
                <a:extLst>
                  <a:ext uri="{0D108BD9-81ED-4DB2-BD59-A6C34878D82A}">
                    <a16:rowId xmlns:a16="http://schemas.microsoft.com/office/drawing/2014/main" val="10004"/>
                  </a:ext>
                </a:extLst>
              </a:tr>
              <a:tr h="51522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latin typeface="Book Antiqua" pitchFamily="18" charset="0"/>
                        </a:rPr>
                        <a:t>index</a:t>
                      </a:r>
                      <a:r>
                        <a:rPr lang="it-IT" sz="1400" baseline="0" noProof="0">
                          <a:latin typeface="Book Antiqua" pitchFamily="18" charset="0"/>
                        </a:rPr>
                        <a:t> </a:t>
                      </a:r>
                      <a:r>
                        <a:rPr lang="it-IT" sz="1400" baseline="0" noProof="0">
                          <a:latin typeface="Book Antiqua" pitchFamily="18" charset="0"/>
                          <a:sym typeface="Wingdings" panose="05000000000000000000" pitchFamily="2" charset="2"/>
                        </a:rPr>
                        <a:t></a:t>
                      </a:r>
                      <a:r>
                        <a:rPr lang="it-IT" sz="1400" baseline="0" noProof="0" err="1">
                          <a:latin typeface="Book Antiqua" pitchFamily="18" charset="0"/>
                          <a:sym typeface="Wingdings" panose="05000000000000000000" pitchFamily="2" charset="2"/>
                        </a:rPr>
                        <a:t>form</a:t>
                      </a:r>
                      <a:r>
                        <a:rPr lang="it-IT" sz="1400" baseline="0" noProof="0">
                          <a:latin typeface="Book Antiqua" pitchFamily="18" charset="0"/>
                          <a:sym typeface="Wingdings" panose="05000000000000000000" pitchFamily="2" charset="2"/>
                        </a:rPr>
                        <a:t> registrazione </a:t>
                      </a:r>
                      <a:r>
                        <a:rPr lang="it-IT" sz="1400" baseline="0" noProof="0" err="1">
                          <a:latin typeface="Book Antiqua" pitchFamily="18" charset="0"/>
                          <a:sym typeface="Wingdings" panose="05000000000000000000" pitchFamily="2" charset="2"/>
                        </a:rPr>
                        <a:t>submit</a:t>
                      </a:r>
                      <a:endParaRPr lang="it-IT" sz="1400" noProof="0">
                        <a:latin typeface="Book Antiqua" pitchFamily="18" charset="0"/>
                      </a:endParaRPr>
                    </a:p>
                  </a:txBody>
                  <a:tcPr marL="121920" marR="121920" marT="60960" marB="60960"/>
                </a:tc>
                <a:tc>
                  <a:txBody>
                    <a:bodyPr/>
                    <a:lstStyle/>
                    <a:p>
                      <a:r>
                        <a:rPr lang="it-IT" sz="1400" noProof="0">
                          <a:latin typeface="Book Antiqua" pitchFamily="18" charset="0"/>
                        </a:rPr>
                        <a:t>Controllo dati</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latin typeface="Book Antiqua" pitchFamily="18" charset="0"/>
                        </a:rPr>
                        <a:t>POST dati inseriti nel </a:t>
                      </a:r>
                      <a:r>
                        <a:rPr lang="it-IT" sz="1400" noProof="0" err="1">
                          <a:latin typeface="Book Antiqua" pitchFamily="18" charset="0"/>
                        </a:rPr>
                        <a:t>form</a:t>
                      </a:r>
                      <a:endParaRPr lang="it-IT" sz="1400" noProof="0">
                        <a:latin typeface="Book Antiqua" pitchFamily="18" charset="0"/>
                      </a:endParaRPr>
                    </a:p>
                  </a:txBody>
                  <a:tcPr marL="121920" marR="121920" marT="60960" marB="60960"/>
                </a:tc>
                <a:tc>
                  <a:txBody>
                    <a:bodyPr/>
                    <a:lstStyle/>
                    <a:p>
                      <a:r>
                        <a:rPr lang="it-IT" sz="1400" noProof="0">
                          <a:latin typeface="Book Antiqua" pitchFamily="18" charset="0"/>
                        </a:rPr>
                        <a:t>Registra</a:t>
                      </a:r>
                    </a:p>
                  </a:txBody>
                  <a:tcPr marL="121920" marR="121920" marT="60960" marB="60960"/>
                </a:tc>
                <a:extLst>
                  <a:ext uri="{0D108BD9-81ED-4DB2-BD59-A6C34878D82A}">
                    <a16:rowId xmlns:a16="http://schemas.microsoft.com/office/drawing/2014/main" val="10005"/>
                  </a:ext>
                </a:extLst>
              </a:tr>
              <a:tr h="515222">
                <a:tc>
                  <a:txBody>
                    <a:bodyPr/>
                    <a:lstStyle/>
                    <a:p>
                      <a:r>
                        <a:rPr lang="it-IT" sz="1400" noProof="0">
                          <a:latin typeface="Book Antiqua" pitchFamily="18" charset="0"/>
                        </a:rPr>
                        <a:t>Home</a:t>
                      </a:r>
                      <a:r>
                        <a:rPr lang="it-IT" sz="1400" noProof="0">
                          <a:latin typeface="Book Antiqua" pitchFamily="18" charset="0"/>
                          <a:sym typeface="Wingdings" panose="05000000000000000000" pitchFamily="2" charset="2"/>
                        </a:rPr>
                        <a:t> </a:t>
                      </a:r>
                      <a:r>
                        <a:rPr lang="it-IT" sz="1400" noProof="0" err="1">
                          <a:latin typeface="Book Antiqua" pitchFamily="18" charset="0"/>
                          <a:sym typeface="Wingdings" panose="05000000000000000000" pitchFamily="2" charset="2"/>
                        </a:rPr>
                        <a:t>form</a:t>
                      </a:r>
                      <a:r>
                        <a:rPr lang="it-IT" sz="1400" noProof="0">
                          <a:latin typeface="Book Antiqua" pitchFamily="18" charset="0"/>
                          <a:sym typeface="Wingdings" panose="05000000000000000000" pitchFamily="2" charset="2"/>
                        </a:rPr>
                        <a:t> </a:t>
                      </a:r>
                      <a:r>
                        <a:rPr lang="it-IT" sz="1400" noProof="0" err="1">
                          <a:latin typeface="Book Antiqua" pitchFamily="18" charset="0"/>
                          <a:sym typeface="Wingdings" panose="05000000000000000000" pitchFamily="2" charset="2"/>
                        </a:rPr>
                        <a:t>creaConto</a:t>
                      </a:r>
                      <a:r>
                        <a:rPr lang="it-IT" sz="1400" baseline="0" noProof="0">
                          <a:latin typeface="Book Antiqua" pitchFamily="18" charset="0"/>
                          <a:sym typeface="Wingdings" panose="05000000000000000000" pitchFamily="2" charset="2"/>
                        </a:rPr>
                        <a:t> </a:t>
                      </a:r>
                      <a:r>
                        <a:rPr lang="it-IT" sz="1400" baseline="0" noProof="0" err="1">
                          <a:latin typeface="Book Antiqua" pitchFamily="18" charset="0"/>
                          <a:sym typeface="Wingdings" panose="05000000000000000000" pitchFamily="2" charset="2"/>
                        </a:rPr>
                        <a:t>submit</a:t>
                      </a:r>
                      <a:endParaRPr lang="it-IT" sz="1400" noProof="0">
                        <a:latin typeface="Book Antiqua" pitchFamily="18" charset="0"/>
                      </a:endParaRPr>
                    </a:p>
                  </a:txBody>
                  <a:tcPr marL="121920" marR="121920" marT="60960" marB="60960"/>
                </a:tc>
                <a:tc>
                  <a:txBody>
                    <a:bodyPr/>
                    <a:lstStyle/>
                    <a:p>
                      <a:r>
                        <a:rPr lang="it-IT" sz="1400" noProof="0">
                          <a:latin typeface="Book Antiqua" pitchFamily="18" charset="0"/>
                        </a:rPr>
                        <a:t>Controllo dati</a:t>
                      </a:r>
                    </a:p>
                  </a:txBody>
                  <a:tcPr marL="121920" marR="121920" marT="60960" marB="60960"/>
                </a:tc>
                <a:tc>
                  <a:txBody>
                    <a:bodyPr/>
                    <a:lstStyle/>
                    <a:p>
                      <a:r>
                        <a:rPr lang="it-IT" sz="1400" noProof="0">
                          <a:latin typeface="Book Antiqua" pitchFamily="18" charset="0"/>
                        </a:rPr>
                        <a:t>POST (dati nuovo conto)</a:t>
                      </a:r>
                    </a:p>
                  </a:txBody>
                  <a:tcPr marL="121920" marR="121920" marT="60960" marB="60960"/>
                </a:tc>
                <a:tc>
                  <a:txBody>
                    <a:bodyPr/>
                    <a:lstStyle/>
                    <a:p>
                      <a:r>
                        <a:rPr lang="it-IT" sz="1400" noProof="0">
                          <a:latin typeface="Book Antiqua" pitchFamily="18" charset="0"/>
                        </a:rPr>
                        <a:t>Inserimento</a:t>
                      </a:r>
                      <a:r>
                        <a:rPr lang="it-IT" sz="1400" baseline="0" noProof="0">
                          <a:latin typeface="Book Antiqua" pitchFamily="18" charset="0"/>
                        </a:rPr>
                        <a:t> conto</a:t>
                      </a:r>
                      <a:endParaRPr lang="it-IT" sz="1400" noProof="0">
                        <a:latin typeface="Book Antiqua" pitchFamily="18" charset="0"/>
                      </a:endParaRPr>
                    </a:p>
                  </a:txBody>
                  <a:tcPr marL="121920" marR="121920" marT="60960" marB="60960"/>
                </a:tc>
                <a:extLst>
                  <a:ext uri="{0D108BD9-81ED-4DB2-BD59-A6C34878D82A}">
                    <a16:rowId xmlns:a16="http://schemas.microsoft.com/office/drawing/2014/main" val="10006"/>
                  </a:ext>
                </a:extLst>
              </a:tr>
              <a:tr h="699229">
                <a:tc>
                  <a:txBody>
                    <a:bodyPr/>
                    <a:lstStyle/>
                    <a:p>
                      <a:pPr lvl="0">
                        <a:buNone/>
                      </a:pPr>
                      <a:r>
                        <a:rPr lang="it-IT" sz="1400" b="0" i="0" u="none" strike="noStrike" baseline="0" noProof="0">
                          <a:latin typeface="Book Antiqua"/>
                        </a:rPr>
                        <a:t>Home</a:t>
                      </a:r>
                      <a:endParaRPr lang="it-IT" err="1"/>
                    </a:p>
                    <a:p>
                      <a:pPr lvl="0">
                        <a:buNone/>
                      </a:pPr>
                      <a:r>
                        <a:rPr lang="it-IT" sz="1400" b="0" i="0" u="none" strike="noStrike" baseline="0" noProof="0">
                          <a:latin typeface="Book Antiqua"/>
                        </a:rPr>
                        <a:t>-&gt; </a:t>
                      </a:r>
                      <a:r>
                        <a:rPr lang="it-IT" sz="1400" b="0" i="0" u="none" strike="noStrike" baseline="0" noProof="0" err="1">
                          <a:latin typeface="Book Antiqua"/>
                        </a:rPr>
                        <a:t>form</a:t>
                      </a:r>
                      <a:r>
                        <a:rPr lang="it-IT" sz="1400" b="0" i="0" u="none" strike="noStrike" baseline="0" noProof="0">
                          <a:latin typeface="Book Antiqua"/>
                        </a:rPr>
                        <a:t> invia trasferimento -&gt; </a:t>
                      </a:r>
                      <a:r>
                        <a:rPr lang="it-IT" sz="1400" b="0" i="0" u="none" strike="noStrike" baseline="0" noProof="0" err="1">
                          <a:latin typeface="Book Antiqua"/>
                        </a:rPr>
                        <a:t>submit</a:t>
                      </a:r>
                      <a:endParaRPr lang="it-IT" err="1"/>
                    </a:p>
                  </a:txBody>
                  <a:tcPr marL="121920" marR="121920" marT="60960" marB="60960"/>
                </a:tc>
                <a:tc>
                  <a:txBody>
                    <a:bodyPr/>
                    <a:lstStyle/>
                    <a:p>
                      <a:pPr lvl="0">
                        <a:buNone/>
                      </a:pPr>
                      <a:r>
                        <a:rPr lang="it-IT" sz="1400" b="0" i="0" u="none" strike="noStrike" noProof="0">
                          <a:latin typeface="Book Antiqua"/>
                        </a:rPr>
                        <a:t>Controllo dati</a:t>
                      </a:r>
                      <a:endParaRPr lang="it-IT"/>
                    </a:p>
                  </a:txBody>
                  <a:tcPr marL="121920" marR="121920" marT="60960" marB="60960"/>
                </a:tc>
                <a:tc>
                  <a:txBody>
                    <a:bodyPr/>
                    <a:lstStyle/>
                    <a:p>
                      <a:pPr lvl="0">
                        <a:buNone/>
                      </a:pPr>
                      <a:r>
                        <a:rPr lang="it-IT" sz="1400" b="0" i="0" u="none" strike="noStrike" noProof="0">
                          <a:latin typeface="Book Antiqua"/>
                        </a:rPr>
                        <a:t>POST (dati trasferimento)</a:t>
                      </a:r>
                      <a:endParaRPr lang="it-IT"/>
                    </a:p>
                  </a:txBody>
                  <a:tcPr marL="121920" marR="121920" marT="60960" marB="60960"/>
                </a:tc>
                <a:tc>
                  <a:txBody>
                    <a:bodyPr/>
                    <a:lstStyle/>
                    <a:p>
                      <a:pPr lvl="0">
                        <a:buNone/>
                      </a:pPr>
                      <a:r>
                        <a:rPr lang="it-IT" sz="1400" b="0" i="0" u="none" strike="noStrike" noProof="0">
                          <a:latin typeface="Book Antiqua"/>
                        </a:rPr>
                        <a:t>Inserimento trasferimento</a:t>
                      </a:r>
                      <a:endParaRPr lang="it-IT"/>
                    </a:p>
                  </a:txBody>
                  <a:tcPr marL="121920" marR="121920" marT="60960" marB="60960"/>
                </a:tc>
                <a:extLst>
                  <a:ext uri="{0D108BD9-81ED-4DB2-BD59-A6C34878D82A}">
                    <a16:rowId xmlns:a16="http://schemas.microsoft.com/office/drawing/2014/main" val="2719988774"/>
                  </a:ext>
                </a:extLst>
              </a:tr>
              <a:tr h="490687">
                <a:tc>
                  <a:txBody>
                    <a:bodyPr/>
                    <a:lstStyle/>
                    <a:p>
                      <a:pPr lvl="0">
                        <a:buNone/>
                      </a:pPr>
                      <a:r>
                        <a:rPr lang="it-IT" sz="1400" b="0" i="0" u="none" strike="noStrike" baseline="0" noProof="0">
                          <a:latin typeface="Book Antiqua"/>
                        </a:rPr>
                        <a:t>Home --&gt; logout</a:t>
                      </a:r>
                      <a:endParaRPr lang="it-IT"/>
                    </a:p>
                  </a:txBody>
                  <a:tcPr marL="121920" marR="121920" marT="60960" marB="60960"/>
                </a:tc>
                <a:tc>
                  <a:txBody>
                    <a:bodyPr/>
                    <a:lstStyle/>
                    <a:p>
                      <a:r>
                        <a:rPr lang="it-IT" sz="1400" noProof="0">
                          <a:latin typeface="Book Antiqua"/>
                        </a:rPr>
                        <a:t>--</a:t>
                      </a:r>
                    </a:p>
                  </a:txBody>
                  <a:tcPr marL="121920" marR="121920" marT="60960" marB="60960"/>
                </a:tc>
                <a:tc>
                  <a:txBody>
                    <a:bodyPr/>
                    <a:lstStyle/>
                    <a:p>
                      <a:pPr lvl="0">
                        <a:buNone/>
                      </a:pPr>
                      <a:r>
                        <a:rPr lang="it-IT" sz="1400" b="0" i="0" u="none" strike="noStrike" noProof="0">
                          <a:latin typeface="Book Antiqua"/>
                        </a:rPr>
                        <a:t>GET (nessun parametro)</a:t>
                      </a:r>
                      <a:endParaRPr lang="it-IT"/>
                    </a:p>
                  </a:txBody>
                  <a:tcPr marL="121920" marR="121920" marT="60960" marB="60960"/>
                </a:tc>
                <a:tc>
                  <a:txBody>
                    <a:bodyPr/>
                    <a:lstStyle/>
                    <a:p>
                      <a:pPr lvl="0">
                        <a:buNone/>
                      </a:pPr>
                      <a:r>
                        <a:rPr lang="it-IT" sz="1400" b="0" i="0" u="none" strike="noStrike" baseline="0" noProof="0">
                          <a:latin typeface="Book Antiqua"/>
                        </a:rPr>
                        <a:t>Esegui logout</a:t>
                      </a:r>
                      <a:endParaRPr lang="it-IT"/>
                    </a:p>
                  </a:txBody>
                  <a:tcPr marL="121920" marR="121920" marT="60960" marB="60960"/>
                </a:tc>
                <a:extLst>
                  <a:ext uri="{0D108BD9-81ED-4DB2-BD59-A6C34878D82A}">
                    <a16:rowId xmlns:a16="http://schemas.microsoft.com/office/drawing/2014/main" val="10007"/>
                  </a:ext>
                </a:extLst>
              </a:tr>
              <a:tr h="1091780">
                <a:tc>
                  <a:txBody>
                    <a:bodyPr/>
                    <a:lstStyle/>
                    <a:p>
                      <a:pPr marL="0" marR="0" lvl="0" indent="0" algn="l">
                        <a:lnSpc>
                          <a:spcPct val="100000"/>
                        </a:lnSpc>
                        <a:spcBef>
                          <a:spcPts val="0"/>
                        </a:spcBef>
                        <a:spcAft>
                          <a:spcPts val="0"/>
                        </a:spcAft>
                        <a:buNone/>
                      </a:pPr>
                      <a:r>
                        <a:rPr lang="it-IT" sz="1400" b="0" i="0" u="none" strike="noStrike" noProof="0">
                          <a:latin typeface="Book Antiqua"/>
                        </a:rPr>
                        <a:t>Home </a:t>
                      </a:r>
                      <a:endParaRPr lang="it-IT"/>
                    </a:p>
                    <a:p>
                      <a:pPr marL="0" marR="0" lvl="0" indent="0" algn="l">
                        <a:lnSpc>
                          <a:spcPct val="100000"/>
                        </a:lnSpc>
                        <a:spcBef>
                          <a:spcPts val="0"/>
                        </a:spcBef>
                        <a:spcAft>
                          <a:spcPts val="0"/>
                        </a:spcAft>
                        <a:buNone/>
                      </a:pPr>
                      <a:r>
                        <a:rPr lang="it-IT" sz="1400" b="0" i="0" u="none" strike="noStrike" noProof="0">
                          <a:latin typeface="Book Antiqua"/>
                        </a:rPr>
                        <a:t>-&gt; </a:t>
                      </a:r>
                      <a:r>
                        <a:rPr lang="it-IT" sz="1400" b="0" i="0" u="none" strike="noStrike" noProof="0" err="1">
                          <a:latin typeface="Book Antiqua"/>
                        </a:rPr>
                        <a:t>form</a:t>
                      </a:r>
                      <a:r>
                        <a:rPr lang="it-IT" sz="1400" b="0" i="0" u="none" strike="noStrike" noProof="0">
                          <a:latin typeface="Book Antiqua"/>
                        </a:rPr>
                        <a:t> </a:t>
                      </a:r>
                      <a:r>
                        <a:rPr lang="it-IT" sz="1400" b="0" i="0" u="none" strike="noStrike" noProof="0" err="1">
                          <a:latin typeface="Book Antiqua"/>
                        </a:rPr>
                        <a:t>inviaTrasferimento</a:t>
                      </a:r>
                      <a:endParaRPr lang="it-IT" err="1"/>
                    </a:p>
                    <a:p>
                      <a:pPr marL="0" marR="0" lvl="0" indent="0" algn="l">
                        <a:lnSpc>
                          <a:spcPct val="100000"/>
                        </a:lnSpc>
                        <a:spcBef>
                          <a:spcPts val="0"/>
                        </a:spcBef>
                        <a:spcAft>
                          <a:spcPts val="0"/>
                        </a:spcAft>
                        <a:buNone/>
                      </a:pPr>
                      <a:r>
                        <a:rPr lang="it-IT" sz="1400" b="0" i="0" u="none" strike="noStrike" noProof="0">
                          <a:latin typeface="Book Antiqua"/>
                        </a:rPr>
                        <a:t>-&gt;</a:t>
                      </a:r>
                      <a:r>
                        <a:rPr lang="it-IT" sz="1400" b="0" i="0" u="none" strike="noStrike" noProof="0" err="1">
                          <a:latin typeface="Book Antiqua"/>
                        </a:rPr>
                        <a:t>form</a:t>
                      </a:r>
                      <a:r>
                        <a:rPr lang="it-IT" sz="1400" b="0" i="0" u="none" strike="noStrike" noProof="0">
                          <a:latin typeface="Book Antiqua"/>
                        </a:rPr>
                        <a:t> inserisci in rubrica--&gt; conferma</a:t>
                      </a:r>
                      <a:endParaRPr lang="it-IT"/>
                    </a:p>
                    <a:p>
                      <a:endParaRPr lang="it-IT" sz="1400" noProof="0">
                        <a:latin typeface="Book Antiqua" pitchFamily="18" charset="0"/>
                      </a:endParaRPr>
                    </a:p>
                  </a:txBody>
                  <a:tcPr marL="121920" marR="121920" marT="60960" marB="60960"/>
                </a:tc>
                <a:tc>
                  <a:txBody>
                    <a:bodyPr/>
                    <a:lstStyle/>
                    <a:p>
                      <a:r>
                        <a:rPr lang="it-IT" sz="1400" noProof="0">
                          <a:latin typeface="Book Antiqua"/>
                        </a:rPr>
                        <a:t>--</a:t>
                      </a:r>
                    </a:p>
                  </a:txBody>
                  <a:tcPr marL="121920" marR="121920" marT="60960" marB="60960"/>
                </a:tc>
                <a:tc>
                  <a:txBody>
                    <a:bodyPr/>
                    <a:lstStyle/>
                    <a:p>
                      <a:pPr marL="0" marR="0" lvl="0" indent="0" algn="l">
                        <a:lnSpc>
                          <a:spcPct val="100000"/>
                        </a:lnSpc>
                        <a:spcBef>
                          <a:spcPts val="0"/>
                        </a:spcBef>
                        <a:spcAft>
                          <a:spcPts val="0"/>
                        </a:spcAft>
                        <a:buNone/>
                      </a:pPr>
                      <a:r>
                        <a:rPr lang="it-IT" sz="1400" b="0" i="0" u="none" strike="noStrike" baseline="0" noProof="0">
                          <a:latin typeface="Book Antiqua"/>
                        </a:rPr>
                        <a:t>POST (dati destinatario)</a:t>
                      </a:r>
                      <a:endParaRPr lang="it-IT"/>
                    </a:p>
                    <a:p>
                      <a:endParaRPr lang="it-IT" sz="1400" noProof="0">
                        <a:latin typeface="Book Antiqua" pitchFamily="18" charset="0"/>
                      </a:endParaRPr>
                    </a:p>
                  </a:txBody>
                  <a:tcPr marL="121920" marR="121920" marT="60960" marB="60960"/>
                </a:tc>
                <a:tc>
                  <a:txBody>
                    <a:bodyPr/>
                    <a:lstStyle/>
                    <a:p>
                      <a:pPr lvl="0">
                        <a:buNone/>
                      </a:pPr>
                      <a:r>
                        <a:rPr lang="it-IT" sz="1400" b="0" i="0" u="none" strike="noStrike" noProof="0">
                          <a:latin typeface="Book Antiqua"/>
                        </a:rPr>
                        <a:t>Inserimento in rubrica</a:t>
                      </a:r>
                      <a:endParaRPr lang="it-IT"/>
                    </a:p>
                  </a:txBody>
                  <a:tcPr marL="121920" marR="121920" marT="60960" marB="60960"/>
                </a:tc>
                <a:extLst>
                  <a:ext uri="{0D108BD9-81ED-4DB2-BD59-A6C34878D82A}">
                    <a16:rowId xmlns:a16="http://schemas.microsoft.com/office/drawing/2014/main" val="10008"/>
                  </a:ext>
                </a:extLst>
              </a:tr>
              <a:tr h="895505">
                <a:tc>
                  <a:txBody>
                    <a:bodyPr/>
                    <a:lstStyle/>
                    <a:p>
                      <a:pPr lvl="0">
                        <a:buNone/>
                      </a:pPr>
                      <a:r>
                        <a:rPr lang="it-IT" sz="1400" b="0" i="0" u="none" strike="noStrike" baseline="0" noProof="0">
                          <a:latin typeface="Book Antiqua"/>
                        </a:rPr>
                        <a:t>Home -&gt; </a:t>
                      </a:r>
                      <a:r>
                        <a:rPr lang="it-IT" sz="1400" b="0" i="0" u="none" strike="noStrike" baseline="0" noProof="0" err="1">
                          <a:latin typeface="Book Antiqua"/>
                        </a:rPr>
                        <a:t>form</a:t>
                      </a:r>
                      <a:r>
                        <a:rPr lang="it-IT" sz="1400" b="0" i="0" u="none" strike="noStrike" baseline="0" noProof="0">
                          <a:latin typeface="Book Antiqua"/>
                        </a:rPr>
                        <a:t> invia trasferimento   -&gt; user riempie casella </a:t>
                      </a:r>
                      <a:r>
                        <a:rPr lang="it-IT" sz="1400" b="0" i="0" u="none" strike="noStrike" baseline="0" noProof="0" err="1">
                          <a:latin typeface="Book Antiqua"/>
                        </a:rPr>
                        <a:t>codiceContoDestinatario</a:t>
                      </a:r>
                      <a:endParaRPr lang="it-IT" err="1"/>
                    </a:p>
                  </a:txBody>
                  <a:tcPr marL="121920" marR="121920" marT="60960" marB="60960"/>
                </a:tc>
                <a:tc>
                  <a:txBody>
                    <a:bodyPr/>
                    <a:lstStyle/>
                    <a:p>
                      <a:r>
                        <a:rPr lang="it-IT" sz="1400" noProof="0">
                          <a:latin typeface="Book Antiqua"/>
                        </a:rPr>
                        <a:t>Mostra il suggerimento se presente in rubrica</a:t>
                      </a:r>
                    </a:p>
                  </a:txBody>
                  <a:tcPr marL="121920" marR="121920" marT="60960" marB="60960"/>
                </a:tc>
                <a:tc>
                  <a:txBody>
                    <a:bodyPr/>
                    <a:lstStyle/>
                    <a:p>
                      <a:r>
                        <a:rPr lang="it-IT" sz="1400" noProof="0">
                          <a:latin typeface="Book Antiqua"/>
                        </a:rPr>
                        <a:t>GET(</a:t>
                      </a:r>
                      <a:r>
                        <a:rPr lang="it-IT" sz="1400" noProof="0" err="1">
                          <a:latin typeface="Book Antiqua"/>
                        </a:rPr>
                        <a:t>codiceConto</a:t>
                      </a:r>
                      <a:r>
                        <a:rPr lang="it-IT" sz="1400" noProof="0">
                          <a:latin typeface="Book Antiqua"/>
                        </a:rPr>
                        <a:t> destinazione)</a:t>
                      </a:r>
                    </a:p>
                  </a:txBody>
                  <a:tcPr marL="121920" marR="121920" marT="60960" marB="60960"/>
                </a:tc>
                <a:tc>
                  <a:txBody>
                    <a:bodyPr/>
                    <a:lstStyle/>
                    <a:p>
                      <a:pPr lvl="0">
                        <a:buNone/>
                      </a:pPr>
                      <a:r>
                        <a:rPr lang="it-IT" sz="1400" b="0" i="0" u="none" strike="noStrike" noProof="0">
                          <a:latin typeface="Book Antiqua"/>
                        </a:rPr>
                        <a:t>Estrazione </a:t>
                      </a:r>
                      <a:r>
                        <a:rPr lang="it-IT" sz="1400" b="0" i="0" u="none" strike="noStrike" noProof="0" err="1">
                          <a:latin typeface="Book Antiqua"/>
                        </a:rPr>
                        <a:t>IdUtente</a:t>
                      </a:r>
                      <a:r>
                        <a:rPr lang="it-IT" sz="1400" b="0" i="0" u="none" strike="noStrike" noProof="0">
                          <a:latin typeface="Book Antiqua"/>
                        </a:rPr>
                        <a:t> destinazione suggerito dalla rubrica</a:t>
                      </a:r>
                    </a:p>
                  </a:txBody>
                  <a:tcPr marL="121920" marR="121920" marT="60960" marB="6096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535947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05F30D95-B918-464D-BF94-B0ECE933A929}"/>
              </a:ext>
            </a:extLst>
          </p:cNvPr>
          <p:cNvSpPr>
            <a:spLocks noGrp="1"/>
          </p:cNvSpPr>
          <p:nvPr>
            <p:ph type="title"/>
          </p:nvPr>
        </p:nvSpPr>
        <p:spPr>
          <a:xfrm>
            <a:off x="360604" y="50927"/>
            <a:ext cx="10976429" cy="1325563"/>
          </a:xfrm>
        </p:spPr>
        <p:txBody>
          <a:bodyPr vert="horz" lIns="91440" tIns="45720" rIns="91440" bIns="45720" rtlCol="0" anchor="ctr">
            <a:noAutofit/>
          </a:bodyPr>
          <a:lstStyle/>
          <a:p>
            <a:r>
              <a:rPr lang="it-IT" sz="3200" b="1" dirty="0">
                <a:solidFill>
                  <a:srgbClr val="0070C0"/>
                </a:solidFill>
                <a:latin typeface="Bookman Old Style"/>
              </a:rPr>
              <a:t>Controller/</a:t>
            </a:r>
            <a:r>
              <a:rPr lang="it-IT" sz="3200" b="1" dirty="0" err="1">
                <a:solidFill>
                  <a:srgbClr val="0070C0"/>
                </a:solidFill>
                <a:latin typeface="Bookman Old Style"/>
              </a:rPr>
              <a:t>Event</a:t>
            </a:r>
            <a:r>
              <a:rPr lang="it-IT" sz="3200" b="1" dirty="0">
                <a:solidFill>
                  <a:srgbClr val="0070C0"/>
                </a:solidFill>
                <a:latin typeface="Bookman Old Style"/>
              </a:rPr>
              <a:t> </a:t>
            </a:r>
            <a:r>
              <a:rPr lang="it-IT" sz="3200" b="1" dirty="0" err="1">
                <a:solidFill>
                  <a:srgbClr val="0070C0"/>
                </a:solidFill>
                <a:latin typeface="Bookman Old Style"/>
              </a:rPr>
              <a:t>Handler</a:t>
            </a:r>
            <a:endParaRPr lang="en-US" sz="3200" i="1" kern="1200" dirty="0">
              <a:solidFill>
                <a:srgbClr val="0070C0"/>
              </a:solidFill>
              <a:latin typeface="Bookman Old Style"/>
            </a:endParaRPr>
          </a:p>
        </p:txBody>
      </p:sp>
      <p:graphicFrame>
        <p:nvGraphicFramePr>
          <p:cNvPr id="5" name="Table 3"/>
          <p:cNvGraphicFramePr>
            <a:graphicFrameLocks noGrp="1"/>
          </p:cNvGraphicFramePr>
          <p:nvPr>
            <p:extLst>
              <p:ext uri="{D42A27DB-BD31-4B8C-83A1-F6EECF244321}">
                <p14:modId xmlns:p14="http://schemas.microsoft.com/office/powerpoint/2010/main" val="4210202094"/>
              </p:ext>
            </p:extLst>
          </p:nvPr>
        </p:nvGraphicFramePr>
        <p:xfrm>
          <a:off x="315310" y="853964"/>
          <a:ext cx="11582399" cy="6208902"/>
        </p:xfrm>
        <a:graphic>
          <a:graphicData uri="http://schemas.openxmlformats.org/drawingml/2006/table">
            <a:tbl>
              <a:tblPr firstRow="1" bandRow="1">
                <a:tableStyleId>{5C22544A-7EE6-4342-B048-85BDC9FD1C3A}</a:tableStyleId>
              </a:tblPr>
              <a:tblGrid>
                <a:gridCol w="3075300">
                  <a:extLst>
                    <a:ext uri="{9D8B030D-6E8A-4147-A177-3AD203B41FA5}">
                      <a16:colId xmlns:a16="http://schemas.microsoft.com/office/drawing/2014/main" val="20000"/>
                    </a:ext>
                  </a:extLst>
                </a:gridCol>
                <a:gridCol w="2718950">
                  <a:extLst>
                    <a:ext uri="{9D8B030D-6E8A-4147-A177-3AD203B41FA5}">
                      <a16:colId xmlns:a16="http://schemas.microsoft.com/office/drawing/2014/main" val="20001"/>
                    </a:ext>
                  </a:extLst>
                </a:gridCol>
                <a:gridCol w="2897125">
                  <a:extLst>
                    <a:ext uri="{9D8B030D-6E8A-4147-A177-3AD203B41FA5}">
                      <a16:colId xmlns:a16="http://schemas.microsoft.com/office/drawing/2014/main" val="20002"/>
                    </a:ext>
                  </a:extLst>
                </a:gridCol>
                <a:gridCol w="2891024">
                  <a:extLst>
                    <a:ext uri="{9D8B030D-6E8A-4147-A177-3AD203B41FA5}">
                      <a16:colId xmlns:a16="http://schemas.microsoft.com/office/drawing/2014/main" val="20003"/>
                    </a:ext>
                  </a:extLst>
                </a:gridCol>
              </a:tblGrid>
              <a:tr h="323876">
                <a:tc gridSpan="2">
                  <a:txBody>
                    <a:bodyPr/>
                    <a:lstStyle/>
                    <a:p>
                      <a:pPr algn="ctr"/>
                      <a:r>
                        <a:rPr lang="it-IT" sz="1400" noProof="0">
                          <a:latin typeface="Book Antiqua" pitchFamily="18" charset="0"/>
                        </a:rPr>
                        <a:t>Client</a:t>
                      </a:r>
                      <a:r>
                        <a:rPr lang="it-IT" sz="1400" baseline="0" noProof="0">
                          <a:latin typeface="Book Antiqua" pitchFamily="18" charset="0"/>
                        </a:rPr>
                        <a:t> side</a:t>
                      </a:r>
                      <a:endParaRPr lang="it-IT" sz="1400" noProof="0">
                        <a:latin typeface="Book Antiqua" pitchFamily="18" charset="0"/>
                      </a:endParaRPr>
                    </a:p>
                  </a:txBody>
                  <a:tcPr marL="121920" marR="121920" marT="60960" marB="60960"/>
                </a:tc>
                <a:tc hMerge="1">
                  <a:txBody>
                    <a:bodyPr/>
                    <a:lstStyle/>
                    <a:p>
                      <a:endParaRPr lang="en-US" sz="1200"/>
                    </a:p>
                  </a:txBody>
                  <a:tcPr/>
                </a:tc>
                <a:tc gridSpan="2">
                  <a:txBody>
                    <a:bodyPr/>
                    <a:lstStyle/>
                    <a:p>
                      <a:r>
                        <a:rPr lang="it-IT" sz="1400" noProof="0">
                          <a:latin typeface="Book Antiqua" pitchFamily="18" charset="0"/>
                        </a:rPr>
                        <a:t>Server side</a:t>
                      </a:r>
                    </a:p>
                  </a:txBody>
                  <a:tcPr marL="121920" marR="121920" marT="60960" marB="60960"/>
                </a:tc>
                <a:tc hMerge="1">
                  <a:txBody>
                    <a:bodyPr/>
                    <a:lstStyle/>
                    <a:p>
                      <a:endParaRPr lang="en-US" sz="1200"/>
                    </a:p>
                  </a:txBody>
                  <a:tcPr/>
                </a:tc>
                <a:extLst>
                  <a:ext uri="{0D108BD9-81ED-4DB2-BD59-A6C34878D82A}">
                    <a16:rowId xmlns:a16="http://schemas.microsoft.com/office/drawing/2014/main" val="10000"/>
                  </a:ext>
                </a:extLst>
              </a:tr>
              <a:tr h="323876">
                <a:tc>
                  <a:txBody>
                    <a:bodyPr/>
                    <a:lstStyle/>
                    <a:p>
                      <a:pPr algn="ctr"/>
                      <a:r>
                        <a:rPr lang="it-IT" sz="1400" b="1" noProof="0">
                          <a:latin typeface="Book Antiqua" pitchFamily="18" charset="0"/>
                        </a:rPr>
                        <a:t>Evento</a:t>
                      </a:r>
                    </a:p>
                  </a:txBody>
                  <a:tcPr marL="121920" marR="121920" marT="60960" marB="60960"/>
                </a:tc>
                <a:tc>
                  <a:txBody>
                    <a:bodyPr/>
                    <a:lstStyle/>
                    <a:p>
                      <a:pPr algn="ctr"/>
                      <a:r>
                        <a:rPr lang="it-IT" sz="1400" b="1" noProof="0">
                          <a:latin typeface="Book Antiqua" pitchFamily="18" charset="0"/>
                        </a:rPr>
                        <a:t>Controllore</a:t>
                      </a:r>
                    </a:p>
                  </a:txBody>
                  <a:tcPr marL="121920" marR="121920" marT="60960" marB="60960"/>
                </a:tc>
                <a:tc>
                  <a:txBody>
                    <a:bodyPr/>
                    <a:lstStyle/>
                    <a:p>
                      <a:pPr algn="ctr"/>
                      <a:r>
                        <a:rPr lang="it-IT" sz="1400" b="1" noProof="0">
                          <a:latin typeface="Book Antiqua" pitchFamily="18" charset="0"/>
                        </a:rPr>
                        <a:t>Evento</a:t>
                      </a:r>
                    </a:p>
                  </a:txBody>
                  <a:tcPr marL="121920" marR="121920" marT="60960" marB="60960"/>
                </a:tc>
                <a:tc>
                  <a:txBody>
                    <a:bodyPr/>
                    <a:lstStyle/>
                    <a:p>
                      <a:pPr algn="ctr"/>
                      <a:r>
                        <a:rPr lang="it-IT" sz="1400" b="1" noProof="0">
                          <a:latin typeface="Book Antiqua" pitchFamily="18" charset="0"/>
                        </a:rPr>
                        <a:t>Controllore</a:t>
                      </a:r>
                    </a:p>
                  </a:txBody>
                  <a:tcPr marL="121920" marR="121920" marT="60960" marB="60960"/>
                </a:tc>
                <a:extLst>
                  <a:ext uri="{0D108BD9-81ED-4DB2-BD59-A6C34878D82A}">
                    <a16:rowId xmlns:a16="http://schemas.microsoft.com/office/drawing/2014/main" val="10001"/>
                  </a:ext>
                </a:extLst>
              </a:tr>
              <a:tr h="75139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latin typeface="Book Antiqua"/>
                        </a:rPr>
                        <a:t>index</a:t>
                      </a:r>
                      <a:r>
                        <a:rPr lang="it-IT" sz="1400" baseline="0" noProof="0">
                          <a:latin typeface="Book Antiqua"/>
                        </a:rPr>
                        <a:t> </a:t>
                      </a:r>
                      <a:r>
                        <a:rPr lang="it-IT" sz="1400" baseline="0" noProof="0">
                          <a:latin typeface="Book Antiqua"/>
                          <a:sym typeface="Wingdings" panose="05000000000000000000" pitchFamily="2" charset="2"/>
                        </a:rPr>
                        <a:t> login form  </a:t>
                      </a:r>
                      <a:r>
                        <a:rPr lang="it-IT" sz="1400" baseline="0" noProof="0" err="1">
                          <a:latin typeface="Book Antiqua"/>
                          <a:sym typeface="Wingdings" panose="05000000000000000000" pitchFamily="2" charset="2"/>
                        </a:rPr>
                        <a:t>submit</a:t>
                      </a:r>
                      <a:endParaRPr lang="it-IT" sz="1400" noProof="0">
                        <a:latin typeface="Book Antiqua"/>
                      </a:endParaRPr>
                    </a:p>
                  </a:txBody>
                  <a:tcPr marL="121920" marR="121920" marT="60960" marB="60960"/>
                </a:tc>
                <a:tc>
                  <a:txBody>
                    <a:bodyPr/>
                    <a:lstStyle/>
                    <a:p>
                      <a:pPr marL="0" marR="0" indent="0" algn="l" rtl="0" eaLnBrk="1" fontAlgn="auto" latinLnBrk="0" hangingPunct="1">
                        <a:lnSpc>
                          <a:spcPct val="100000"/>
                        </a:lnSpc>
                        <a:spcBef>
                          <a:spcPts val="0"/>
                        </a:spcBef>
                        <a:spcAft>
                          <a:spcPts val="0"/>
                        </a:spcAft>
                        <a:buFont typeface="Arial"/>
                        <a:buNone/>
                      </a:pPr>
                      <a:r>
                        <a:rPr lang="it-IT" sz="1400" noProof="0" err="1">
                          <a:latin typeface="Book Antiqua"/>
                        </a:rPr>
                        <a:t>Function</a:t>
                      </a:r>
                      <a:r>
                        <a:rPr lang="it-IT" sz="1400" noProof="0">
                          <a:latin typeface="Book Antiqua"/>
                        </a:rPr>
                        <a:t> </a:t>
                      </a:r>
                      <a:r>
                        <a:rPr lang="it-IT" sz="1400" noProof="0" err="1">
                          <a:latin typeface="Book Antiqua"/>
                        </a:rPr>
                        <a:t>makeCall</a:t>
                      </a:r>
                      <a:r>
                        <a:rPr lang="it-IT" sz="1400" b="0" i="0" u="none" strike="noStrike" noProof="0">
                          <a:latin typeface="Book Antiqua"/>
                        </a:rPr>
                        <a:t>(chiamata AJAX)         (login.js)</a:t>
                      </a:r>
                      <a:endParaRPr lang="it-IT" sz="1400" noProof="0">
                        <a:latin typeface="Book Antiqua" pitchFamily="18"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latin typeface="Book Antiqua" pitchFamily="18" charset="0"/>
                        </a:rPr>
                        <a:t>POST username password</a:t>
                      </a:r>
                    </a:p>
                  </a:txBody>
                  <a:tcPr marL="121920" marR="121920" marT="60960" marB="60960"/>
                </a:tc>
                <a:tc>
                  <a:txBody>
                    <a:bodyPr/>
                    <a:lstStyle/>
                    <a:p>
                      <a:r>
                        <a:rPr lang="it-IT" sz="1400" noProof="0" err="1">
                          <a:latin typeface="Book Antiqua" pitchFamily="18" charset="0"/>
                        </a:rPr>
                        <a:t>CheckLogin</a:t>
                      </a:r>
                      <a:r>
                        <a:rPr lang="it-IT" sz="1400" noProof="0">
                          <a:latin typeface="Book Antiqua" pitchFamily="18" charset="0"/>
                        </a:rPr>
                        <a:t> (</a:t>
                      </a:r>
                      <a:r>
                        <a:rPr lang="it-IT" sz="1400" noProof="0" err="1">
                          <a:latin typeface="Book Antiqua" pitchFamily="18" charset="0"/>
                        </a:rPr>
                        <a:t>servlet</a:t>
                      </a:r>
                      <a:r>
                        <a:rPr lang="it-IT" sz="1400" noProof="0">
                          <a:latin typeface="Book Antiqua" pitchFamily="18" charset="0"/>
                        </a:rPr>
                        <a:t>)</a:t>
                      </a:r>
                    </a:p>
                  </a:txBody>
                  <a:tcPr marL="121920" marR="121920" marT="60960" marB="60960"/>
                </a:tc>
                <a:extLst>
                  <a:ext uri="{0D108BD9-81ED-4DB2-BD59-A6C34878D82A}">
                    <a16:rowId xmlns:a16="http://schemas.microsoft.com/office/drawing/2014/main" val="10002"/>
                  </a:ext>
                </a:extLst>
              </a:tr>
              <a:tr h="544111">
                <a:tc>
                  <a:txBody>
                    <a:bodyPr/>
                    <a:lstStyle/>
                    <a:p>
                      <a:pPr marL="0" marR="0" indent="0" algn="l" rtl="0" eaLnBrk="1" fontAlgn="auto" latinLnBrk="0" hangingPunct="1">
                        <a:lnSpc>
                          <a:spcPct val="100000"/>
                        </a:lnSpc>
                        <a:spcBef>
                          <a:spcPts val="0"/>
                        </a:spcBef>
                        <a:spcAft>
                          <a:spcPts val="0"/>
                        </a:spcAft>
                        <a:buFont typeface="Arial"/>
                        <a:buNone/>
                      </a:pPr>
                      <a:r>
                        <a:rPr lang="it-IT" sz="1400" noProof="0">
                          <a:latin typeface="Book Antiqua"/>
                        </a:rPr>
                        <a:t> Home page</a:t>
                      </a:r>
                      <a:r>
                        <a:rPr lang="it-IT" sz="1400" noProof="0">
                          <a:latin typeface="Book Antiqua"/>
                          <a:sym typeface="Wingdings" panose="05000000000000000000" pitchFamily="2" charset="2"/>
                        </a:rPr>
                        <a:t> load</a:t>
                      </a:r>
                      <a:endParaRPr lang="it-IT" sz="1400" noProof="0">
                        <a:latin typeface="Book Antiqua"/>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err="1">
                          <a:latin typeface="Book Antiqua" pitchFamily="18" charset="0"/>
                        </a:rPr>
                        <a:t>Function</a:t>
                      </a:r>
                      <a:r>
                        <a:rPr lang="it-IT" sz="1400" noProof="0">
                          <a:latin typeface="Book Antiqua" pitchFamily="18" charset="0"/>
                        </a:rPr>
                        <a:t> </a:t>
                      </a:r>
                      <a:r>
                        <a:rPr lang="it-IT" sz="1400" noProof="0" err="1">
                          <a:latin typeface="Book Antiqua" pitchFamily="18" charset="0"/>
                        </a:rPr>
                        <a:t>PageOrchestrator</a:t>
                      </a:r>
                      <a:endParaRPr lang="it-IT" sz="1400" noProof="0">
                        <a:latin typeface="Book Antiqua" pitchFamily="18"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latin typeface="Book Antiqua" pitchFamily="18" charset="0"/>
                        </a:rPr>
                        <a:t>GET</a:t>
                      </a:r>
                      <a:r>
                        <a:rPr lang="it-IT" sz="1400" baseline="0" noProof="0">
                          <a:latin typeface="Book Antiqua" pitchFamily="18" charset="0"/>
                        </a:rPr>
                        <a:t> (nessun parametro)</a:t>
                      </a:r>
                      <a:endParaRPr lang="it-IT" sz="1400" noProof="0">
                        <a:latin typeface="Book Antiqua" pitchFamily="18" charset="0"/>
                      </a:endParaRPr>
                    </a:p>
                  </a:txBody>
                  <a:tcPr marL="121920" marR="121920" marT="60960" marB="60960"/>
                </a:tc>
                <a:tc>
                  <a:txBody>
                    <a:bodyPr/>
                    <a:lstStyle/>
                    <a:p>
                      <a:r>
                        <a:rPr lang="it-IT" sz="1400" baseline="0" noProof="0" err="1">
                          <a:latin typeface="Book Antiqua"/>
                        </a:rPr>
                        <a:t>VaiAllaHome</a:t>
                      </a:r>
                      <a:r>
                        <a:rPr lang="it-IT" sz="1400" baseline="0" noProof="0">
                          <a:latin typeface="Book Antiqua"/>
                        </a:rPr>
                        <a:t> </a:t>
                      </a:r>
                      <a:r>
                        <a:rPr lang="it-IT" sz="1400" noProof="0">
                          <a:latin typeface="Book Antiqua"/>
                        </a:rPr>
                        <a:t>(</a:t>
                      </a:r>
                      <a:r>
                        <a:rPr lang="it-IT" sz="1400" noProof="0" err="1">
                          <a:latin typeface="Book Antiqua"/>
                        </a:rPr>
                        <a:t>servlet</a:t>
                      </a:r>
                      <a:r>
                        <a:rPr lang="it-IT" sz="1400" noProof="0">
                          <a:latin typeface="Book Antiqua"/>
                        </a:rPr>
                        <a:t>)</a:t>
                      </a:r>
                    </a:p>
                  </a:txBody>
                  <a:tcPr marL="121920" marR="121920" marT="60960" marB="60960"/>
                </a:tc>
                <a:extLst>
                  <a:ext uri="{0D108BD9-81ED-4DB2-BD59-A6C34878D82A}">
                    <a16:rowId xmlns:a16="http://schemas.microsoft.com/office/drawing/2014/main" val="10003"/>
                  </a:ext>
                </a:extLst>
              </a:tr>
              <a:tr h="647751">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latin typeface="Book Antiqua" pitchFamily="18" charset="0"/>
                        </a:rPr>
                        <a:t>Home </a:t>
                      </a:r>
                      <a:r>
                        <a:rPr lang="it-IT" sz="1400" noProof="0">
                          <a:latin typeface="Book Antiqua" pitchFamily="18" charset="0"/>
                          <a:sym typeface="Wingdings" panose="05000000000000000000" pitchFamily="2" charset="2"/>
                        </a:rPr>
                        <a:t> elenco conti  seleziona conto</a:t>
                      </a:r>
                      <a:endParaRPr lang="it-IT" sz="1400" noProof="0">
                        <a:latin typeface="Book Antiqua" pitchFamily="18" charset="0"/>
                      </a:endParaRPr>
                    </a:p>
                  </a:txBody>
                  <a:tcPr marL="121920" marR="121920" marT="60960" marB="60960"/>
                </a:tc>
                <a:tc>
                  <a:txBody>
                    <a:bodyPr/>
                    <a:lstStyle/>
                    <a:p>
                      <a:r>
                        <a:rPr lang="it-IT" sz="1400" noProof="0" err="1">
                          <a:latin typeface="Book Antiqua" pitchFamily="18" charset="0"/>
                        </a:rPr>
                        <a:t>Function</a:t>
                      </a:r>
                      <a:r>
                        <a:rPr lang="it-IT" sz="1400" baseline="0" noProof="0">
                          <a:latin typeface="Book Antiqua" pitchFamily="18" charset="0"/>
                        </a:rPr>
                        <a:t> </a:t>
                      </a:r>
                      <a:r>
                        <a:rPr lang="it-IT" sz="1400" baseline="0" noProof="0" err="1">
                          <a:latin typeface="Book Antiqua" pitchFamily="18" charset="0"/>
                        </a:rPr>
                        <a:t>DettagliConto.update</a:t>
                      </a:r>
                      <a:endParaRPr lang="it-IT" sz="1400" noProof="0">
                        <a:latin typeface="Book Antiqua" pitchFamily="18" charset="0"/>
                      </a:endParaRPr>
                    </a:p>
                  </a:txBody>
                  <a:tcPr marL="121920" marR="121920" marT="60960" marB="60960"/>
                </a:tc>
                <a:tc>
                  <a:txBody>
                    <a:bodyPr/>
                    <a:lstStyle/>
                    <a:p>
                      <a:r>
                        <a:rPr lang="it-IT" sz="1400" noProof="0">
                          <a:latin typeface="Book Antiqua" pitchFamily="18" charset="0"/>
                        </a:rPr>
                        <a:t>GET (codice conto)</a:t>
                      </a:r>
                    </a:p>
                  </a:txBody>
                  <a:tcPr marL="121920" marR="121920" marT="60960" marB="60960"/>
                </a:tc>
                <a:tc>
                  <a:txBody>
                    <a:bodyPr/>
                    <a:lstStyle/>
                    <a:p>
                      <a:r>
                        <a:rPr lang="it-IT" sz="1400" baseline="0" noProof="0" err="1">
                          <a:latin typeface="Book Antiqua" pitchFamily="18" charset="0"/>
                        </a:rPr>
                        <a:t>VediStatoConto</a:t>
                      </a:r>
                      <a:r>
                        <a:rPr lang="it-IT" sz="1400" baseline="0" noProof="0">
                          <a:latin typeface="Book Antiqua" pitchFamily="18" charset="0"/>
                        </a:rPr>
                        <a:t> </a:t>
                      </a:r>
                      <a:r>
                        <a:rPr lang="it-IT" sz="1400" noProof="0">
                          <a:latin typeface="Book Antiqua" pitchFamily="18" charset="0"/>
                        </a:rPr>
                        <a:t>(</a:t>
                      </a:r>
                      <a:r>
                        <a:rPr lang="it-IT" sz="1400" noProof="0" err="1">
                          <a:latin typeface="Book Antiqua" pitchFamily="18" charset="0"/>
                        </a:rPr>
                        <a:t>servlet</a:t>
                      </a:r>
                      <a:r>
                        <a:rPr lang="it-IT" sz="1400" noProof="0">
                          <a:latin typeface="Book Antiqua" pitchFamily="18" charset="0"/>
                        </a:rPr>
                        <a:t>)</a:t>
                      </a:r>
                    </a:p>
                  </a:txBody>
                  <a:tcPr marL="121920" marR="121920" marT="60960" marB="60960"/>
                </a:tc>
                <a:extLst>
                  <a:ext uri="{0D108BD9-81ED-4DB2-BD59-A6C34878D82A}">
                    <a16:rowId xmlns:a16="http://schemas.microsoft.com/office/drawing/2014/main" val="10004"/>
                  </a:ext>
                </a:extLst>
              </a:tr>
              <a:tr h="544111">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latin typeface="Book Antiqua" pitchFamily="18" charset="0"/>
                        </a:rPr>
                        <a:t>index</a:t>
                      </a:r>
                      <a:r>
                        <a:rPr lang="it-IT" sz="1400" baseline="0" noProof="0">
                          <a:latin typeface="Book Antiqua" pitchFamily="18" charset="0"/>
                        </a:rPr>
                        <a:t> </a:t>
                      </a:r>
                      <a:r>
                        <a:rPr lang="it-IT" sz="1400" baseline="0" noProof="0">
                          <a:latin typeface="Book Antiqua" pitchFamily="18" charset="0"/>
                          <a:sym typeface="Wingdings" panose="05000000000000000000" pitchFamily="2" charset="2"/>
                        </a:rPr>
                        <a:t></a:t>
                      </a:r>
                      <a:r>
                        <a:rPr lang="it-IT" sz="1400" baseline="0" noProof="0" err="1">
                          <a:latin typeface="Book Antiqua" pitchFamily="18" charset="0"/>
                          <a:sym typeface="Wingdings" panose="05000000000000000000" pitchFamily="2" charset="2"/>
                        </a:rPr>
                        <a:t>form</a:t>
                      </a:r>
                      <a:r>
                        <a:rPr lang="it-IT" sz="1400" baseline="0" noProof="0">
                          <a:latin typeface="Book Antiqua" pitchFamily="18" charset="0"/>
                          <a:sym typeface="Wingdings" panose="05000000000000000000" pitchFamily="2" charset="2"/>
                        </a:rPr>
                        <a:t> registrazione </a:t>
                      </a:r>
                      <a:r>
                        <a:rPr lang="it-IT" sz="1400" baseline="0" noProof="0" err="1">
                          <a:latin typeface="Book Antiqua" pitchFamily="18" charset="0"/>
                          <a:sym typeface="Wingdings" panose="05000000000000000000" pitchFamily="2" charset="2"/>
                        </a:rPr>
                        <a:t>submit</a:t>
                      </a:r>
                      <a:endParaRPr lang="it-IT" sz="1400" noProof="0">
                        <a:latin typeface="Book Antiqua" pitchFamily="18" charset="0"/>
                      </a:endParaRPr>
                    </a:p>
                  </a:txBody>
                  <a:tcPr marL="121920" marR="121920" marT="60960" marB="60960"/>
                </a:tc>
                <a:tc>
                  <a:txBody>
                    <a:bodyPr/>
                    <a:lstStyle/>
                    <a:p>
                      <a:r>
                        <a:rPr lang="it-IT" sz="1400" noProof="0" err="1">
                          <a:latin typeface="Book Antiqua"/>
                        </a:rPr>
                        <a:t>Function</a:t>
                      </a:r>
                      <a:r>
                        <a:rPr lang="it-IT" sz="1400" noProof="0">
                          <a:latin typeface="Book Antiqua"/>
                        </a:rPr>
                        <a:t> </a:t>
                      </a:r>
                      <a:r>
                        <a:rPr lang="it-IT" sz="1400" noProof="0" err="1">
                          <a:latin typeface="Book Antiqua"/>
                        </a:rPr>
                        <a:t>makeCall</a:t>
                      </a:r>
                      <a:r>
                        <a:rPr lang="it-IT" sz="1400" noProof="0">
                          <a:latin typeface="Book Antiqua"/>
                        </a:rPr>
                        <a:t>(chiamata AJAX)  (registrazione.js)</a:t>
                      </a:r>
                      <a:endParaRPr lang="it-IT" sz="1400" noProof="0">
                        <a:latin typeface="Book Antiqua" pitchFamily="18" charset="0"/>
                      </a:endParaRPr>
                    </a:p>
                  </a:txBody>
                  <a:tcPr marL="121920" marR="121920" marT="60960" marB="60960"/>
                </a:tc>
                <a:tc>
                  <a:txBody>
                    <a:bodyPr/>
                    <a:lstStyle/>
                    <a:p>
                      <a:r>
                        <a:rPr lang="it-IT" sz="1400" noProof="0">
                          <a:latin typeface="Book Antiqua" pitchFamily="18" charset="0"/>
                        </a:rPr>
                        <a:t>POST (dati registrazione)</a:t>
                      </a:r>
                    </a:p>
                  </a:txBody>
                  <a:tcPr marL="121920" marR="121920" marT="60960" marB="60960"/>
                </a:tc>
                <a:tc>
                  <a:txBody>
                    <a:bodyPr/>
                    <a:lstStyle/>
                    <a:p>
                      <a:r>
                        <a:rPr lang="it-IT" sz="1400" noProof="0">
                          <a:latin typeface="Book Antiqua" pitchFamily="18" charset="0"/>
                        </a:rPr>
                        <a:t>Registrazione (</a:t>
                      </a:r>
                      <a:r>
                        <a:rPr lang="it-IT" sz="1400" noProof="0" err="1">
                          <a:latin typeface="Book Antiqua" pitchFamily="18" charset="0"/>
                        </a:rPr>
                        <a:t>servlet</a:t>
                      </a:r>
                      <a:r>
                        <a:rPr lang="it-IT" sz="1400" noProof="0">
                          <a:latin typeface="Book Antiqua" pitchFamily="18" charset="0"/>
                        </a:rPr>
                        <a:t>)</a:t>
                      </a:r>
                    </a:p>
                  </a:txBody>
                  <a:tcPr marL="121920" marR="121920" marT="60960" marB="60960"/>
                </a:tc>
                <a:extLst>
                  <a:ext uri="{0D108BD9-81ED-4DB2-BD59-A6C34878D82A}">
                    <a16:rowId xmlns:a16="http://schemas.microsoft.com/office/drawing/2014/main" val="10005"/>
                  </a:ext>
                </a:extLst>
              </a:tr>
              <a:tr h="531156">
                <a:tc>
                  <a:txBody>
                    <a:bodyPr/>
                    <a:lstStyle/>
                    <a:p>
                      <a:r>
                        <a:rPr lang="it-IT" sz="1400" noProof="0">
                          <a:latin typeface="Book Antiqua" pitchFamily="18" charset="0"/>
                        </a:rPr>
                        <a:t>Home</a:t>
                      </a:r>
                      <a:r>
                        <a:rPr lang="it-IT" sz="1400" noProof="0">
                          <a:latin typeface="Book Antiqua" pitchFamily="18" charset="0"/>
                          <a:sym typeface="Wingdings" panose="05000000000000000000" pitchFamily="2" charset="2"/>
                        </a:rPr>
                        <a:t> </a:t>
                      </a:r>
                      <a:r>
                        <a:rPr lang="it-IT" sz="1400" noProof="0" err="1">
                          <a:latin typeface="Book Antiqua" pitchFamily="18" charset="0"/>
                          <a:sym typeface="Wingdings" panose="05000000000000000000" pitchFamily="2" charset="2"/>
                        </a:rPr>
                        <a:t>form</a:t>
                      </a:r>
                      <a:r>
                        <a:rPr lang="it-IT" sz="1400" noProof="0">
                          <a:latin typeface="Book Antiqua" pitchFamily="18" charset="0"/>
                          <a:sym typeface="Wingdings" panose="05000000000000000000" pitchFamily="2" charset="2"/>
                        </a:rPr>
                        <a:t> </a:t>
                      </a:r>
                      <a:r>
                        <a:rPr lang="it-IT" sz="1400" noProof="0" err="1">
                          <a:latin typeface="Book Antiqua" pitchFamily="18" charset="0"/>
                          <a:sym typeface="Wingdings" panose="05000000000000000000" pitchFamily="2" charset="2"/>
                        </a:rPr>
                        <a:t>creaConto</a:t>
                      </a:r>
                      <a:r>
                        <a:rPr lang="it-IT" sz="1400" baseline="0" noProof="0">
                          <a:latin typeface="Book Antiqua" pitchFamily="18" charset="0"/>
                          <a:sym typeface="Wingdings" panose="05000000000000000000" pitchFamily="2" charset="2"/>
                        </a:rPr>
                        <a:t> </a:t>
                      </a:r>
                      <a:r>
                        <a:rPr lang="it-IT" sz="1400" baseline="0" noProof="0" err="1">
                          <a:latin typeface="Book Antiqua" pitchFamily="18" charset="0"/>
                          <a:sym typeface="Wingdings" panose="05000000000000000000" pitchFamily="2" charset="2"/>
                        </a:rPr>
                        <a:t>submit</a:t>
                      </a:r>
                      <a:endParaRPr lang="it-IT" sz="1400" noProof="0">
                        <a:latin typeface="Book Antiqua" pitchFamily="18" charset="0"/>
                      </a:endParaRPr>
                    </a:p>
                  </a:txBody>
                  <a:tcPr marL="121920" marR="121920" marT="60960" marB="60960"/>
                </a:tc>
                <a:tc>
                  <a:txBody>
                    <a:bodyPr/>
                    <a:lstStyle/>
                    <a:p>
                      <a:r>
                        <a:rPr lang="it-IT" sz="1400" noProof="0" err="1">
                          <a:latin typeface="Book Antiqua"/>
                        </a:rPr>
                        <a:t>Function</a:t>
                      </a:r>
                      <a:r>
                        <a:rPr lang="it-IT" sz="1400" noProof="0">
                          <a:latin typeface="Book Antiqua"/>
                        </a:rPr>
                        <a:t> </a:t>
                      </a:r>
                      <a:r>
                        <a:rPr lang="it-IT" sz="1400" noProof="0" err="1">
                          <a:latin typeface="Book Antiqua"/>
                        </a:rPr>
                        <a:t>makeCall</a:t>
                      </a:r>
                      <a:r>
                        <a:rPr lang="it-IT" sz="1400" b="0" i="0" u="none" strike="noStrike" noProof="0">
                          <a:latin typeface="Book Antiqua"/>
                        </a:rPr>
                        <a:t>(chiamata AJAX)</a:t>
                      </a:r>
                      <a:endParaRPr lang="it-IT" sz="1400" noProof="0">
                        <a:latin typeface="Book Antiqua" pitchFamily="18" charset="0"/>
                      </a:endParaRPr>
                    </a:p>
                  </a:txBody>
                  <a:tcPr marL="121920" marR="121920" marT="60960" marB="60960"/>
                </a:tc>
                <a:tc>
                  <a:txBody>
                    <a:bodyPr/>
                    <a:lstStyle/>
                    <a:p>
                      <a:r>
                        <a:rPr lang="it-IT" sz="1400" noProof="0">
                          <a:latin typeface="Book Antiqua" pitchFamily="18" charset="0"/>
                        </a:rPr>
                        <a:t>POST(dati nuovo conto)</a:t>
                      </a:r>
                    </a:p>
                  </a:txBody>
                  <a:tcPr marL="121920" marR="121920" marT="60960" marB="60960"/>
                </a:tc>
                <a:tc>
                  <a:txBody>
                    <a:bodyPr/>
                    <a:lstStyle/>
                    <a:p>
                      <a:r>
                        <a:rPr lang="it-IT" sz="1400" noProof="0" err="1">
                          <a:latin typeface="Book Antiqua" pitchFamily="18" charset="0"/>
                        </a:rPr>
                        <a:t>CreaConto</a:t>
                      </a:r>
                      <a:r>
                        <a:rPr lang="it-IT" sz="1400" noProof="0">
                          <a:latin typeface="Book Antiqua" pitchFamily="18" charset="0"/>
                        </a:rPr>
                        <a:t> (</a:t>
                      </a:r>
                      <a:r>
                        <a:rPr lang="it-IT" sz="1400" noProof="0" err="1">
                          <a:latin typeface="Book Antiqua" pitchFamily="18" charset="0"/>
                        </a:rPr>
                        <a:t>servlet</a:t>
                      </a:r>
                      <a:r>
                        <a:rPr lang="it-IT" sz="1400" noProof="0">
                          <a:latin typeface="Book Antiqua" pitchFamily="18" charset="0"/>
                        </a:rPr>
                        <a:t>)</a:t>
                      </a:r>
                    </a:p>
                  </a:txBody>
                  <a:tcPr marL="121920" marR="121920" marT="60960" marB="60960"/>
                </a:tc>
                <a:extLst>
                  <a:ext uri="{0D108BD9-81ED-4DB2-BD59-A6C34878D82A}">
                    <a16:rowId xmlns:a16="http://schemas.microsoft.com/office/drawing/2014/main" val="10006"/>
                  </a:ext>
                </a:extLst>
              </a:tr>
              <a:tr h="544111">
                <a:tc>
                  <a:txBody>
                    <a:bodyPr/>
                    <a:lstStyle/>
                    <a:p>
                      <a:r>
                        <a:rPr lang="it-IT" sz="1400" noProof="0">
                          <a:latin typeface="Book Antiqua" pitchFamily="18" charset="0"/>
                        </a:rPr>
                        <a:t>Home</a:t>
                      </a:r>
                      <a:r>
                        <a:rPr lang="it-IT" sz="1400" noProof="0">
                          <a:latin typeface="Book Antiqua" pitchFamily="18" charset="0"/>
                          <a:sym typeface="Wingdings" panose="05000000000000000000" pitchFamily="2" charset="2"/>
                        </a:rPr>
                        <a:t> </a:t>
                      </a:r>
                      <a:r>
                        <a:rPr lang="it-IT" sz="1400" noProof="0" err="1">
                          <a:latin typeface="Book Antiqua" pitchFamily="18" charset="0"/>
                          <a:sym typeface="Wingdings" panose="05000000000000000000" pitchFamily="2" charset="2"/>
                        </a:rPr>
                        <a:t>form</a:t>
                      </a:r>
                      <a:r>
                        <a:rPr lang="it-IT" sz="1400" noProof="0">
                          <a:latin typeface="Book Antiqua" pitchFamily="18" charset="0"/>
                          <a:sym typeface="Wingdings" panose="05000000000000000000" pitchFamily="2" charset="2"/>
                        </a:rPr>
                        <a:t> invia trasferimento</a:t>
                      </a:r>
                      <a:r>
                        <a:rPr lang="it-IT" sz="1400" baseline="0" noProof="0">
                          <a:latin typeface="Book Antiqua" pitchFamily="18" charset="0"/>
                          <a:sym typeface="Wingdings" panose="05000000000000000000" pitchFamily="2" charset="2"/>
                        </a:rPr>
                        <a:t> </a:t>
                      </a:r>
                      <a:r>
                        <a:rPr lang="it-IT" sz="1400" baseline="0" noProof="0" err="1">
                          <a:latin typeface="Book Antiqua" pitchFamily="18" charset="0"/>
                          <a:sym typeface="Wingdings" panose="05000000000000000000" pitchFamily="2" charset="2"/>
                        </a:rPr>
                        <a:t>submit</a:t>
                      </a:r>
                      <a:endParaRPr lang="it-IT" sz="1400" noProof="0">
                        <a:latin typeface="Book Antiqua" pitchFamily="18" charset="0"/>
                      </a:endParaRPr>
                    </a:p>
                  </a:txBody>
                  <a:tcPr marL="121920" marR="121920" marT="60960" marB="60960"/>
                </a:tc>
                <a:tc>
                  <a:txBody>
                    <a:bodyPr/>
                    <a:lstStyle/>
                    <a:p>
                      <a:r>
                        <a:rPr lang="it-IT" sz="1400" noProof="0" err="1">
                          <a:latin typeface="Book Antiqua"/>
                        </a:rPr>
                        <a:t>Function</a:t>
                      </a:r>
                      <a:r>
                        <a:rPr lang="it-IT" sz="1400" noProof="0">
                          <a:latin typeface="Book Antiqua"/>
                        </a:rPr>
                        <a:t> </a:t>
                      </a:r>
                      <a:r>
                        <a:rPr lang="it-IT" sz="1400" noProof="0" err="1">
                          <a:latin typeface="Book Antiqua"/>
                        </a:rPr>
                        <a:t>makeCall</a:t>
                      </a:r>
                      <a:r>
                        <a:rPr lang="it-IT" sz="1400" b="0" i="0" u="none" strike="noStrike" noProof="0">
                          <a:latin typeface="Book Antiqua"/>
                        </a:rPr>
                        <a:t>(chiamata AJAX)</a:t>
                      </a:r>
                      <a:endParaRPr lang="it-IT" sz="1400" noProof="0">
                        <a:latin typeface="Book Antiqua" pitchFamily="18" charset="0"/>
                      </a:endParaRPr>
                    </a:p>
                  </a:txBody>
                  <a:tcPr marL="121920" marR="121920" marT="60960" marB="60960"/>
                </a:tc>
                <a:tc>
                  <a:txBody>
                    <a:bodyPr/>
                    <a:lstStyle/>
                    <a:p>
                      <a:r>
                        <a:rPr lang="it-IT" sz="1400" noProof="0">
                          <a:latin typeface="Book Antiqua" pitchFamily="18" charset="0"/>
                        </a:rPr>
                        <a:t>POST(dati trasferimento)</a:t>
                      </a:r>
                    </a:p>
                  </a:txBody>
                  <a:tcPr marL="121920" marR="121920" marT="60960" marB="60960"/>
                </a:tc>
                <a:tc>
                  <a:txBody>
                    <a:bodyPr/>
                    <a:lstStyle/>
                    <a:p>
                      <a:r>
                        <a:rPr lang="it-IT" sz="1400" noProof="0" err="1">
                          <a:latin typeface="Book Antiqua" pitchFamily="18" charset="0"/>
                        </a:rPr>
                        <a:t>OrdinaTraferimento</a:t>
                      </a:r>
                      <a:r>
                        <a:rPr lang="it-IT" sz="1400" noProof="0">
                          <a:latin typeface="Book Antiqua" pitchFamily="18" charset="0"/>
                        </a:rPr>
                        <a:t> (</a:t>
                      </a:r>
                      <a:r>
                        <a:rPr lang="it-IT" sz="1400" noProof="0" err="1">
                          <a:latin typeface="Book Antiqua" pitchFamily="18" charset="0"/>
                        </a:rPr>
                        <a:t>servlet</a:t>
                      </a:r>
                      <a:r>
                        <a:rPr lang="it-IT" sz="1400" noProof="0">
                          <a:latin typeface="Book Antiqua" pitchFamily="18" charset="0"/>
                        </a:rPr>
                        <a:t>)</a:t>
                      </a:r>
                    </a:p>
                  </a:txBody>
                  <a:tcPr marL="121920" marR="121920" marT="60960" marB="60960"/>
                </a:tc>
                <a:extLst>
                  <a:ext uri="{0D108BD9-81ED-4DB2-BD59-A6C34878D82A}">
                    <a16:rowId xmlns:a16="http://schemas.microsoft.com/office/drawing/2014/main" val="10007"/>
                  </a:ext>
                </a:extLst>
              </a:tr>
              <a:tr h="4145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latin typeface="Book Antiqua"/>
                        </a:rPr>
                        <a:t>Home</a:t>
                      </a:r>
                      <a:r>
                        <a:rPr lang="it-IT" sz="1400" noProof="0">
                          <a:latin typeface="Book Antiqua"/>
                          <a:sym typeface="Wingdings" panose="05000000000000000000" pitchFamily="2" charset="2"/>
                        </a:rPr>
                        <a:t> logout</a:t>
                      </a:r>
                      <a:endParaRPr lang="it-IT" sz="1400" noProof="0">
                        <a:latin typeface="Book Antiqua"/>
                      </a:endParaRPr>
                    </a:p>
                  </a:txBody>
                  <a:tcPr marL="121920" marR="121920" marT="60960" marB="60960"/>
                </a:tc>
                <a:tc>
                  <a:txBody>
                    <a:bodyPr/>
                    <a:lstStyle/>
                    <a:p>
                      <a:r>
                        <a:rPr lang="it-IT" sz="1400" noProof="0">
                          <a:latin typeface="Book Antiqua" pitchFamily="18" charset="0"/>
                        </a:rPr>
                        <a:t>--</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latin typeface="Book Antiqua" pitchFamily="18" charset="0"/>
                        </a:rPr>
                        <a:t>GET</a:t>
                      </a:r>
                      <a:r>
                        <a:rPr lang="it-IT" sz="1400" baseline="0" noProof="0">
                          <a:latin typeface="Book Antiqua" pitchFamily="18" charset="0"/>
                        </a:rPr>
                        <a:t> (nessun parametro)</a:t>
                      </a:r>
                      <a:endParaRPr lang="it-IT" sz="1400" noProof="0">
                        <a:latin typeface="Book Antiqua" pitchFamily="18" charset="0"/>
                      </a:endParaRPr>
                    </a:p>
                  </a:txBody>
                  <a:tcPr marL="121920" marR="121920" marT="60960" marB="60960"/>
                </a:tc>
                <a:tc>
                  <a:txBody>
                    <a:bodyPr/>
                    <a:lstStyle/>
                    <a:p>
                      <a:r>
                        <a:rPr lang="it-IT" sz="1400" noProof="0">
                          <a:latin typeface="Book Antiqua"/>
                        </a:rPr>
                        <a:t>Logout (servlet)</a:t>
                      </a:r>
                    </a:p>
                  </a:txBody>
                  <a:tcPr marL="121920" marR="121920" marT="60960" marB="60960"/>
                </a:tc>
                <a:extLst>
                  <a:ext uri="{0D108BD9-81ED-4DB2-BD59-A6C34878D82A}">
                    <a16:rowId xmlns:a16="http://schemas.microsoft.com/office/drawing/2014/main" val="10008"/>
                  </a:ext>
                </a:extLst>
              </a:tr>
              <a:tr h="544111">
                <a:tc>
                  <a:txBody>
                    <a:bodyPr/>
                    <a:lstStyle/>
                    <a:p>
                      <a:r>
                        <a:rPr lang="it-IT" sz="1400" noProof="0">
                          <a:latin typeface="Book Antiqua" pitchFamily="18" charset="0"/>
                        </a:rPr>
                        <a:t>Home</a:t>
                      </a:r>
                      <a:r>
                        <a:rPr lang="it-IT" sz="1400" noProof="0">
                          <a:latin typeface="Book Antiqua" pitchFamily="18" charset="0"/>
                          <a:sym typeface="Wingdings" panose="05000000000000000000" pitchFamily="2" charset="2"/>
                        </a:rPr>
                        <a:t> </a:t>
                      </a:r>
                      <a:r>
                        <a:rPr lang="it-IT" sz="1400" noProof="0" err="1">
                          <a:latin typeface="Book Antiqua" pitchFamily="18" charset="0"/>
                          <a:sym typeface="Wingdings" panose="05000000000000000000" pitchFamily="2" charset="2"/>
                        </a:rPr>
                        <a:t>form</a:t>
                      </a:r>
                      <a:r>
                        <a:rPr lang="it-IT" sz="1400" noProof="0">
                          <a:latin typeface="Book Antiqua" pitchFamily="18" charset="0"/>
                          <a:sym typeface="Wingdings" panose="05000000000000000000" pitchFamily="2" charset="2"/>
                        </a:rPr>
                        <a:t> inserisci in rubrica</a:t>
                      </a:r>
                      <a:r>
                        <a:rPr lang="it-IT" sz="1400" baseline="0" noProof="0">
                          <a:latin typeface="Book Antiqua" pitchFamily="18" charset="0"/>
                          <a:sym typeface="Wingdings" panose="05000000000000000000" pitchFamily="2" charset="2"/>
                        </a:rPr>
                        <a:t> conferma</a:t>
                      </a:r>
                      <a:endParaRPr lang="it-IT" sz="1400" noProof="0">
                        <a:latin typeface="Book Antiqua" pitchFamily="18" charset="0"/>
                      </a:endParaRPr>
                    </a:p>
                  </a:txBody>
                  <a:tcPr marL="121920" marR="121920" marT="60960" marB="60960"/>
                </a:tc>
                <a:tc>
                  <a:txBody>
                    <a:bodyPr/>
                    <a:lstStyle/>
                    <a:p>
                      <a:r>
                        <a:rPr lang="it-IT" sz="1400" noProof="0" err="1">
                          <a:latin typeface="Book Antiqua"/>
                        </a:rPr>
                        <a:t>Function</a:t>
                      </a:r>
                      <a:r>
                        <a:rPr lang="it-IT" sz="1400" noProof="0">
                          <a:latin typeface="Book Antiqua"/>
                        </a:rPr>
                        <a:t> </a:t>
                      </a:r>
                      <a:r>
                        <a:rPr lang="it-IT" sz="1400" noProof="0" err="1">
                          <a:latin typeface="Book Antiqua"/>
                        </a:rPr>
                        <a:t>makeCall</a:t>
                      </a:r>
                      <a:r>
                        <a:rPr lang="it-IT" sz="1400" b="0" i="0" u="none" strike="noStrike" noProof="0">
                          <a:latin typeface="Book Antiqua"/>
                        </a:rPr>
                        <a:t>(chiamata AJAX)</a:t>
                      </a:r>
                      <a:endParaRPr lang="it-IT" sz="1400" noProof="0">
                        <a:latin typeface="Book Antiqua" pitchFamily="18" charset="0"/>
                      </a:endParaRPr>
                    </a:p>
                  </a:txBody>
                  <a:tcPr marL="121920" marR="121920" marT="60960" marB="60960"/>
                </a:tc>
                <a:tc>
                  <a:txBody>
                    <a:bodyPr/>
                    <a:lstStyle/>
                    <a:p>
                      <a:r>
                        <a:rPr lang="it-IT" sz="1400" noProof="0">
                          <a:latin typeface="Book Antiqua" pitchFamily="18" charset="0"/>
                        </a:rPr>
                        <a:t>POST (dati destinatario)</a:t>
                      </a:r>
                    </a:p>
                  </a:txBody>
                  <a:tcPr marL="121920" marR="121920" marT="60960" marB="60960"/>
                </a:tc>
                <a:tc>
                  <a:txBody>
                    <a:bodyPr/>
                    <a:lstStyle/>
                    <a:p>
                      <a:r>
                        <a:rPr lang="it-IT" sz="1400" noProof="0" err="1">
                          <a:latin typeface="Book Antiqua" pitchFamily="18" charset="0"/>
                        </a:rPr>
                        <a:t>CreaSuggerimentoRubrica</a:t>
                      </a:r>
                      <a:r>
                        <a:rPr lang="it-IT" sz="1400" noProof="0">
                          <a:latin typeface="Book Antiqua" pitchFamily="18" charset="0"/>
                        </a:rPr>
                        <a:t> (servlet)</a:t>
                      </a:r>
                    </a:p>
                  </a:txBody>
                  <a:tcPr marL="121920" marR="121920" marT="60960" marB="60960"/>
                </a:tc>
                <a:extLst>
                  <a:ext uri="{0D108BD9-81ED-4DB2-BD59-A6C34878D82A}">
                    <a16:rowId xmlns:a16="http://schemas.microsoft.com/office/drawing/2014/main" val="10009"/>
                  </a:ext>
                </a:extLst>
              </a:tr>
              <a:tr h="414560">
                <a:tc>
                  <a:txBody>
                    <a:bodyPr/>
                    <a:lstStyle/>
                    <a:p>
                      <a:pPr lvl="0">
                        <a:buNone/>
                      </a:pPr>
                      <a:r>
                        <a:rPr lang="it-IT" sz="1400" b="0" i="0" u="none" strike="noStrike" baseline="0" noProof="0">
                          <a:latin typeface="Book Antiqua"/>
                        </a:rPr>
                        <a:t>Home -&gt; </a:t>
                      </a:r>
                      <a:r>
                        <a:rPr lang="it-IT" sz="1400" b="0" i="0" u="none" strike="noStrike" baseline="0" noProof="0" err="1">
                          <a:latin typeface="Book Antiqua"/>
                        </a:rPr>
                        <a:t>form</a:t>
                      </a:r>
                      <a:r>
                        <a:rPr lang="it-IT" sz="1400" b="0" i="0" u="none" strike="noStrike" baseline="0" noProof="0">
                          <a:latin typeface="Book Antiqua"/>
                        </a:rPr>
                        <a:t> invia trasferimento   -&gt; user riempie casella </a:t>
                      </a:r>
                      <a:r>
                        <a:rPr lang="it-IT" sz="1400" b="0" i="0" u="none" strike="noStrike" baseline="0" noProof="0" err="1">
                          <a:latin typeface="Book Antiqua"/>
                        </a:rPr>
                        <a:t>codiceContoDestinatario</a:t>
                      </a:r>
                      <a:endParaRPr lang="it-IT" sz="1400" b="0" i="0" u="none" strike="noStrike" baseline="0" noProof="0" err="1">
                        <a:latin typeface="Book Antiqua"/>
                        <a:sym typeface="Wingdings" panose="05000000000000000000" pitchFamily="2" charset="2"/>
                      </a:endParaRPr>
                    </a:p>
                  </a:txBody>
                  <a:tcPr marL="121920" marR="121920" marT="60960" marB="60960"/>
                </a:tc>
                <a:tc>
                  <a:txBody>
                    <a:bodyPr/>
                    <a:lstStyle/>
                    <a:p>
                      <a:pPr lvl="0">
                        <a:buNone/>
                      </a:pPr>
                      <a:r>
                        <a:rPr lang="it-IT" sz="1400" b="0" i="0" u="none" strike="noStrike" noProof="0" err="1">
                          <a:latin typeface="Book Antiqua"/>
                        </a:rPr>
                        <a:t>Function</a:t>
                      </a:r>
                      <a:r>
                        <a:rPr lang="it-IT" sz="1400" b="0" i="0" u="none" strike="noStrike" noProof="0">
                          <a:latin typeface="Book Antiqua"/>
                        </a:rPr>
                        <a:t> </a:t>
                      </a:r>
                      <a:r>
                        <a:rPr lang="it-IT" sz="1400" b="0" i="0" u="none" strike="noStrike" noProof="0" err="1">
                          <a:latin typeface="Book Antiqua"/>
                        </a:rPr>
                        <a:t>makeCall</a:t>
                      </a:r>
                      <a:r>
                        <a:rPr lang="it-IT" sz="1400" b="0" i="0" u="none" strike="noStrike" noProof="0">
                          <a:latin typeface="Book Antiqua"/>
                        </a:rPr>
                        <a:t>(chiamata  AJAX)  (rubrica.js)</a:t>
                      </a:r>
                      <a:endParaRPr lang="it-IT"/>
                    </a:p>
                  </a:txBody>
                  <a:tcPr marL="121920" marR="121920" marT="60960" marB="60960"/>
                </a:tc>
                <a:tc>
                  <a:txBody>
                    <a:bodyPr/>
                    <a:lstStyle/>
                    <a:p>
                      <a:pPr lvl="0" algn="l">
                        <a:lnSpc>
                          <a:spcPct val="100000"/>
                        </a:lnSpc>
                        <a:spcBef>
                          <a:spcPts val="0"/>
                        </a:spcBef>
                        <a:spcAft>
                          <a:spcPts val="0"/>
                        </a:spcAft>
                        <a:buNone/>
                      </a:pPr>
                      <a:r>
                        <a:rPr lang="it-IT" sz="1400" b="0" i="0" u="none" strike="noStrike" noProof="0">
                          <a:latin typeface="Book Antiqua"/>
                        </a:rPr>
                        <a:t>GET (</a:t>
                      </a:r>
                      <a:r>
                        <a:rPr lang="it-IT" sz="1400" b="0" i="0" u="none" strike="noStrike" noProof="0" err="1">
                          <a:latin typeface="Book Antiqua"/>
                        </a:rPr>
                        <a:t>codiceConto</a:t>
                      </a:r>
                      <a:r>
                        <a:rPr lang="it-IT" sz="1400" b="0" i="0" u="none" strike="noStrike" noProof="0">
                          <a:latin typeface="Book Antiqua"/>
                        </a:rPr>
                        <a:t> destinazione)</a:t>
                      </a:r>
                      <a:endParaRPr lang="it-IT" sz="1400" b="0" i="0" u="none" strike="noStrike" noProof="0"/>
                    </a:p>
                    <a:p>
                      <a:pPr lvl="0">
                        <a:buNone/>
                      </a:pPr>
                      <a:endParaRPr lang="it-IT" sz="1400" noProof="0">
                        <a:latin typeface="Book Antiqua"/>
                      </a:endParaRPr>
                    </a:p>
                  </a:txBody>
                  <a:tcPr marL="121920" marR="121920" marT="60960" marB="60960"/>
                </a:tc>
                <a:tc>
                  <a:txBody>
                    <a:bodyPr/>
                    <a:lstStyle/>
                    <a:p>
                      <a:r>
                        <a:rPr lang="it-IT" sz="1400" noProof="0" err="1">
                          <a:latin typeface="Book Antiqua"/>
                        </a:rPr>
                        <a:t>EstraiSuggerimentoRubrica</a:t>
                      </a:r>
                      <a:r>
                        <a:rPr lang="it-IT" sz="1400" noProof="0">
                          <a:latin typeface="Book Antiqua"/>
                        </a:rPr>
                        <a:t>  (</a:t>
                      </a:r>
                      <a:r>
                        <a:rPr lang="it-IT" sz="1400" noProof="0" err="1">
                          <a:latin typeface="Book Antiqua"/>
                        </a:rPr>
                        <a:t>servlet</a:t>
                      </a:r>
                      <a:r>
                        <a:rPr lang="it-IT" sz="1400" noProof="0">
                          <a:latin typeface="Book Antiqua"/>
                        </a:rPr>
                        <a:t>)</a:t>
                      </a:r>
                      <a:endParaRPr lang="it-IT" sz="1400" noProof="0">
                        <a:latin typeface="Book Antiqua" pitchFamily="18" charset="0"/>
                      </a:endParaRPr>
                    </a:p>
                  </a:txBody>
                  <a:tcPr marL="121920" marR="121920" marT="60960" marB="6096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535947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2172580" y="16483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3" name="Google Shape;273;p37"/>
          <p:cNvSpPr/>
          <p:nvPr/>
        </p:nvSpPr>
        <p:spPr>
          <a:xfrm>
            <a:off x="3338286" y="1130084"/>
            <a:ext cx="1741714"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Book Antiqua" pitchFamily="18" charset="0"/>
                <a:ea typeface="Calibri"/>
                <a:cs typeface="Calibri"/>
                <a:sym typeface="Calibri"/>
              </a:rPr>
              <a:t>ControllaAccesso</a:t>
            </a:r>
          </a:p>
        </p:txBody>
      </p:sp>
      <p:cxnSp>
        <p:nvCxnSpPr>
          <p:cNvPr id="274" name="Google Shape;274;p37"/>
          <p:cNvCxnSpPr/>
          <p:nvPr/>
        </p:nvCxnSpPr>
        <p:spPr>
          <a:xfrm>
            <a:off x="4159797" y="1511285"/>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a:cxnSpLocks/>
          </p:cNvCxnSpPr>
          <p:nvPr/>
        </p:nvCxnSpPr>
        <p:spPr>
          <a:xfrm>
            <a:off x="2372130" y="2528341"/>
            <a:ext cx="156160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8" name="Google Shape;278;p37"/>
          <p:cNvSpPr/>
          <p:nvPr/>
        </p:nvSpPr>
        <p:spPr>
          <a:xfrm>
            <a:off x="5642693" y="1130084"/>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err="1">
                <a:solidFill>
                  <a:srgbClr val="000000"/>
                </a:solidFill>
                <a:latin typeface="Book Antiqua" pitchFamily="18" charset="0"/>
                <a:ea typeface="Calibri"/>
                <a:cs typeface="Calibri"/>
                <a:sym typeface="Calibri"/>
              </a:rPr>
              <a:t>UtenteDAO</a:t>
            </a:r>
            <a:endParaRPr sz="1200" kern="0" dirty="0">
              <a:solidFill>
                <a:srgbClr val="000000"/>
              </a:solidFill>
              <a:latin typeface="Book Antiqua" pitchFamily="18" charset="0"/>
              <a:ea typeface="Calibri"/>
              <a:cs typeface="Calibri"/>
              <a:sym typeface="Calibri"/>
            </a:endParaRPr>
          </a:p>
        </p:txBody>
      </p:sp>
      <p:cxnSp>
        <p:nvCxnSpPr>
          <p:cNvPr id="279" name="Google Shape;279;p37"/>
          <p:cNvCxnSpPr/>
          <p:nvPr/>
        </p:nvCxnSpPr>
        <p:spPr>
          <a:xfrm flipH="1">
            <a:off x="6164075" y="1631643"/>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6043117" y="2905525"/>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Book Antiqua" pitchFamily="18" charset="0"/>
              <a:ea typeface="Calibri"/>
              <a:cs typeface="Calibri"/>
              <a:sym typeface="Calibri"/>
            </a:endParaRPr>
          </a:p>
        </p:txBody>
      </p:sp>
      <p:cxnSp>
        <p:nvCxnSpPr>
          <p:cNvPr id="283" name="Google Shape;283;p37"/>
          <p:cNvCxnSpPr/>
          <p:nvPr/>
        </p:nvCxnSpPr>
        <p:spPr>
          <a:xfrm rot="10800000">
            <a:off x="4301499" y="3852988"/>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4279108" y="3541054"/>
            <a:ext cx="1231425" cy="369200"/>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err="1">
                <a:solidFill>
                  <a:srgbClr val="000000"/>
                </a:solidFill>
                <a:latin typeface="Book Antiqua" pitchFamily="18" charset="0"/>
                <a:ea typeface="Calibri"/>
                <a:cs typeface="Calibri"/>
                <a:sym typeface="Calibri"/>
              </a:rPr>
              <a:t>usrn</a:t>
            </a:r>
            <a:r>
              <a:rPr lang="es-419" sz="1400" kern="0" dirty="0">
                <a:solidFill>
                  <a:srgbClr val="000000"/>
                </a:solidFill>
                <a:latin typeface="Book Antiqua" pitchFamily="18" charset="0"/>
                <a:ea typeface="Calibri"/>
                <a:cs typeface="Calibri"/>
                <a:sym typeface="Calibri"/>
              </a:rPr>
              <a:t> || null</a:t>
            </a:r>
            <a:endParaRPr sz="1400" kern="0" dirty="0">
              <a:solidFill>
                <a:srgbClr val="000000"/>
              </a:solidFill>
              <a:latin typeface="Book Antiqua" pitchFamily="18" charset="0"/>
              <a:ea typeface="Calibri"/>
              <a:cs typeface="Calibri"/>
              <a:sym typeface="Calibri"/>
            </a:endParaRPr>
          </a:p>
        </p:txBody>
      </p:sp>
      <p:sp>
        <p:nvSpPr>
          <p:cNvPr id="285" name="Google Shape;285;p37"/>
          <p:cNvSpPr/>
          <p:nvPr/>
        </p:nvSpPr>
        <p:spPr>
          <a:xfrm>
            <a:off x="7031587" y="1130084"/>
            <a:ext cx="813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Book Antiqua" pitchFamily="18" charset="0"/>
                <a:ea typeface="Calibri"/>
                <a:cs typeface="Calibri"/>
                <a:sym typeface="Calibri"/>
              </a:rPr>
              <a:t>Session</a:t>
            </a:r>
            <a:endParaRPr sz="1200" kern="0" dirty="0">
              <a:solidFill>
                <a:srgbClr val="000000"/>
              </a:solidFill>
              <a:latin typeface="Book Antiqua" pitchFamily="18" charset="0"/>
              <a:ea typeface="Calibri"/>
              <a:cs typeface="Calibri"/>
              <a:sym typeface="Calibri"/>
            </a:endParaRPr>
          </a:p>
        </p:txBody>
      </p:sp>
      <p:cxnSp>
        <p:nvCxnSpPr>
          <p:cNvPr id="286" name="Google Shape;286;p37"/>
          <p:cNvCxnSpPr>
            <a:stCxn id="285" idx="2"/>
          </p:cNvCxnSpPr>
          <p:nvPr/>
        </p:nvCxnSpPr>
        <p:spPr>
          <a:xfrm>
            <a:off x="7438487" y="1511284"/>
            <a:ext cx="0" cy="50123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73387" y="4940102"/>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Book Antiqua" pitchFamily="18" charset="0"/>
              <a:ea typeface="Calibri"/>
              <a:cs typeface="Calibri"/>
              <a:sym typeface="Calibri"/>
            </a:endParaRPr>
          </a:p>
        </p:txBody>
      </p:sp>
      <p:cxnSp>
        <p:nvCxnSpPr>
          <p:cNvPr id="288" name="Google Shape;288;p37"/>
          <p:cNvCxnSpPr>
            <a:cxnSpLocks/>
            <a:endCxn id="287" idx="1"/>
          </p:cNvCxnSpPr>
          <p:nvPr/>
        </p:nvCxnSpPr>
        <p:spPr>
          <a:xfrm>
            <a:off x="2338294" y="5130702"/>
            <a:ext cx="493509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4464054" y="4582454"/>
            <a:ext cx="3373026" cy="579613"/>
          </a:xfrm>
          <a:prstGeom prst="rect">
            <a:avLst/>
          </a:prstGeom>
          <a:noFill/>
          <a:ln>
            <a:noFill/>
          </a:ln>
        </p:spPr>
        <p:txBody>
          <a:bodyPr spcFirstLastPara="1" wrap="square" lIns="107269" tIns="53620" rIns="107269" bIns="53620" anchor="t" anchorCtr="0">
            <a:noAutofit/>
          </a:bodyPr>
          <a:lstStyle/>
          <a:p>
            <a:pPr>
              <a:spcAft>
                <a:spcPts val="200"/>
              </a:spcAft>
              <a:buClr>
                <a:srgbClr val="000000"/>
              </a:buClr>
            </a:pPr>
            <a:r>
              <a:rPr lang="es-419" sz="1400" kern="0" dirty="0">
                <a:solidFill>
                  <a:srgbClr val="000000"/>
                </a:solidFill>
                <a:latin typeface="Book Antiqua" pitchFamily="18" charset="0"/>
                <a:ea typeface="Calibri"/>
                <a:cs typeface="Calibri"/>
                <a:sym typeface="Calibri"/>
              </a:rPr>
              <a:t>[</a:t>
            </a:r>
            <a:r>
              <a:rPr lang="es-419" sz="1400" kern="0" dirty="0" err="1">
                <a:solidFill>
                  <a:srgbClr val="000000"/>
                </a:solidFill>
                <a:latin typeface="Book Antiqua" pitchFamily="18" charset="0"/>
                <a:ea typeface="Calibri"/>
                <a:cs typeface="Calibri"/>
                <a:sym typeface="Calibri"/>
              </a:rPr>
              <a:t>usrn</a:t>
            </a:r>
            <a:r>
              <a:rPr lang="es-419" sz="1400" kern="0" dirty="0">
                <a:solidFill>
                  <a:srgbClr val="000000"/>
                </a:solidFill>
                <a:latin typeface="Book Antiqua" pitchFamily="18" charset="0"/>
                <a:ea typeface="Calibri"/>
                <a:cs typeface="Calibri"/>
                <a:sym typeface="Calibri"/>
              </a:rPr>
              <a:t> ok] </a:t>
            </a:r>
          </a:p>
          <a:p>
            <a:pPr>
              <a:spcAft>
                <a:spcPts val="200"/>
              </a:spcAft>
              <a:buClr>
                <a:srgbClr val="000000"/>
              </a:buClr>
            </a:pPr>
            <a:r>
              <a:rPr lang="es-419" sz="1400" kern="0" dirty="0">
                <a:solidFill>
                  <a:srgbClr val="000000"/>
                </a:solidFill>
                <a:latin typeface="Book Antiqua" pitchFamily="18" charset="0"/>
                <a:ea typeface="Calibri"/>
                <a:cs typeface="Calibri"/>
                <a:sym typeface="Calibri"/>
              </a:rPr>
              <a:t>setAttribute  ("user", user)</a:t>
            </a:r>
            <a:endParaRPr sz="1400" kern="0" dirty="0">
              <a:solidFill>
                <a:srgbClr val="000000"/>
              </a:solidFill>
              <a:latin typeface="Book Antiqua" pitchFamily="18" charset="0"/>
              <a:ea typeface="Calibri"/>
              <a:cs typeface="Calibri"/>
              <a:sym typeface="Calibri"/>
            </a:endParaRPr>
          </a:p>
        </p:txBody>
      </p:sp>
      <p:cxnSp>
        <p:nvCxnSpPr>
          <p:cNvPr id="293" name="Google Shape;293;p37"/>
          <p:cNvCxnSpPr/>
          <p:nvPr/>
        </p:nvCxnSpPr>
        <p:spPr>
          <a:xfrm>
            <a:off x="2324647" y="3056737"/>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829994" y="2342979"/>
            <a:ext cx="1252025" cy="985034"/>
          </a:xfrm>
          <a:prstGeom prst="rect">
            <a:avLst/>
          </a:prstGeom>
          <a:noFill/>
          <a:ln>
            <a:noFill/>
          </a:ln>
        </p:spPr>
        <p:txBody>
          <a:bodyPr spcFirstLastPara="1" wrap="square" lIns="107269" tIns="53620" rIns="107269" bIns="53620" anchor="t" anchorCtr="0">
            <a:noAutofit/>
          </a:bodyPr>
          <a:lstStyle/>
          <a:p>
            <a:pPr>
              <a:buClr>
                <a:srgbClr val="000000"/>
              </a:buClr>
            </a:pPr>
            <a:r>
              <a:rPr lang="it-IT" sz="1400" kern="0" dirty="0">
                <a:solidFill>
                  <a:srgbClr val="000000"/>
                </a:solidFill>
                <a:latin typeface="Book Antiqua" pitchFamily="18" charset="0"/>
                <a:ea typeface="Calibri"/>
                <a:cs typeface="Calibri"/>
                <a:sym typeface="Calibri"/>
              </a:rPr>
              <a:t>[</a:t>
            </a:r>
            <a:r>
              <a:rPr lang="it-IT" sz="1400" kern="0" dirty="0" err="1">
                <a:solidFill>
                  <a:srgbClr val="000000"/>
                </a:solidFill>
                <a:latin typeface="Book Antiqua" pitchFamily="18" charset="0"/>
                <a:ea typeface="Calibri"/>
                <a:cs typeface="Calibri"/>
                <a:sym typeface="Calibri"/>
              </a:rPr>
              <a:t>login.click</a:t>
            </a:r>
            <a:r>
              <a:rPr lang="it-IT" sz="1400" kern="0" dirty="0">
                <a:solidFill>
                  <a:srgbClr val="000000"/>
                </a:solidFill>
                <a:latin typeface="Book Antiqua" pitchFamily="18" charset="0"/>
                <a:ea typeface="Calibri"/>
                <a:cs typeface="Calibri"/>
                <a:sym typeface="Calibri"/>
              </a:rPr>
              <a:t>]</a:t>
            </a:r>
            <a:endParaRPr sz="1400" kern="0" dirty="0">
              <a:solidFill>
                <a:srgbClr val="000000"/>
              </a:solidFill>
              <a:latin typeface="Book Antiqua" pitchFamily="18" charset="0"/>
              <a:ea typeface="Calibri"/>
              <a:cs typeface="Calibri"/>
              <a:sym typeface="Calibri"/>
            </a:endParaRPr>
          </a:p>
        </p:txBody>
      </p:sp>
      <p:cxnSp>
        <p:nvCxnSpPr>
          <p:cNvPr id="295" name="Google Shape;295;p37"/>
          <p:cNvCxnSpPr/>
          <p:nvPr/>
        </p:nvCxnSpPr>
        <p:spPr>
          <a:xfrm flipH="1">
            <a:off x="9719107" y="1566860"/>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556600" y="5176645"/>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Book Antiqua" pitchFamily="18" charset="0"/>
              <a:ea typeface="Calibri"/>
              <a:cs typeface="Calibri"/>
              <a:sym typeface="Calibri"/>
            </a:endParaRPr>
          </a:p>
        </p:txBody>
      </p:sp>
      <p:sp>
        <p:nvSpPr>
          <p:cNvPr id="297" name="Google Shape;297;p37"/>
          <p:cNvSpPr txBox="1"/>
          <p:nvPr/>
        </p:nvSpPr>
        <p:spPr>
          <a:xfrm>
            <a:off x="2276648" y="5830209"/>
            <a:ext cx="2047680" cy="338400"/>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400" kern="0" dirty="0">
                <a:solidFill>
                  <a:srgbClr val="000000"/>
                </a:solidFill>
                <a:latin typeface="Book Antiqua" pitchFamily="18" charset="0"/>
                <a:ea typeface="Calibri"/>
                <a:cs typeface="Calibri"/>
                <a:sym typeface="Calibri"/>
              </a:rPr>
              <a:t>[status code == 200 ]</a:t>
            </a:r>
            <a:endParaRPr sz="1400" kern="0" dirty="0">
              <a:solidFill>
                <a:srgbClr val="000000"/>
              </a:solidFill>
              <a:latin typeface="Book Antiqua" pitchFamily="18" charset="0"/>
              <a:ea typeface="Calibri"/>
              <a:cs typeface="Calibri"/>
              <a:sym typeface="Calibri"/>
            </a:endParaRPr>
          </a:p>
        </p:txBody>
      </p:sp>
      <p:sp>
        <p:nvSpPr>
          <p:cNvPr id="298" name="Google Shape;298;p37"/>
          <p:cNvSpPr txBox="1"/>
          <p:nvPr/>
        </p:nvSpPr>
        <p:spPr>
          <a:xfrm>
            <a:off x="2233832" y="2592130"/>
            <a:ext cx="1873711" cy="467174"/>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400" kern="0" dirty="0">
                <a:solidFill>
                  <a:srgbClr val="000000"/>
                </a:solidFill>
                <a:latin typeface="Book Antiqua" pitchFamily="18" charset="0"/>
                <a:ea typeface="Calibri"/>
                <a:cs typeface="Calibri"/>
                <a:sym typeface="Calibri"/>
              </a:rPr>
              <a:t>[username || </a:t>
            </a:r>
            <a:br>
              <a:rPr lang="es-419" sz="1400" kern="0" dirty="0">
                <a:solidFill>
                  <a:srgbClr val="000000"/>
                </a:solidFill>
                <a:latin typeface="Book Antiqua" pitchFamily="18" charset="0"/>
                <a:ea typeface="Calibri"/>
                <a:cs typeface="Calibri"/>
                <a:sym typeface="Calibri"/>
              </a:rPr>
            </a:br>
            <a:r>
              <a:rPr lang="es-419" sz="1400" kern="0">
                <a:solidFill>
                  <a:srgbClr val="000000"/>
                </a:solidFill>
                <a:latin typeface="Book Antiqua" pitchFamily="18" charset="0"/>
                <a:ea typeface="Calibri"/>
                <a:cs typeface="Calibri"/>
                <a:sym typeface="Calibri"/>
              </a:rPr>
              <a:t>secpwd</a:t>
            </a:r>
            <a:r>
              <a:rPr lang="es-419" sz="1400" kern="0" dirty="0">
                <a:solidFill>
                  <a:srgbClr val="000000"/>
                </a:solidFill>
                <a:latin typeface="Book Antiqua" pitchFamily="18" charset="0"/>
                <a:ea typeface="Calibri"/>
                <a:cs typeface="Calibri"/>
                <a:sym typeface="Calibri"/>
              </a:rPr>
              <a:t> == null ]</a:t>
            </a:r>
          </a:p>
          <a:p>
            <a:pPr algn="ctr">
              <a:buClr>
                <a:srgbClr val="000000"/>
              </a:buClr>
            </a:pPr>
            <a:r>
              <a:rPr lang="en-US" sz="1400" kern="0" dirty="0">
                <a:solidFill>
                  <a:srgbClr val="000000"/>
                </a:solidFill>
                <a:latin typeface="Book Antiqua" pitchFamily="18" charset="0"/>
                <a:ea typeface="Calibri"/>
                <a:cs typeface="Calibri"/>
                <a:sym typeface="Calibri"/>
              </a:rPr>
              <a:t>s</a:t>
            </a:r>
            <a:r>
              <a:rPr lang="es-419" sz="1400" kern="0" dirty="0">
                <a:solidFill>
                  <a:srgbClr val="000000"/>
                </a:solidFill>
                <a:latin typeface="Book Antiqua" pitchFamily="18" charset="0"/>
                <a:ea typeface="Calibri"/>
                <a:cs typeface="Calibri"/>
                <a:sym typeface="Calibri"/>
              </a:rPr>
              <a:t>tutus code 400</a:t>
            </a:r>
            <a:endParaRPr sz="1400" kern="0" dirty="0">
              <a:solidFill>
                <a:srgbClr val="000000"/>
              </a:solidFill>
              <a:latin typeface="Book Antiqua" pitchFamily="18" charset="0"/>
              <a:ea typeface="Calibri"/>
              <a:cs typeface="Calibri"/>
              <a:sym typeface="Calibri"/>
            </a:endParaRPr>
          </a:p>
        </p:txBody>
      </p:sp>
      <p:cxnSp>
        <p:nvCxnSpPr>
          <p:cNvPr id="299" name="Google Shape;299;p37"/>
          <p:cNvCxnSpPr/>
          <p:nvPr/>
        </p:nvCxnSpPr>
        <p:spPr>
          <a:xfrm>
            <a:off x="2324646" y="5854709"/>
            <a:ext cx="7142911" cy="5372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4296316" y="3330515"/>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4228464" y="3006566"/>
            <a:ext cx="2143308" cy="482246"/>
          </a:xfrm>
          <a:prstGeom prst="rect">
            <a:avLst/>
          </a:prstGeom>
          <a:noFill/>
          <a:ln>
            <a:noFill/>
          </a:ln>
        </p:spPr>
        <p:txBody>
          <a:bodyPr spcFirstLastPara="1" wrap="square" lIns="107269" tIns="53620" rIns="107269" bIns="53620" anchor="t" anchorCtr="0">
            <a:noAutofit/>
          </a:bodyPr>
          <a:lstStyle/>
          <a:p>
            <a:pPr>
              <a:spcAft>
                <a:spcPts val="200"/>
              </a:spcAft>
              <a:buClr>
                <a:srgbClr val="000000"/>
              </a:buClr>
            </a:pPr>
            <a:r>
              <a:rPr lang="es-419" sz="1400" kern="0" dirty="0">
                <a:solidFill>
                  <a:srgbClr val="000000"/>
                </a:solidFill>
                <a:latin typeface="Book Antiqua" pitchFamily="18" charset="0"/>
                <a:ea typeface="Calibri"/>
                <a:cs typeface="Calibri"/>
                <a:sym typeface="Calibri"/>
              </a:rPr>
              <a:t>controlloCredenziali</a:t>
            </a:r>
          </a:p>
          <a:p>
            <a:pPr>
              <a:buClr>
                <a:srgbClr val="000000"/>
              </a:buClr>
            </a:pPr>
            <a:r>
              <a:rPr lang="es-419" sz="1400" kern="0" dirty="0">
                <a:solidFill>
                  <a:srgbClr val="000000"/>
                </a:solidFill>
                <a:latin typeface="Book Antiqua" pitchFamily="18" charset="0"/>
                <a:ea typeface="Calibri"/>
                <a:cs typeface="Calibri"/>
                <a:sym typeface="Calibri"/>
              </a:rPr>
              <a:t>(</a:t>
            </a:r>
            <a:r>
              <a:rPr lang="es-419" sz="1400" kern="0">
                <a:solidFill>
                  <a:srgbClr val="000000"/>
                </a:solidFill>
                <a:latin typeface="Book Antiqua" pitchFamily="18" charset="0"/>
                <a:ea typeface="Calibri"/>
                <a:cs typeface="Calibri"/>
                <a:sym typeface="Calibri"/>
              </a:rPr>
              <a:t>usrn</a:t>
            </a:r>
            <a:r>
              <a:rPr lang="es-419" sz="1400" kern="0" dirty="0">
                <a:solidFill>
                  <a:srgbClr val="000000"/>
                </a:solidFill>
                <a:latin typeface="Book Antiqua" pitchFamily="18" charset="0"/>
                <a:ea typeface="Calibri"/>
                <a:cs typeface="Calibri"/>
                <a:sym typeface="Calibri"/>
              </a:rPr>
              <a:t>, </a:t>
            </a:r>
            <a:r>
              <a:rPr lang="es-419" sz="1400" kern="0">
                <a:solidFill>
                  <a:srgbClr val="000000"/>
                </a:solidFill>
                <a:latin typeface="Book Antiqua" pitchFamily="18" charset="0"/>
                <a:ea typeface="Calibri"/>
                <a:cs typeface="Calibri"/>
                <a:sym typeface="Calibri"/>
              </a:rPr>
              <a:t>secpwd</a:t>
            </a:r>
            <a:r>
              <a:rPr lang="es-419" sz="1400" kern="0" dirty="0">
                <a:solidFill>
                  <a:srgbClr val="000000"/>
                </a:solidFill>
                <a:latin typeface="Book Antiqua" pitchFamily="18" charset="0"/>
                <a:ea typeface="Calibri"/>
                <a:cs typeface="Calibri"/>
                <a:sym typeface="Calibri"/>
              </a:rPr>
              <a:t>)</a:t>
            </a:r>
            <a:endParaRPr sz="1400" kern="0" dirty="0">
              <a:solidFill>
                <a:srgbClr val="000000"/>
              </a:solidFill>
              <a:latin typeface="Book Antiqua" pitchFamily="18" charset="0"/>
              <a:ea typeface="Calibri"/>
              <a:cs typeface="Calibri"/>
              <a:sym typeface="Calibri"/>
            </a:endParaRPr>
          </a:p>
        </p:txBody>
      </p:sp>
      <p:sp>
        <p:nvSpPr>
          <p:cNvPr id="302" name="Google Shape;302;p37"/>
          <p:cNvSpPr/>
          <p:nvPr/>
        </p:nvSpPr>
        <p:spPr>
          <a:xfrm>
            <a:off x="9290711" y="1136084"/>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Book Antiqua" pitchFamily="18" charset="0"/>
                <a:ea typeface="Calibri"/>
                <a:cs typeface="Calibri"/>
                <a:sym typeface="Calibri"/>
              </a:rPr>
              <a:t>Window</a:t>
            </a:r>
            <a:endParaRPr sz="1200" kern="0" dirty="0">
              <a:solidFill>
                <a:srgbClr val="000000"/>
              </a:solidFill>
              <a:latin typeface="Book Antiqua" pitchFamily="18" charset="0"/>
              <a:ea typeface="Calibri"/>
              <a:cs typeface="Calibri"/>
              <a:sym typeface="Calibri"/>
            </a:endParaRPr>
          </a:p>
        </p:txBody>
      </p:sp>
      <p:sp>
        <p:nvSpPr>
          <p:cNvPr id="35" name="Google Shape;290;p37"/>
          <p:cNvSpPr/>
          <p:nvPr/>
        </p:nvSpPr>
        <p:spPr>
          <a:xfrm>
            <a:off x="1525133" y="994996"/>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latin typeface="Book Antiqua" pitchFamily="18" charset="0"/>
                <a:ea typeface="Calibri"/>
                <a:cs typeface="Calibri"/>
                <a:sym typeface="Calibri"/>
              </a:rPr>
              <a:t>index.html + login.js</a:t>
            </a:r>
            <a:endParaRPr sz="1200" kern="0" dirty="0">
              <a:latin typeface="Book Antiqua" pitchFamily="18" charset="0"/>
              <a:ea typeface="Calibri"/>
              <a:cs typeface="Calibri"/>
              <a:sym typeface="Calibri"/>
            </a:endParaRPr>
          </a:p>
        </p:txBody>
      </p:sp>
      <p:sp>
        <p:nvSpPr>
          <p:cNvPr id="37" name="Google Shape;292;p37"/>
          <p:cNvSpPr/>
          <p:nvPr/>
        </p:nvSpPr>
        <p:spPr>
          <a:xfrm>
            <a:off x="2001522"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Book Antiqua" pitchFamily="18" charset="0"/>
              <a:ea typeface="Calibri"/>
              <a:cs typeface="Calibri"/>
              <a:sym typeface="Calibri"/>
            </a:endParaRPr>
          </a:p>
        </p:txBody>
      </p:sp>
      <p:cxnSp>
        <p:nvCxnSpPr>
          <p:cNvPr id="50" name="Google Shape;293;p37"/>
          <p:cNvCxnSpPr/>
          <p:nvPr/>
        </p:nvCxnSpPr>
        <p:spPr>
          <a:xfrm>
            <a:off x="2338295" y="3905695"/>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2421426" y="3405916"/>
            <a:ext cx="1494032" cy="467174"/>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400" kern="0" dirty="0">
                <a:solidFill>
                  <a:srgbClr val="000000"/>
                </a:solidFill>
                <a:latin typeface="Book Antiqua" pitchFamily="18" charset="0"/>
                <a:ea typeface="Calibri"/>
                <a:cs typeface="Calibri"/>
                <a:sym typeface="Calibri"/>
              </a:rPr>
              <a:t>[</a:t>
            </a:r>
            <a:r>
              <a:rPr lang="es-419" sz="1400" kern="0" dirty="0" err="1">
                <a:solidFill>
                  <a:srgbClr val="000000"/>
                </a:solidFill>
                <a:latin typeface="Book Antiqua" pitchFamily="18" charset="0"/>
                <a:ea typeface="Calibri"/>
                <a:cs typeface="Calibri"/>
                <a:sym typeface="Calibri"/>
              </a:rPr>
              <a:t>null</a:t>
            </a:r>
            <a:r>
              <a:rPr lang="es-419" sz="1400" kern="0" dirty="0">
                <a:solidFill>
                  <a:srgbClr val="000000"/>
                </a:solidFill>
                <a:latin typeface="Book Antiqua" pitchFamily="18" charset="0"/>
                <a:ea typeface="Calibri"/>
                <a:cs typeface="Calibri"/>
                <a:sym typeface="Calibri"/>
              </a:rPr>
              <a:t>]</a:t>
            </a:r>
          </a:p>
          <a:p>
            <a:pPr algn="ctr">
              <a:buClr>
                <a:srgbClr val="000000"/>
              </a:buClr>
            </a:pPr>
            <a:r>
              <a:rPr lang="en-US" sz="1400" kern="0" dirty="0">
                <a:solidFill>
                  <a:srgbClr val="000000"/>
                </a:solidFill>
                <a:latin typeface="Book Antiqua" pitchFamily="18" charset="0"/>
                <a:ea typeface="Calibri"/>
                <a:cs typeface="Calibri"/>
                <a:sym typeface="Calibri"/>
              </a:rPr>
              <a:t>s</a:t>
            </a:r>
            <a:r>
              <a:rPr lang="es-419" sz="1400" kern="0" dirty="0">
                <a:solidFill>
                  <a:srgbClr val="000000"/>
                </a:solidFill>
                <a:latin typeface="Book Antiqua" pitchFamily="18" charset="0"/>
                <a:ea typeface="Calibri"/>
                <a:cs typeface="Calibri"/>
                <a:sym typeface="Calibri"/>
              </a:rPr>
              <a:t>tatus code 401</a:t>
            </a:r>
            <a:endParaRPr sz="1400" kern="0" dirty="0">
              <a:solidFill>
                <a:srgbClr val="000000"/>
              </a:solidFill>
              <a:latin typeface="Book Antiqua" pitchFamily="18" charset="0"/>
              <a:ea typeface="Calibri"/>
              <a:cs typeface="Calibri"/>
              <a:sym typeface="Calibri"/>
            </a:endParaRPr>
          </a:p>
        </p:txBody>
      </p:sp>
      <p:sp>
        <p:nvSpPr>
          <p:cNvPr id="53" name="Google Shape;282;p37"/>
          <p:cNvSpPr/>
          <p:nvPr/>
        </p:nvSpPr>
        <p:spPr>
          <a:xfrm>
            <a:off x="10542283" y="5450518"/>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Book Antiqua" pitchFamily="18" charset="0"/>
              <a:ea typeface="Calibri"/>
              <a:cs typeface="Calibri"/>
              <a:sym typeface="Calibri"/>
            </a:endParaRPr>
          </a:p>
        </p:txBody>
      </p:sp>
      <p:sp>
        <p:nvSpPr>
          <p:cNvPr id="15" name="TextBox 14"/>
          <p:cNvSpPr txBox="1"/>
          <p:nvPr/>
        </p:nvSpPr>
        <p:spPr>
          <a:xfrm>
            <a:off x="10833800" y="5764718"/>
            <a:ext cx="1205779" cy="338554"/>
          </a:xfrm>
          <a:prstGeom prst="rect">
            <a:avLst/>
          </a:prstGeom>
          <a:noFill/>
        </p:spPr>
        <p:txBody>
          <a:bodyPr wrap="none" rtlCol="0">
            <a:spAutoFit/>
          </a:bodyPr>
          <a:lstStyle/>
          <a:p>
            <a:pPr>
              <a:buClr>
                <a:srgbClr val="000000"/>
              </a:buClr>
            </a:pPr>
            <a:r>
              <a:rPr lang="en-US" sz="1600" kern="0" dirty="0">
                <a:solidFill>
                  <a:srgbClr val="000000"/>
                </a:solidFill>
                <a:latin typeface="Book Antiqua" pitchFamily="18" charset="0"/>
                <a:cs typeface="Arial"/>
                <a:sym typeface="Arial"/>
              </a:rPr>
              <a:t>Client side </a:t>
            </a:r>
          </a:p>
        </p:txBody>
      </p:sp>
      <p:sp>
        <p:nvSpPr>
          <p:cNvPr id="55" name="Google Shape;282;p37"/>
          <p:cNvSpPr/>
          <p:nvPr/>
        </p:nvSpPr>
        <p:spPr>
          <a:xfrm>
            <a:off x="10517503" y="4523876"/>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Book Antiqua" pitchFamily="18" charset="0"/>
              <a:ea typeface="Calibri"/>
              <a:cs typeface="Calibri"/>
              <a:sym typeface="Calibri"/>
            </a:endParaRPr>
          </a:p>
        </p:txBody>
      </p:sp>
      <p:sp>
        <p:nvSpPr>
          <p:cNvPr id="56" name="TextBox 55"/>
          <p:cNvSpPr txBox="1"/>
          <p:nvPr/>
        </p:nvSpPr>
        <p:spPr>
          <a:xfrm>
            <a:off x="10809021" y="4838076"/>
            <a:ext cx="1237839" cy="338554"/>
          </a:xfrm>
          <a:prstGeom prst="rect">
            <a:avLst/>
          </a:prstGeom>
          <a:noFill/>
        </p:spPr>
        <p:txBody>
          <a:bodyPr wrap="none" rtlCol="0">
            <a:spAutoFit/>
          </a:bodyPr>
          <a:lstStyle/>
          <a:p>
            <a:pPr>
              <a:buClr>
                <a:srgbClr val="000000"/>
              </a:buClr>
            </a:pPr>
            <a:r>
              <a:rPr lang="en-US" sz="1600" kern="0" dirty="0">
                <a:solidFill>
                  <a:srgbClr val="000000"/>
                </a:solidFill>
                <a:latin typeface="Book Antiqua" pitchFamily="18" charset="0"/>
                <a:cs typeface="Arial"/>
                <a:sym typeface="Arial"/>
              </a:rPr>
              <a:t>Server side </a:t>
            </a:r>
          </a:p>
        </p:txBody>
      </p:sp>
      <p:cxnSp>
        <p:nvCxnSpPr>
          <p:cNvPr id="59" name="Google Shape;293;p37"/>
          <p:cNvCxnSpPr/>
          <p:nvPr/>
        </p:nvCxnSpPr>
        <p:spPr>
          <a:xfrm>
            <a:off x="2367863" y="4771991"/>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2404684" y="4271452"/>
            <a:ext cx="1523600" cy="651920"/>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400" kern="0" dirty="0">
                <a:solidFill>
                  <a:srgbClr val="000000"/>
                </a:solidFill>
                <a:latin typeface="Book Antiqua" pitchFamily="18" charset="0"/>
                <a:ea typeface="Calibri"/>
                <a:cs typeface="Calibri"/>
                <a:sym typeface="Calibri"/>
              </a:rPr>
              <a:t>[usrn]</a:t>
            </a:r>
          </a:p>
          <a:p>
            <a:pPr algn="ctr">
              <a:buClr>
                <a:srgbClr val="000000"/>
              </a:buClr>
            </a:pPr>
            <a:r>
              <a:rPr lang="en-US" sz="1400" kern="0" dirty="0">
                <a:solidFill>
                  <a:srgbClr val="000000"/>
                </a:solidFill>
                <a:latin typeface="Book Antiqua" pitchFamily="18" charset="0"/>
                <a:ea typeface="Calibri"/>
                <a:cs typeface="Calibri"/>
                <a:sym typeface="Calibri"/>
              </a:rPr>
              <a:t>s</a:t>
            </a:r>
            <a:r>
              <a:rPr lang="es-419" sz="1400" kern="0" dirty="0">
                <a:solidFill>
                  <a:srgbClr val="000000"/>
                </a:solidFill>
                <a:latin typeface="Book Antiqua" pitchFamily="18" charset="0"/>
                <a:ea typeface="Calibri"/>
                <a:cs typeface="Calibri"/>
                <a:sym typeface="Calibri"/>
              </a:rPr>
              <a:t>tatus code </a:t>
            </a:r>
            <a:r>
              <a:rPr lang="en-US" sz="1400" kern="0" dirty="0">
                <a:solidFill>
                  <a:srgbClr val="000000"/>
                </a:solidFill>
                <a:latin typeface="Book Antiqua" pitchFamily="18" charset="0"/>
                <a:cs typeface="Arial"/>
                <a:sym typeface="Arial"/>
              </a:rPr>
              <a:t>200</a:t>
            </a:r>
          </a:p>
          <a:p>
            <a:pPr algn="ctr">
              <a:buClr>
                <a:srgbClr val="000000"/>
              </a:buClr>
            </a:pPr>
            <a:r>
              <a:rPr lang="en-US" sz="1400" kern="0" dirty="0">
                <a:solidFill>
                  <a:srgbClr val="000000"/>
                </a:solidFill>
                <a:latin typeface="Book Antiqua" pitchFamily="18" charset="0"/>
                <a:ea typeface="Calibri"/>
                <a:cs typeface="Calibri"/>
                <a:sym typeface="Calibri"/>
              </a:rPr>
              <a:t>username</a:t>
            </a:r>
            <a:endParaRPr sz="1400" kern="0" dirty="0">
              <a:solidFill>
                <a:srgbClr val="000000"/>
              </a:solidFill>
              <a:latin typeface="Book Antiqua" pitchFamily="18" charset="0"/>
              <a:ea typeface="Calibri"/>
              <a:cs typeface="Calibri"/>
              <a:sym typeface="Calibri"/>
            </a:endParaRPr>
          </a:p>
        </p:txBody>
      </p:sp>
      <p:sp>
        <p:nvSpPr>
          <p:cNvPr id="87" name="Google Shape;297;p37"/>
          <p:cNvSpPr txBox="1"/>
          <p:nvPr/>
        </p:nvSpPr>
        <p:spPr>
          <a:xfrm>
            <a:off x="5924508" y="5882360"/>
            <a:ext cx="3015919" cy="474897"/>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400" kern="0" dirty="0">
                <a:solidFill>
                  <a:srgbClr val="000000"/>
                </a:solidFill>
                <a:latin typeface="Book Antiqua" pitchFamily="18" charset="0"/>
                <a:ea typeface="Calibri"/>
                <a:cs typeface="Calibri"/>
                <a:sym typeface="Calibri"/>
              </a:rPr>
              <a:t>[location  = H</a:t>
            </a:r>
            <a:r>
              <a:rPr lang="en-US" sz="1400" kern="0" dirty="0">
                <a:solidFill>
                  <a:srgbClr val="000000"/>
                </a:solidFill>
                <a:latin typeface="Book Antiqua" pitchFamily="18" charset="0"/>
                <a:ea typeface="Calibri"/>
                <a:cs typeface="Calibri"/>
                <a:sym typeface="Calibri"/>
              </a:rPr>
              <a:t>o</a:t>
            </a:r>
            <a:r>
              <a:rPr lang="es-419" sz="1400" kern="0" dirty="0">
                <a:solidFill>
                  <a:srgbClr val="000000"/>
                </a:solidFill>
                <a:latin typeface="Book Antiqua" pitchFamily="18" charset="0"/>
                <a:ea typeface="Calibri"/>
                <a:cs typeface="Calibri"/>
                <a:sym typeface="Calibri"/>
              </a:rPr>
              <a:t>me.html]</a:t>
            </a:r>
            <a:endParaRPr sz="1400" kern="0" dirty="0">
              <a:solidFill>
                <a:srgbClr val="000000"/>
              </a:solidFill>
              <a:latin typeface="Book Antiqua" pitchFamily="18" charset="0"/>
              <a:ea typeface="Calibri"/>
              <a:cs typeface="Calibri"/>
              <a:sym typeface="Calibri"/>
            </a:endParaRPr>
          </a:p>
        </p:txBody>
      </p:sp>
      <p:grpSp>
        <p:nvGrpSpPr>
          <p:cNvPr id="2" name="Group 61"/>
          <p:cNvGrpSpPr/>
          <p:nvPr/>
        </p:nvGrpSpPr>
        <p:grpSpPr>
          <a:xfrm>
            <a:off x="1462402" y="6035770"/>
            <a:ext cx="484693" cy="507248"/>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919935" y="3462678"/>
            <a:ext cx="1100443" cy="555727"/>
          </a:xfrm>
          <a:prstGeom prst="rect">
            <a:avLst/>
          </a:prstGeom>
          <a:noFill/>
          <a:ln>
            <a:noFill/>
          </a:ln>
        </p:spPr>
        <p:txBody>
          <a:bodyPr spcFirstLastPara="1" wrap="square" lIns="107269" tIns="53620" rIns="107269" bIns="53620" anchor="t" anchorCtr="0">
            <a:noAutofit/>
          </a:bodyPr>
          <a:lstStyle/>
          <a:p>
            <a:pPr algn="ctr">
              <a:buClr>
                <a:srgbClr val="000000"/>
              </a:buClr>
            </a:pPr>
            <a:r>
              <a:rPr lang="it-IT" sz="1400" kern="0" dirty="0">
                <a:solidFill>
                  <a:srgbClr val="000000"/>
                </a:solidFill>
                <a:latin typeface="Book Antiqua" pitchFamily="18" charset="0"/>
                <a:ea typeface="Calibri"/>
                <a:cs typeface="Calibri"/>
                <a:sym typeface="Calibri"/>
              </a:rPr>
              <a:t>Show </a:t>
            </a:r>
            <a:r>
              <a:rPr lang="it-IT" sz="1400" kern="0" dirty="0" err="1">
                <a:solidFill>
                  <a:srgbClr val="000000"/>
                </a:solidFill>
                <a:latin typeface="Book Antiqua" pitchFamily="18" charset="0"/>
                <a:ea typeface="Calibri"/>
                <a:cs typeface="Calibri"/>
                <a:sym typeface="Calibri"/>
              </a:rPr>
              <a:t>error</a:t>
            </a:r>
            <a:r>
              <a:rPr lang="it-IT" sz="1400" kern="0" dirty="0">
                <a:solidFill>
                  <a:srgbClr val="000000"/>
                </a:solidFill>
                <a:latin typeface="Book Antiqua" pitchFamily="18" charset="0"/>
                <a:ea typeface="Calibri"/>
                <a:cs typeface="Calibri"/>
                <a:sym typeface="Calibri"/>
              </a:rPr>
              <a:t> msg</a:t>
            </a:r>
            <a:endParaRPr sz="1400" kern="0" dirty="0">
              <a:solidFill>
                <a:srgbClr val="000000"/>
              </a:solidFill>
              <a:latin typeface="Book Antiqua" pitchFamily="18" charset="0"/>
              <a:ea typeface="Calibri"/>
              <a:cs typeface="Calibri"/>
              <a:sym typeface="Calibri"/>
            </a:endParaRPr>
          </a:p>
        </p:txBody>
      </p:sp>
      <p:cxnSp>
        <p:nvCxnSpPr>
          <p:cNvPr id="98" name="Google Shape;275;p37"/>
          <p:cNvCxnSpPr/>
          <p:nvPr/>
        </p:nvCxnSpPr>
        <p:spPr>
          <a:xfrm>
            <a:off x="1186517" y="2299435"/>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Google Shape;297;p37"/>
          <p:cNvSpPr txBox="1"/>
          <p:nvPr/>
        </p:nvSpPr>
        <p:spPr>
          <a:xfrm>
            <a:off x="1044402" y="4417031"/>
            <a:ext cx="1100443" cy="555727"/>
          </a:xfrm>
          <a:prstGeom prst="rect">
            <a:avLst/>
          </a:prstGeom>
          <a:noFill/>
          <a:ln>
            <a:noFill/>
          </a:ln>
        </p:spPr>
        <p:txBody>
          <a:bodyPr spcFirstLastPara="1" wrap="square" lIns="107269" tIns="53620" rIns="107269" bIns="53620" anchor="t" anchorCtr="0">
            <a:noAutofit/>
          </a:bodyPr>
          <a:lstStyle/>
          <a:p>
            <a:pPr algn="ctr">
              <a:buClr>
                <a:srgbClr val="000000"/>
              </a:buClr>
            </a:pPr>
            <a:r>
              <a:rPr lang="it-IT" sz="1400" kern="0" dirty="0">
                <a:solidFill>
                  <a:srgbClr val="000000"/>
                </a:solidFill>
                <a:latin typeface="Book Antiqua" pitchFamily="18" charset="0"/>
                <a:ea typeface="Calibri"/>
                <a:cs typeface="Calibri"/>
                <a:sym typeface="Calibri"/>
              </a:rPr>
              <a:t>Set username</a:t>
            </a:r>
            <a:endParaRPr sz="1400" kern="0" dirty="0">
              <a:solidFill>
                <a:srgbClr val="000000"/>
              </a:solidFill>
              <a:latin typeface="Book Antiqua" pitchFamily="18" charset="0"/>
              <a:ea typeface="Calibri"/>
              <a:cs typeface="Calibri"/>
              <a:sym typeface="Calibri"/>
            </a:endParaRPr>
          </a:p>
        </p:txBody>
      </p:sp>
      <p:cxnSp>
        <p:nvCxnSpPr>
          <p:cNvPr id="58" name="Google Shape;295;p37"/>
          <p:cNvCxnSpPr/>
          <p:nvPr/>
        </p:nvCxnSpPr>
        <p:spPr>
          <a:xfrm>
            <a:off x="8634740" y="1664668"/>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3" name="Google Shape;296;p37"/>
          <p:cNvSpPr/>
          <p:nvPr/>
        </p:nvSpPr>
        <p:spPr>
          <a:xfrm>
            <a:off x="8467032" y="4755829"/>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Book Antiqua" pitchFamily="18" charset="0"/>
              <a:ea typeface="Calibri"/>
              <a:cs typeface="Calibri"/>
              <a:sym typeface="Calibri"/>
            </a:endParaRPr>
          </a:p>
        </p:txBody>
      </p:sp>
      <p:sp>
        <p:nvSpPr>
          <p:cNvPr id="64" name="Google Shape;302;p37"/>
          <p:cNvSpPr/>
          <p:nvPr/>
        </p:nvSpPr>
        <p:spPr>
          <a:xfrm>
            <a:off x="8077403" y="1062693"/>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Book Antiqua" pitchFamily="18" charset="0"/>
                <a:ea typeface="Calibri"/>
                <a:cs typeface="Calibri"/>
                <a:sym typeface="Calibri"/>
              </a:rPr>
              <a:t>Session storage</a:t>
            </a:r>
            <a:endParaRPr sz="1200" kern="0" dirty="0">
              <a:solidFill>
                <a:srgbClr val="000000"/>
              </a:solidFill>
              <a:latin typeface="Book Antiqua" pitchFamily="18" charset="0"/>
              <a:ea typeface="Calibri"/>
              <a:cs typeface="Calibri"/>
              <a:sym typeface="Calibri"/>
            </a:endParaRPr>
          </a:p>
        </p:txBody>
      </p:sp>
      <p:cxnSp>
        <p:nvCxnSpPr>
          <p:cNvPr id="65" name="Google Shape;299;p37"/>
          <p:cNvCxnSpPr/>
          <p:nvPr/>
        </p:nvCxnSpPr>
        <p:spPr>
          <a:xfrm>
            <a:off x="2358429" y="5425183"/>
            <a:ext cx="6054051" cy="494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2322740" y="5425183"/>
            <a:ext cx="2047680" cy="338400"/>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400" kern="0" dirty="0">
                <a:solidFill>
                  <a:srgbClr val="000000"/>
                </a:solidFill>
                <a:latin typeface="Book Antiqua" pitchFamily="18" charset="0"/>
                <a:ea typeface="Calibri"/>
                <a:cs typeface="Calibri"/>
                <a:sym typeface="Calibri"/>
              </a:rPr>
              <a:t>[status code == 200 ]</a:t>
            </a:r>
            <a:endParaRPr sz="1400" kern="0" dirty="0">
              <a:solidFill>
                <a:srgbClr val="000000"/>
              </a:solidFill>
              <a:latin typeface="Book Antiqua" pitchFamily="18" charset="0"/>
              <a:ea typeface="Calibri"/>
              <a:cs typeface="Calibri"/>
              <a:sym typeface="Calibri"/>
            </a:endParaRPr>
          </a:p>
        </p:txBody>
      </p:sp>
      <p:sp>
        <p:nvSpPr>
          <p:cNvPr id="277" name="Google Shape;277;p37"/>
          <p:cNvSpPr/>
          <p:nvPr/>
        </p:nvSpPr>
        <p:spPr>
          <a:xfrm>
            <a:off x="3975417" y="1847544"/>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Book Antiqua" pitchFamily="18" charset="0"/>
              <a:ea typeface="Calibri"/>
              <a:cs typeface="Calibri"/>
              <a:sym typeface="Calibri"/>
            </a:endParaRPr>
          </a:p>
        </p:txBody>
      </p:sp>
      <p:grpSp>
        <p:nvGrpSpPr>
          <p:cNvPr id="3" name="Group 61">
            <a:extLst>
              <a:ext uri="{FF2B5EF4-FFF2-40B4-BE49-F238E27FC236}">
                <a16:creationId xmlns:a16="http://schemas.microsoft.com/office/drawing/2014/main" id="{E692F129-7CDA-CC49-A83D-1C73704BE60D}"/>
              </a:ext>
            </a:extLst>
          </p:cNvPr>
          <p:cNvGrpSpPr/>
          <p:nvPr/>
        </p:nvGrpSpPr>
        <p:grpSpPr>
          <a:xfrm>
            <a:off x="1488528" y="4911130"/>
            <a:ext cx="484693" cy="272090"/>
            <a:chOff x="614149" y="4401223"/>
            <a:chExt cx="484693" cy="507248"/>
          </a:xfrm>
        </p:grpSpPr>
        <p:cxnSp>
          <p:nvCxnSpPr>
            <p:cNvPr id="68" name="Straight Connector 51">
              <a:extLst>
                <a:ext uri="{FF2B5EF4-FFF2-40B4-BE49-F238E27FC236}">
                  <a16:creationId xmlns:a16="http://schemas.microsoft.com/office/drawing/2014/main" id="{427A87FE-55E9-FF4E-B15A-6BA29C946A9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56">
              <a:extLst>
                <a:ext uri="{FF2B5EF4-FFF2-40B4-BE49-F238E27FC236}">
                  <a16:creationId xmlns:a16="http://schemas.microsoft.com/office/drawing/2014/main" id="{03A5F07C-FED9-8646-B4BB-882E53382E7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0">
              <a:extLst>
                <a:ext uri="{FF2B5EF4-FFF2-40B4-BE49-F238E27FC236}">
                  <a16:creationId xmlns:a16="http://schemas.microsoft.com/office/drawing/2014/main" id="{74C2BDBC-0755-184A-9DDE-53B6B946AA2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67" name="Titolo 1">
            <a:extLst>
              <a:ext uri="{FF2B5EF4-FFF2-40B4-BE49-F238E27FC236}">
                <a16:creationId xmlns:a16="http://schemas.microsoft.com/office/drawing/2014/main" id="{129700B4-7227-4052-975F-A60BAEED45E9}"/>
              </a:ext>
            </a:extLst>
          </p:cNvPr>
          <p:cNvSpPr>
            <a:spLocks noGrp="1"/>
          </p:cNvSpPr>
          <p:nvPr>
            <p:ph type="title"/>
          </p:nvPr>
        </p:nvSpPr>
        <p:spPr>
          <a:xfrm>
            <a:off x="2873829" y="174171"/>
            <a:ext cx="6443839" cy="818933"/>
          </a:xfrm>
        </p:spPr>
        <p:txBody>
          <a:bodyPr vert="horz" lIns="91440" tIns="45720" rIns="91440" bIns="45720" rtlCol="0" anchor="b">
            <a:normAutofit/>
          </a:bodyPr>
          <a:lstStyle/>
          <a:p>
            <a:pPr algn="ctr"/>
            <a:r>
              <a:rPr lang="en-US" b="1" dirty="0" err="1">
                <a:solidFill>
                  <a:srgbClr val="0070C0"/>
                </a:solidFill>
                <a:latin typeface="Bookman Old Style"/>
              </a:rPr>
              <a:t>Evento</a:t>
            </a:r>
            <a:r>
              <a:rPr lang="en-US" b="1" kern="1200" dirty="0">
                <a:solidFill>
                  <a:srgbClr val="0070C0"/>
                </a:solidFill>
                <a:latin typeface="Bookman Old Style"/>
              </a:rPr>
              <a:t>: Login</a:t>
            </a:r>
          </a:p>
        </p:txBody>
      </p:sp>
      <p:sp>
        <p:nvSpPr>
          <p:cNvPr id="276" name="Google Shape;276;p37"/>
          <p:cNvSpPr txBox="1"/>
          <p:nvPr/>
        </p:nvSpPr>
        <p:spPr>
          <a:xfrm>
            <a:off x="2254886" y="2028159"/>
            <a:ext cx="1820726" cy="621064"/>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Book Antiqua" pitchFamily="18" charset="0"/>
                <a:ea typeface="Calibri"/>
                <a:cs typeface="Calibri"/>
                <a:sym typeface="Calibri"/>
              </a:rPr>
              <a:t>AJAX POST (username, </a:t>
            </a:r>
            <a:r>
              <a:rPr lang="es-419" sz="1400" kern="0">
                <a:solidFill>
                  <a:srgbClr val="000000"/>
                </a:solidFill>
                <a:latin typeface="Book Antiqua" pitchFamily="18" charset="0"/>
                <a:ea typeface="Calibri"/>
                <a:cs typeface="Calibri"/>
                <a:sym typeface="Calibri"/>
              </a:rPr>
              <a:t>secpwd</a:t>
            </a:r>
            <a:r>
              <a:rPr lang="es-419" sz="1400" kern="0" dirty="0">
                <a:solidFill>
                  <a:srgbClr val="000000"/>
                </a:solidFill>
                <a:latin typeface="Book Antiqua" pitchFamily="18" charset="0"/>
                <a:ea typeface="Calibri"/>
                <a:cs typeface="Calibri"/>
                <a:sym typeface="Calibri"/>
              </a:rPr>
              <a:t>)</a:t>
            </a:r>
            <a:endParaRPr sz="1400" kern="0" dirty="0">
              <a:solidFill>
                <a:srgbClr val="000000"/>
              </a:solidFill>
              <a:latin typeface="Book Antiqua" pitchFamily="18" charset="0"/>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3393464" y="163228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3" name="Google Shape;273;p37"/>
          <p:cNvSpPr/>
          <p:nvPr/>
        </p:nvSpPr>
        <p:spPr>
          <a:xfrm>
            <a:off x="4682254" y="1114042"/>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100" kern="0" dirty="0">
                <a:latin typeface="Book Antiqua" pitchFamily="18" charset="0"/>
                <a:ea typeface="Calibri"/>
                <a:cs typeface="Calibri"/>
                <a:sym typeface="Calibri"/>
              </a:rPr>
              <a:t>Registrazione</a:t>
            </a:r>
            <a:endParaRPr sz="1100" kern="0" dirty="0">
              <a:latin typeface="Book Antiqua" pitchFamily="18" charset="0"/>
              <a:ea typeface="Calibri"/>
              <a:cs typeface="Calibri"/>
              <a:sym typeface="Calibri"/>
            </a:endParaRPr>
          </a:p>
        </p:txBody>
      </p:sp>
      <p:cxnSp>
        <p:nvCxnSpPr>
          <p:cNvPr id="274" name="Google Shape;274;p37"/>
          <p:cNvCxnSpPr/>
          <p:nvPr/>
        </p:nvCxnSpPr>
        <p:spPr>
          <a:xfrm>
            <a:off x="5380681" y="1495243"/>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a:cxnSpLocks/>
          </p:cNvCxnSpPr>
          <p:nvPr/>
        </p:nvCxnSpPr>
        <p:spPr>
          <a:xfrm>
            <a:off x="3607081" y="2076201"/>
            <a:ext cx="156160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3616445" y="1808696"/>
            <a:ext cx="1467647" cy="621064"/>
          </a:xfrm>
          <a:prstGeom prst="rect">
            <a:avLst/>
          </a:prstGeom>
          <a:noFill/>
          <a:ln>
            <a:noFill/>
          </a:ln>
        </p:spPr>
        <p:txBody>
          <a:bodyPr spcFirstLastPara="1" wrap="square" lIns="107269" tIns="53620" rIns="107269" bIns="53620" anchor="t" anchorCtr="0">
            <a:noAutofit/>
          </a:bodyPr>
          <a:lstStyle/>
          <a:p>
            <a:pPr>
              <a:buClr>
                <a:srgbClr val="000000"/>
              </a:buClr>
            </a:pPr>
            <a:r>
              <a:rPr lang="es-419" sz="1200" kern="0">
                <a:solidFill>
                  <a:srgbClr val="000000"/>
                </a:solidFill>
                <a:latin typeface="Book Antiqua"/>
                <a:ea typeface="Calibri"/>
                <a:cs typeface="Calibri"/>
                <a:sym typeface="Calibri"/>
              </a:rPr>
              <a:t>AJAX POST</a:t>
            </a:r>
            <a:endParaRPr lang="it-IT">
              <a:latin typeface="Book Antiqua"/>
              <a:sym typeface="Calibri"/>
            </a:endParaRPr>
          </a:p>
          <a:p>
            <a:pPr>
              <a:buClr>
                <a:srgbClr val="000000"/>
              </a:buClr>
            </a:pPr>
            <a:r>
              <a:rPr lang="es-419" sz="1200" kern="0">
                <a:solidFill>
                  <a:srgbClr val="000000"/>
                </a:solidFill>
                <a:latin typeface="Book Antiqua"/>
                <a:ea typeface="Calibri"/>
                <a:cs typeface="Calibri"/>
                <a:sym typeface="Calibri"/>
              </a:rPr>
              <a:t>(</a:t>
            </a:r>
            <a:r>
              <a:rPr lang="es-419" sz="1200" kern="0" err="1">
                <a:solidFill>
                  <a:srgbClr val="000000"/>
                </a:solidFill>
                <a:latin typeface="Book Antiqua"/>
                <a:ea typeface="Calibri"/>
                <a:cs typeface="Calibri"/>
                <a:sym typeface="Calibri"/>
              </a:rPr>
              <a:t>usrn</a:t>
            </a:r>
            <a:r>
              <a:rPr lang="es-419" sz="1200" kern="0">
                <a:solidFill>
                  <a:srgbClr val="000000"/>
                </a:solidFill>
                <a:latin typeface="Book Antiqua"/>
                <a:ea typeface="Calibri"/>
                <a:cs typeface="Calibri"/>
                <a:sym typeface="Calibri"/>
              </a:rPr>
              <a:t>, mail, </a:t>
            </a:r>
            <a:r>
              <a:rPr lang="es-419" sz="1200" kern="0" err="1">
                <a:solidFill>
                  <a:srgbClr val="000000"/>
                </a:solidFill>
                <a:latin typeface="Book Antiqua"/>
                <a:ea typeface="Calibri"/>
                <a:cs typeface="Calibri"/>
                <a:sym typeface="Calibri"/>
              </a:rPr>
              <a:t>pwd</a:t>
            </a:r>
            <a:r>
              <a:rPr lang="es-419" sz="1200" kern="0">
                <a:solidFill>
                  <a:srgbClr val="000000"/>
                </a:solidFill>
                <a:latin typeface="Book Antiqua"/>
                <a:ea typeface="Calibri"/>
                <a:cs typeface="Calibri"/>
                <a:sym typeface="Calibri"/>
              </a:rPr>
              <a:t>, </a:t>
            </a:r>
            <a:r>
              <a:rPr lang="es-419" sz="1200" kern="0" err="1">
                <a:solidFill>
                  <a:srgbClr val="000000"/>
                </a:solidFill>
                <a:latin typeface="Book Antiqua"/>
                <a:ea typeface="Calibri"/>
                <a:cs typeface="Calibri"/>
                <a:sym typeface="Calibri"/>
              </a:rPr>
              <a:t>pwdCk</a:t>
            </a:r>
            <a:r>
              <a:rPr lang="es-419" sz="1200" kern="0">
                <a:solidFill>
                  <a:srgbClr val="000000"/>
                </a:solidFill>
                <a:latin typeface="Book Antiqua"/>
                <a:ea typeface="Calibri"/>
                <a:cs typeface="Calibri"/>
                <a:sym typeface="Calibri"/>
              </a:rPr>
              <a:t>)</a:t>
            </a:r>
            <a:endParaRPr sz="1200" kern="0" dirty="0">
              <a:solidFill>
                <a:srgbClr val="000000"/>
              </a:solidFill>
              <a:latin typeface="Book Antiqua" pitchFamily="18" charset="0"/>
              <a:ea typeface="Calibri"/>
              <a:cs typeface="Calibri"/>
              <a:sym typeface="Calibri"/>
            </a:endParaRPr>
          </a:p>
        </p:txBody>
      </p:sp>
      <p:sp>
        <p:nvSpPr>
          <p:cNvPr id="278" name="Google Shape;278;p37"/>
          <p:cNvSpPr/>
          <p:nvPr/>
        </p:nvSpPr>
        <p:spPr>
          <a:xfrm>
            <a:off x="6863577" y="1114042"/>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100" kern="0" dirty="0" err="1">
                <a:solidFill>
                  <a:srgbClr val="000000"/>
                </a:solidFill>
                <a:latin typeface="Book Antiqua" pitchFamily="18" charset="0"/>
                <a:ea typeface="Calibri"/>
                <a:cs typeface="Calibri"/>
                <a:sym typeface="Calibri"/>
              </a:rPr>
              <a:t>UtenteDAO</a:t>
            </a:r>
            <a:endParaRPr sz="1100" kern="0" dirty="0">
              <a:solidFill>
                <a:srgbClr val="000000"/>
              </a:solidFill>
              <a:latin typeface="Book Antiqua" pitchFamily="18" charset="0"/>
              <a:ea typeface="Calibri"/>
              <a:cs typeface="Calibri"/>
              <a:sym typeface="Calibri"/>
            </a:endParaRPr>
          </a:p>
        </p:txBody>
      </p:sp>
      <p:cxnSp>
        <p:nvCxnSpPr>
          <p:cNvPr id="279" name="Google Shape;279;p37"/>
          <p:cNvCxnSpPr/>
          <p:nvPr/>
        </p:nvCxnSpPr>
        <p:spPr>
          <a:xfrm flipH="1">
            <a:off x="7384959" y="1615601"/>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7264001" y="2889483"/>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200" kern="0">
              <a:solidFill>
                <a:srgbClr val="000000"/>
              </a:solidFill>
              <a:latin typeface="Book Antiqua" pitchFamily="18" charset="0"/>
              <a:ea typeface="Calibri"/>
              <a:cs typeface="Calibri"/>
              <a:sym typeface="Calibri"/>
            </a:endParaRPr>
          </a:p>
        </p:txBody>
      </p:sp>
      <p:cxnSp>
        <p:nvCxnSpPr>
          <p:cNvPr id="283" name="Google Shape;283;p37"/>
          <p:cNvCxnSpPr/>
          <p:nvPr/>
        </p:nvCxnSpPr>
        <p:spPr>
          <a:xfrm rot="10800000">
            <a:off x="5522383" y="3836946"/>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5499992" y="3525012"/>
            <a:ext cx="1231425" cy="369200"/>
          </a:xfrm>
          <a:prstGeom prst="rect">
            <a:avLst/>
          </a:prstGeom>
          <a:noFill/>
          <a:ln>
            <a:noFill/>
          </a:ln>
        </p:spPr>
        <p:txBody>
          <a:bodyPr spcFirstLastPara="1" wrap="square" lIns="107269" tIns="53620" rIns="107269" bIns="53620" anchor="t" anchorCtr="0">
            <a:noAutofit/>
          </a:bodyPr>
          <a:lstStyle/>
          <a:p>
            <a:pPr>
              <a:buClr>
                <a:srgbClr val="000000"/>
              </a:buClr>
            </a:pPr>
            <a:r>
              <a:rPr lang="es-419" sz="1200" kern="0" dirty="0">
                <a:solidFill>
                  <a:srgbClr val="000000"/>
                </a:solidFill>
                <a:latin typeface="Book Antiqua" pitchFamily="18" charset="0"/>
                <a:ea typeface="Calibri"/>
                <a:cs typeface="Calibri"/>
                <a:sym typeface="Calibri"/>
              </a:rPr>
              <a:t>true || false</a:t>
            </a:r>
            <a:endParaRPr sz="1200" kern="0" dirty="0">
              <a:solidFill>
                <a:srgbClr val="000000"/>
              </a:solidFill>
              <a:latin typeface="Book Antiqua" pitchFamily="18" charset="0"/>
              <a:ea typeface="Calibri"/>
              <a:cs typeface="Calibri"/>
              <a:sym typeface="Calibri"/>
            </a:endParaRPr>
          </a:p>
        </p:txBody>
      </p:sp>
      <p:sp>
        <p:nvSpPr>
          <p:cNvPr id="287" name="Google Shape;287;p37"/>
          <p:cNvSpPr/>
          <p:nvPr/>
        </p:nvSpPr>
        <p:spPr>
          <a:xfrm>
            <a:off x="7227222" y="4891157"/>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200" kern="0">
              <a:solidFill>
                <a:srgbClr val="000000"/>
              </a:solidFill>
              <a:latin typeface="Book Antiqua" pitchFamily="18" charset="0"/>
              <a:ea typeface="Calibri"/>
              <a:cs typeface="Calibri"/>
              <a:sym typeface="Calibri"/>
            </a:endParaRPr>
          </a:p>
        </p:txBody>
      </p:sp>
      <p:cxnSp>
        <p:nvCxnSpPr>
          <p:cNvPr id="288" name="Google Shape;288;p37"/>
          <p:cNvCxnSpPr>
            <a:cxnSpLocks/>
          </p:cNvCxnSpPr>
          <p:nvPr/>
        </p:nvCxnSpPr>
        <p:spPr>
          <a:xfrm>
            <a:off x="3559178" y="5114660"/>
            <a:ext cx="363644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5344301" y="5112417"/>
            <a:ext cx="1921883" cy="579613"/>
          </a:xfrm>
          <a:prstGeom prst="rect">
            <a:avLst/>
          </a:prstGeom>
          <a:noFill/>
          <a:ln>
            <a:noFill/>
          </a:ln>
        </p:spPr>
        <p:txBody>
          <a:bodyPr spcFirstLastPara="1" wrap="square" lIns="107269" tIns="53620" rIns="107269" bIns="53620" anchor="t" anchorCtr="0">
            <a:noAutofit/>
          </a:bodyPr>
          <a:lstStyle/>
          <a:p>
            <a:pPr>
              <a:spcAft>
                <a:spcPts val="200"/>
              </a:spcAft>
              <a:buClr>
                <a:srgbClr val="000000"/>
              </a:buClr>
            </a:pPr>
            <a:r>
              <a:rPr lang="es-419" sz="1200" kern="0" dirty="0">
                <a:solidFill>
                  <a:srgbClr val="000000"/>
                </a:solidFill>
                <a:latin typeface="Book Antiqua" pitchFamily="18" charset="0"/>
                <a:ea typeface="Calibri"/>
                <a:cs typeface="Calibri"/>
                <a:sym typeface="Calibri"/>
              </a:rPr>
              <a:t>[usrn != null || mail != null ] </a:t>
            </a:r>
          </a:p>
          <a:p>
            <a:pPr>
              <a:spcAft>
                <a:spcPts val="200"/>
              </a:spcAft>
              <a:buClr>
                <a:srgbClr val="000000"/>
              </a:buClr>
            </a:pPr>
            <a:r>
              <a:rPr lang="es-419" sz="1200" kern="0" dirty="0">
                <a:solidFill>
                  <a:srgbClr val="000000"/>
                </a:solidFill>
                <a:latin typeface="Book Antiqua" pitchFamily="18" charset="0"/>
                <a:ea typeface="Calibri"/>
                <a:cs typeface="Calibri"/>
                <a:sym typeface="Calibri"/>
              </a:rPr>
              <a:t>registra(usrn, </a:t>
            </a:r>
            <a:r>
              <a:rPr lang="es-419" sz="1200" kern="0">
                <a:solidFill>
                  <a:srgbClr val="000000"/>
                </a:solidFill>
                <a:latin typeface="Book Antiqua" pitchFamily="18" charset="0"/>
                <a:ea typeface="Calibri"/>
                <a:cs typeface="Calibri"/>
                <a:sym typeface="Calibri"/>
              </a:rPr>
              <a:t>secpwd</a:t>
            </a:r>
            <a:r>
              <a:rPr lang="es-419" sz="1200" kern="0" dirty="0">
                <a:solidFill>
                  <a:srgbClr val="000000"/>
                </a:solidFill>
                <a:latin typeface="Book Antiqua" pitchFamily="18" charset="0"/>
                <a:ea typeface="Calibri"/>
                <a:cs typeface="Calibri"/>
                <a:sym typeface="Calibri"/>
              </a:rPr>
              <a:t>, mail)</a:t>
            </a:r>
            <a:endParaRPr sz="1200" kern="0" dirty="0">
              <a:solidFill>
                <a:srgbClr val="000000"/>
              </a:solidFill>
              <a:latin typeface="Book Antiqua" pitchFamily="18" charset="0"/>
              <a:ea typeface="Calibri"/>
              <a:cs typeface="Calibri"/>
              <a:sym typeface="Calibri"/>
            </a:endParaRPr>
          </a:p>
        </p:txBody>
      </p:sp>
      <p:cxnSp>
        <p:nvCxnSpPr>
          <p:cNvPr id="293" name="Google Shape;293;p37"/>
          <p:cNvCxnSpPr/>
          <p:nvPr/>
        </p:nvCxnSpPr>
        <p:spPr>
          <a:xfrm>
            <a:off x="3545531" y="3040695"/>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2293034" y="1959837"/>
            <a:ext cx="895777" cy="985034"/>
          </a:xfrm>
          <a:prstGeom prst="rect">
            <a:avLst/>
          </a:prstGeom>
          <a:noFill/>
          <a:ln>
            <a:noFill/>
          </a:ln>
        </p:spPr>
        <p:txBody>
          <a:bodyPr spcFirstLastPara="1" wrap="square" lIns="107269" tIns="53620" rIns="107269" bIns="53620" anchor="t" anchorCtr="0">
            <a:noAutofit/>
          </a:bodyPr>
          <a:lstStyle/>
          <a:p>
            <a:pPr>
              <a:buClr>
                <a:srgbClr val="000000"/>
              </a:buClr>
            </a:pPr>
            <a:r>
              <a:rPr lang="it-IT" sz="1200" kern="0" dirty="0">
                <a:solidFill>
                  <a:srgbClr val="000000"/>
                </a:solidFill>
                <a:latin typeface="Book Antiqua" pitchFamily="18" charset="0"/>
                <a:ea typeface="Calibri"/>
                <a:cs typeface="Calibri"/>
                <a:sym typeface="Calibri"/>
              </a:rPr>
              <a:t>Click</a:t>
            </a:r>
          </a:p>
          <a:p>
            <a:pPr>
              <a:buClr>
                <a:srgbClr val="000000"/>
              </a:buClr>
            </a:pPr>
            <a:r>
              <a:rPr lang="it-IT" sz="1200" kern="0" dirty="0" err="1">
                <a:solidFill>
                  <a:srgbClr val="000000"/>
                </a:solidFill>
                <a:latin typeface="Book Antiqua" pitchFamily="18" charset="0"/>
                <a:ea typeface="Calibri"/>
                <a:cs typeface="Calibri"/>
                <a:sym typeface="Calibri"/>
              </a:rPr>
              <a:t>button</a:t>
            </a:r>
            <a:endParaRPr lang="it-IT" sz="1200" kern="0" dirty="0">
              <a:solidFill>
                <a:srgbClr val="000000"/>
              </a:solidFill>
              <a:latin typeface="Book Antiqua" pitchFamily="18" charset="0"/>
              <a:ea typeface="Calibri"/>
              <a:cs typeface="Calibri"/>
              <a:sym typeface="Calibri"/>
            </a:endParaRPr>
          </a:p>
          <a:p>
            <a:pPr>
              <a:buClr>
                <a:srgbClr val="000000"/>
              </a:buClr>
            </a:pPr>
            <a:r>
              <a:rPr lang="it-IT" sz="1200" kern="0" dirty="0">
                <a:solidFill>
                  <a:srgbClr val="000000"/>
                </a:solidFill>
                <a:latin typeface="Book Antiqua" pitchFamily="18" charset="0"/>
                <a:ea typeface="Calibri"/>
                <a:cs typeface="Calibri"/>
                <a:sym typeface="Calibri"/>
              </a:rPr>
              <a:t>‘</a:t>
            </a:r>
            <a:r>
              <a:rPr lang="it-IT" sz="1200" kern="0" dirty="0" err="1">
                <a:solidFill>
                  <a:srgbClr val="000000"/>
                </a:solidFill>
                <a:latin typeface="Book Antiqua" pitchFamily="18" charset="0"/>
                <a:ea typeface="Calibri"/>
                <a:cs typeface="Calibri"/>
                <a:sym typeface="Calibri"/>
              </a:rPr>
              <a:t>SignUp</a:t>
            </a:r>
            <a:r>
              <a:rPr lang="it-IT" sz="1200" kern="0" dirty="0">
                <a:solidFill>
                  <a:srgbClr val="000000"/>
                </a:solidFill>
                <a:latin typeface="Book Antiqua" pitchFamily="18" charset="0"/>
                <a:ea typeface="Calibri"/>
                <a:cs typeface="Calibri"/>
                <a:sym typeface="Calibri"/>
              </a:rPr>
              <a:t>’</a:t>
            </a:r>
          </a:p>
          <a:p>
            <a:pPr>
              <a:buClr>
                <a:srgbClr val="000000"/>
              </a:buClr>
            </a:pPr>
            <a:endParaRPr sz="1200" kern="0" dirty="0">
              <a:solidFill>
                <a:srgbClr val="000000"/>
              </a:solidFill>
              <a:latin typeface="Book Antiqua" pitchFamily="18" charset="0"/>
              <a:ea typeface="Calibri"/>
              <a:cs typeface="Calibri"/>
              <a:sym typeface="Calibri"/>
            </a:endParaRPr>
          </a:p>
        </p:txBody>
      </p:sp>
      <p:cxnSp>
        <p:nvCxnSpPr>
          <p:cNvPr id="295" name="Google Shape;295;p37"/>
          <p:cNvCxnSpPr/>
          <p:nvPr/>
        </p:nvCxnSpPr>
        <p:spPr>
          <a:xfrm flipH="1">
            <a:off x="8790761" y="1495242"/>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8628254" y="5105027"/>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200" kern="0">
              <a:solidFill>
                <a:srgbClr val="000000"/>
              </a:solidFill>
              <a:latin typeface="Book Antiqua" pitchFamily="18" charset="0"/>
              <a:ea typeface="Calibri"/>
              <a:cs typeface="Calibri"/>
              <a:sym typeface="Calibri"/>
            </a:endParaRPr>
          </a:p>
        </p:txBody>
      </p:sp>
      <p:sp>
        <p:nvSpPr>
          <p:cNvPr id="297" name="Google Shape;297;p37"/>
          <p:cNvSpPr txBox="1"/>
          <p:nvPr/>
        </p:nvSpPr>
        <p:spPr>
          <a:xfrm>
            <a:off x="3466919" y="5957940"/>
            <a:ext cx="2047680" cy="338400"/>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200" kern="0" dirty="0">
                <a:solidFill>
                  <a:srgbClr val="000000"/>
                </a:solidFill>
                <a:latin typeface="Book Antiqua" pitchFamily="18" charset="0"/>
                <a:ea typeface="Calibri"/>
                <a:cs typeface="Calibri"/>
                <a:sym typeface="Calibri"/>
              </a:rPr>
              <a:t>[status code == 200 ]</a:t>
            </a:r>
            <a:endParaRPr sz="1200" kern="0" dirty="0">
              <a:solidFill>
                <a:srgbClr val="000000"/>
              </a:solidFill>
              <a:latin typeface="Book Antiqua" pitchFamily="18" charset="0"/>
              <a:ea typeface="Calibri"/>
              <a:cs typeface="Calibri"/>
              <a:sym typeface="Calibri"/>
            </a:endParaRPr>
          </a:p>
        </p:txBody>
      </p:sp>
      <p:cxnSp>
        <p:nvCxnSpPr>
          <p:cNvPr id="299" name="Google Shape;299;p37"/>
          <p:cNvCxnSpPr>
            <a:cxnSpLocks/>
          </p:cNvCxnSpPr>
          <p:nvPr/>
        </p:nvCxnSpPr>
        <p:spPr>
          <a:xfrm>
            <a:off x="3545530" y="5939309"/>
            <a:ext cx="5074174" cy="3199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5517200" y="3314473"/>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5486400" y="2565391"/>
            <a:ext cx="1741714" cy="743866"/>
          </a:xfrm>
          <a:prstGeom prst="rect">
            <a:avLst/>
          </a:prstGeom>
          <a:noFill/>
          <a:ln>
            <a:noFill/>
          </a:ln>
        </p:spPr>
        <p:txBody>
          <a:bodyPr spcFirstLastPara="1" wrap="square" lIns="107269" tIns="53620" rIns="107269" bIns="53620" anchor="t" anchorCtr="0">
            <a:noAutofit/>
          </a:bodyPr>
          <a:lstStyle/>
          <a:p>
            <a:pPr>
              <a:spcAft>
                <a:spcPts val="200"/>
              </a:spcAft>
              <a:buClr>
                <a:srgbClr val="000000"/>
              </a:buClr>
            </a:pPr>
            <a:r>
              <a:rPr lang="es-419" sz="1200" kern="0" dirty="0">
                <a:solidFill>
                  <a:srgbClr val="000000"/>
                </a:solidFill>
                <a:latin typeface="Book Antiqua" pitchFamily="18" charset="0"/>
                <a:ea typeface="Calibri"/>
                <a:cs typeface="Calibri"/>
                <a:sym typeface="Calibri"/>
              </a:rPr>
              <a:t>checkMail(mail)</a:t>
            </a:r>
          </a:p>
          <a:p>
            <a:pPr>
              <a:spcAft>
                <a:spcPts val="200"/>
              </a:spcAft>
              <a:buClr>
                <a:srgbClr val="000000"/>
              </a:buClr>
            </a:pPr>
            <a:r>
              <a:rPr lang="es-419" sz="1200" kern="0" dirty="0">
                <a:solidFill>
                  <a:srgbClr val="000000"/>
                </a:solidFill>
                <a:latin typeface="Book Antiqua" pitchFamily="18" charset="0"/>
                <a:ea typeface="Calibri"/>
                <a:cs typeface="Calibri"/>
                <a:sym typeface="Calibri"/>
              </a:rPr>
              <a:t>checkUsername(username)</a:t>
            </a:r>
            <a:br>
              <a:rPr lang="es-419" sz="1200" kern="0" dirty="0">
                <a:solidFill>
                  <a:srgbClr val="000000"/>
                </a:solidFill>
                <a:latin typeface="Book Antiqua" pitchFamily="18" charset="0"/>
                <a:ea typeface="Calibri"/>
                <a:cs typeface="Calibri"/>
                <a:sym typeface="Calibri"/>
              </a:rPr>
            </a:br>
            <a:endParaRPr sz="1200" kern="0" dirty="0">
              <a:solidFill>
                <a:srgbClr val="000000"/>
              </a:solidFill>
              <a:latin typeface="Book Antiqua" pitchFamily="18" charset="0"/>
              <a:ea typeface="Calibri"/>
              <a:cs typeface="Calibri"/>
              <a:sym typeface="Calibri"/>
            </a:endParaRPr>
          </a:p>
        </p:txBody>
      </p:sp>
      <p:sp>
        <p:nvSpPr>
          <p:cNvPr id="302" name="Google Shape;302;p37"/>
          <p:cNvSpPr/>
          <p:nvPr/>
        </p:nvSpPr>
        <p:spPr>
          <a:xfrm>
            <a:off x="8362365" y="1122523"/>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100" kern="0" dirty="0">
                <a:solidFill>
                  <a:srgbClr val="000000"/>
                </a:solidFill>
                <a:latin typeface="Book Antiqua" pitchFamily="18" charset="0"/>
                <a:ea typeface="Calibri"/>
                <a:cs typeface="Calibri"/>
                <a:sym typeface="Calibri"/>
              </a:rPr>
              <a:t>Window</a:t>
            </a:r>
            <a:endParaRPr sz="1100" kern="0" dirty="0">
              <a:solidFill>
                <a:srgbClr val="000000"/>
              </a:solidFill>
              <a:latin typeface="Book Antiqua" pitchFamily="18" charset="0"/>
              <a:ea typeface="Calibri"/>
              <a:cs typeface="Calibri"/>
              <a:sym typeface="Calibri"/>
            </a:endParaRPr>
          </a:p>
        </p:txBody>
      </p:sp>
      <p:sp>
        <p:nvSpPr>
          <p:cNvPr id="35" name="Google Shape;290;p37"/>
          <p:cNvSpPr/>
          <p:nvPr/>
        </p:nvSpPr>
        <p:spPr>
          <a:xfrm>
            <a:off x="2746017" y="978954"/>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latin typeface="Book Antiqua" pitchFamily="18" charset="0"/>
                <a:ea typeface="Calibri"/>
                <a:cs typeface="Calibri"/>
                <a:sym typeface="Calibri"/>
              </a:rPr>
              <a:t>index.html + registrazione.js</a:t>
            </a:r>
            <a:endParaRPr sz="1200" kern="0" dirty="0">
              <a:latin typeface="Book Antiqua" pitchFamily="18" charset="0"/>
              <a:ea typeface="Calibri"/>
              <a:cs typeface="Calibri"/>
              <a:sym typeface="Calibri"/>
            </a:endParaRPr>
          </a:p>
        </p:txBody>
      </p:sp>
      <p:sp>
        <p:nvSpPr>
          <p:cNvPr id="37" name="Google Shape;292;p37"/>
          <p:cNvSpPr/>
          <p:nvPr/>
        </p:nvSpPr>
        <p:spPr>
          <a:xfrm>
            <a:off x="3222406" y="1857554"/>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200" kern="0">
              <a:solidFill>
                <a:srgbClr val="000000"/>
              </a:solidFill>
              <a:latin typeface="Book Antiqua" pitchFamily="18" charset="0"/>
              <a:ea typeface="Calibri"/>
              <a:cs typeface="Calibri"/>
              <a:sym typeface="Calibri"/>
            </a:endParaRPr>
          </a:p>
        </p:txBody>
      </p:sp>
      <p:cxnSp>
        <p:nvCxnSpPr>
          <p:cNvPr id="50" name="Google Shape;293;p37"/>
          <p:cNvCxnSpPr/>
          <p:nvPr/>
        </p:nvCxnSpPr>
        <p:spPr>
          <a:xfrm>
            <a:off x="3559179" y="4030333"/>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3642310" y="3530554"/>
            <a:ext cx="1494032" cy="467174"/>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200" kern="0" dirty="0">
                <a:solidFill>
                  <a:srgbClr val="000000"/>
                </a:solidFill>
                <a:latin typeface="Book Antiqua" pitchFamily="18" charset="0"/>
                <a:ea typeface="Calibri"/>
                <a:cs typeface="Calibri"/>
                <a:sym typeface="Calibri"/>
              </a:rPr>
              <a:t>[false]</a:t>
            </a:r>
          </a:p>
          <a:p>
            <a:pPr algn="ctr">
              <a:buClr>
                <a:srgbClr val="000000"/>
              </a:buClr>
            </a:pPr>
            <a:r>
              <a:rPr lang="en-US" sz="1200" kern="0" dirty="0">
                <a:solidFill>
                  <a:srgbClr val="000000"/>
                </a:solidFill>
                <a:latin typeface="Book Antiqua" pitchFamily="18" charset="0"/>
                <a:ea typeface="Calibri"/>
                <a:cs typeface="Calibri"/>
                <a:sym typeface="Calibri"/>
              </a:rPr>
              <a:t>s</a:t>
            </a:r>
            <a:r>
              <a:rPr lang="es-419" sz="1200" kern="0" dirty="0">
                <a:solidFill>
                  <a:srgbClr val="000000"/>
                </a:solidFill>
                <a:latin typeface="Book Antiqua" pitchFamily="18" charset="0"/>
                <a:ea typeface="Calibri"/>
                <a:cs typeface="Calibri"/>
                <a:sym typeface="Calibri"/>
              </a:rPr>
              <a:t>tatus code 401</a:t>
            </a:r>
            <a:endParaRPr sz="1200" kern="0" dirty="0">
              <a:solidFill>
                <a:srgbClr val="000000"/>
              </a:solidFill>
              <a:latin typeface="Book Antiqua" pitchFamily="18" charset="0"/>
              <a:ea typeface="Calibri"/>
              <a:cs typeface="Calibri"/>
              <a:sym typeface="Calibri"/>
            </a:endParaRPr>
          </a:p>
        </p:txBody>
      </p:sp>
      <p:sp>
        <p:nvSpPr>
          <p:cNvPr id="53" name="Google Shape;282;p37"/>
          <p:cNvSpPr/>
          <p:nvPr/>
        </p:nvSpPr>
        <p:spPr>
          <a:xfrm>
            <a:off x="10512465" y="598285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000" kern="0">
              <a:solidFill>
                <a:srgbClr val="000000"/>
              </a:solidFill>
              <a:latin typeface="Book Antiqua" pitchFamily="18" charset="0"/>
              <a:ea typeface="Calibri"/>
              <a:cs typeface="Calibri"/>
              <a:sym typeface="Calibri"/>
            </a:endParaRPr>
          </a:p>
        </p:txBody>
      </p:sp>
      <p:sp>
        <p:nvSpPr>
          <p:cNvPr id="15" name="TextBox 14"/>
          <p:cNvSpPr txBox="1"/>
          <p:nvPr/>
        </p:nvSpPr>
        <p:spPr>
          <a:xfrm>
            <a:off x="10803982" y="6297057"/>
            <a:ext cx="1080745" cy="307777"/>
          </a:xfrm>
          <a:prstGeom prst="rect">
            <a:avLst/>
          </a:prstGeom>
          <a:noFill/>
        </p:spPr>
        <p:txBody>
          <a:bodyPr wrap="none" rtlCol="0">
            <a:spAutoFit/>
          </a:bodyPr>
          <a:lstStyle/>
          <a:p>
            <a:pPr>
              <a:buClr>
                <a:srgbClr val="000000"/>
              </a:buClr>
            </a:pPr>
            <a:r>
              <a:rPr lang="en-US" sz="1400" kern="0" dirty="0">
                <a:solidFill>
                  <a:srgbClr val="000000"/>
                </a:solidFill>
                <a:latin typeface="Book Antiqua" pitchFamily="18" charset="0"/>
                <a:cs typeface="Arial"/>
                <a:sym typeface="Arial"/>
              </a:rPr>
              <a:t>Client side </a:t>
            </a:r>
          </a:p>
        </p:txBody>
      </p:sp>
      <p:sp>
        <p:nvSpPr>
          <p:cNvPr id="55" name="Google Shape;282;p37"/>
          <p:cNvSpPr/>
          <p:nvPr/>
        </p:nvSpPr>
        <p:spPr>
          <a:xfrm>
            <a:off x="10531229" y="5186842"/>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000" kern="0">
              <a:solidFill>
                <a:srgbClr val="000000"/>
              </a:solidFill>
              <a:latin typeface="Book Antiqua" pitchFamily="18" charset="0"/>
              <a:ea typeface="Calibri"/>
              <a:cs typeface="Calibri"/>
              <a:sym typeface="Calibri"/>
            </a:endParaRPr>
          </a:p>
        </p:txBody>
      </p:sp>
      <p:sp>
        <p:nvSpPr>
          <p:cNvPr id="56" name="TextBox 55"/>
          <p:cNvSpPr txBox="1"/>
          <p:nvPr/>
        </p:nvSpPr>
        <p:spPr>
          <a:xfrm>
            <a:off x="10822747" y="5501042"/>
            <a:ext cx="1107996" cy="307777"/>
          </a:xfrm>
          <a:prstGeom prst="rect">
            <a:avLst/>
          </a:prstGeom>
          <a:noFill/>
        </p:spPr>
        <p:txBody>
          <a:bodyPr wrap="none" rtlCol="0">
            <a:spAutoFit/>
          </a:bodyPr>
          <a:lstStyle/>
          <a:p>
            <a:pPr>
              <a:buClr>
                <a:srgbClr val="000000"/>
              </a:buClr>
            </a:pPr>
            <a:r>
              <a:rPr lang="en-US" sz="1400" kern="0" dirty="0">
                <a:solidFill>
                  <a:srgbClr val="000000"/>
                </a:solidFill>
                <a:latin typeface="Book Antiqua" pitchFamily="18" charset="0"/>
                <a:cs typeface="Arial"/>
                <a:sym typeface="Arial"/>
              </a:rPr>
              <a:t>Server side </a:t>
            </a:r>
          </a:p>
        </p:txBody>
      </p:sp>
      <p:cxnSp>
        <p:nvCxnSpPr>
          <p:cNvPr id="59" name="Google Shape;293;p37"/>
          <p:cNvCxnSpPr/>
          <p:nvPr/>
        </p:nvCxnSpPr>
        <p:spPr>
          <a:xfrm>
            <a:off x="3555931" y="4771680"/>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3624481" y="4258081"/>
            <a:ext cx="1523600" cy="651920"/>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200" kern="0" dirty="0">
                <a:solidFill>
                  <a:srgbClr val="000000"/>
                </a:solidFill>
                <a:latin typeface="Book Antiqua" pitchFamily="18" charset="0"/>
                <a:ea typeface="Calibri"/>
                <a:cs typeface="Calibri"/>
                <a:sym typeface="Calibri"/>
              </a:rPr>
              <a:t>[true]</a:t>
            </a:r>
          </a:p>
          <a:p>
            <a:pPr algn="ctr">
              <a:buClr>
                <a:srgbClr val="000000"/>
              </a:buClr>
            </a:pPr>
            <a:r>
              <a:rPr lang="en-US" sz="1200" kern="0" dirty="0">
                <a:solidFill>
                  <a:srgbClr val="000000"/>
                </a:solidFill>
                <a:latin typeface="Book Antiqua" pitchFamily="18" charset="0"/>
                <a:ea typeface="Calibri"/>
                <a:cs typeface="Calibri"/>
                <a:sym typeface="Calibri"/>
              </a:rPr>
              <a:t>s</a:t>
            </a:r>
            <a:r>
              <a:rPr lang="es-419" sz="1200" kern="0" dirty="0">
                <a:solidFill>
                  <a:srgbClr val="000000"/>
                </a:solidFill>
                <a:latin typeface="Book Antiqua" pitchFamily="18" charset="0"/>
                <a:ea typeface="Calibri"/>
                <a:cs typeface="Calibri"/>
                <a:sym typeface="Calibri"/>
              </a:rPr>
              <a:t>tatus </a:t>
            </a:r>
            <a:r>
              <a:rPr lang="es-419" sz="1200" kern="0" dirty="0" err="1">
                <a:solidFill>
                  <a:srgbClr val="000000"/>
                </a:solidFill>
                <a:latin typeface="Book Antiqua" pitchFamily="18" charset="0"/>
                <a:ea typeface="Calibri"/>
                <a:cs typeface="Calibri"/>
                <a:sym typeface="Calibri"/>
              </a:rPr>
              <a:t>code</a:t>
            </a:r>
            <a:r>
              <a:rPr lang="es-419" sz="1200" kern="0" dirty="0">
                <a:solidFill>
                  <a:srgbClr val="000000"/>
                </a:solidFill>
                <a:latin typeface="Book Antiqua" pitchFamily="18" charset="0"/>
                <a:ea typeface="Calibri"/>
                <a:cs typeface="Calibri"/>
                <a:sym typeface="Calibri"/>
              </a:rPr>
              <a:t> </a:t>
            </a:r>
            <a:r>
              <a:rPr lang="en-US" sz="1200" kern="0" dirty="0">
                <a:solidFill>
                  <a:srgbClr val="000000"/>
                </a:solidFill>
                <a:latin typeface="Book Antiqua" pitchFamily="18" charset="0"/>
                <a:cs typeface="Arial"/>
                <a:sym typeface="Arial"/>
              </a:rPr>
              <a:t>200</a:t>
            </a:r>
          </a:p>
        </p:txBody>
      </p:sp>
      <p:sp>
        <p:nvSpPr>
          <p:cNvPr id="87" name="Google Shape;297;p37"/>
          <p:cNvSpPr txBox="1"/>
          <p:nvPr/>
        </p:nvSpPr>
        <p:spPr>
          <a:xfrm>
            <a:off x="5378676" y="6005325"/>
            <a:ext cx="2385914" cy="299897"/>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200" kern="0" dirty="0">
                <a:solidFill>
                  <a:srgbClr val="000000"/>
                </a:solidFill>
                <a:latin typeface="Book Antiqua" pitchFamily="18" charset="0"/>
                <a:ea typeface="Calibri"/>
                <a:cs typeface="Calibri"/>
                <a:sym typeface="Calibri"/>
              </a:rPr>
              <a:t>[location  = </a:t>
            </a:r>
            <a:r>
              <a:rPr lang="it-IT" sz="1200" kern="0" dirty="0">
                <a:solidFill>
                  <a:srgbClr val="000000"/>
                </a:solidFill>
                <a:latin typeface="Book Antiqua" pitchFamily="18" charset="0"/>
                <a:ea typeface="Calibri"/>
                <a:cs typeface="Calibri"/>
                <a:sym typeface="Calibri"/>
              </a:rPr>
              <a:t>index</a:t>
            </a:r>
            <a:r>
              <a:rPr lang="es-419" sz="1200" kern="0" dirty="0">
                <a:solidFill>
                  <a:srgbClr val="000000"/>
                </a:solidFill>
                <a:latin typeface="Book Antiqua" pitchFamily="18" charset="0"/>
                <a:ea typeface="Calibri"/>
                <a:cs typeface="Calibri"/>
                <a:sym typeface="Calibri"/>
              </a:rPr>
              <a:t>.html]</a:t>
            </a:r>
            <a:endParaRPr sz="1200" kern="0" dirty="0">
              <a:solidFill>
                <a:srgbClr val="000000"/>
              </a:solidFill>
              <a:latin typeface="Book Antiqua" pitchFamily="18" charset="0"/>
              <a:ea typeface="Calibri"/>
              <a:cs typeface="Calibri"/>
              <a:sym typeface="Calibri"/>
            </a:endParaRPr>
          </a:p>
        </p:txBody>
      </p:sp>
      <p:grpSp>
        <p:nvGrpSpPr>
          <p:cNvPr id="2" name="Group 61"/>
          <p:cNvGrpSpPr/>
          <p:nvPr/>
        </p:nvGrpSpPr>
        <p:grpSpPr>
          <a:xfrm>
            <a:off x="2709412" y="4113987"/>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1687974" y="3960442"/>
            <a:ext cx="1100443" cy="555727"/>
          </a:xfrm>
          <a:prstGeom prst="rect">
            <a:avLst/>
          </a:prstGeom>
          <a:noFill/>
          <a:ln>
            <a:noFill/>
          </a:ln>
        </p:spPr>
        <p:txBody>
          <a:bodyPr spcFirstLastPara="1" wrap="square" lIns="107269" tIns="53620" rIns="107269" bIns="53620" anchor="t" anchorCtr="0">
            <a:noAutofit/>
          </a:bodyPr>
          <a:lstStyle/>
          <a:p>
            <a:pPr algn="ctr">
              <a:buClr>
                <a:srgbClr val="000000"/>
              </a:buClr>
            </a:pPr>
            <a:r>
              <a:rPr lang="it-IT" sz="1200" kern="0" dirty="0">
                <a:solidFill>
                  <a:srgbClr val="000000"/>
                </a:solidFill>
                <a:latin typeface="Book Antiqua" pitchFamily="18" charset="0"/>
                <a:ea typeface="Calibri"/>
                <a:cs typeface="Calibri"/>
                <a:sym typeface="Calibri"/>
              </a:rPr>
              <a:t>Show </a:t>
            </a:r>
            <a:r>
              <a:rPr lang="it-IT" sz="1200" kern="0" dirty="0" err="1">
                <a:solidFill>
                  <a:srgbClr val="000000"/>
                </a:solidFill>
                <a:latin typeface="Book Antiqua" pitchFamily="18" charset="0"/>
                <a:ea typeface="Calibri"/>
                <a:cs typeface="Calibri"/>
                <a:sym typeface="Calibri"/>
              </a:rPr>
              <a:t>error</a:t>
            </a:r>
            <a:r>
              <a:rPr lang="it-IT" sz="1200" kern="0" dirty="0">
                <a:solidFill>
                  <a:srgbClr val="000000"/>
                </a:solidFill>
                <a:latin typeface="Book Antiqua" pitchFamily="18" charset="0"/>
                <a:ea typeface="Calibri"/>
                <a:cs typeface="Calibri"/>
                <a:sym typeface="Calibri"/>
              </a:rPr>
              <a:t> msg</a:t>
            </a:r>
            <a:endParaRPr sz="1200" kern="0" dirty="0">
              <a:solidFill>
                <a:srgbClr val="000000"/>
              </a:solidFill>
              <a:latin typeface="Book Antiqua" pitchFamily="18" charset="0"/>
              <a:ea typeface="Calibri"/>
              <a:cs typeface="Calibri"/>
              <a:sym typeface="Calibri"/>
            </a:endParaRPr>
          </a:p>
        </p:txBody>
      </p:sp>
      <p:cxnSp>
        <p:nvCxnSpPr>
          <p:cNvPr id="98" name="Google Shape;275;p37"/>
          <p:cNvCxnSpPr/>
          <p:nvPr/>
        </p:nvCxnSpPr>
        <p:spPr>
          <a:xfrm>
            <a:off x="2435536" y="1959837"/>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Google Shape;297;p37"/>
          <p:cNvSpPr txBox="1"/>
          <p:nvPr/>
        </p:nvSpPr>
        <p:spPr>
          <a:xfrm>
            <a:off x="1844372" y="4749778"/>
            <a:ext cx="1100443" cy="555727"/>
          </a:xfrm>
          <a:prstGeom prst="rect">
            <a:avLst/>
          </a:prstGeom>
          <a:noFill/>
          <a:ln>
            <a:noFill/>
          </a:ln>
        </p:spPr>
        <p:txBody>
          <a:bodyPr spcFirstLastPara="1" wrap="square" lIns="107269" tIns="53620" rIns="107269" bIns="53620" anchor="t" anchorCtr="0">
            <a:noAutofit/>
          </a:bodyPr>
          <a:lstStyle/>
          <a:p>
            <a:pPr algn="ctr">
              <a:buClr>
                <a:srgbClr val="000000"/>
              </a:buClr>
            </a:pPr>
            <a:r>
              <a:rPr lang="it-IT" sz="1200" kern="0" dirty="0">
                <a:solidFill>
                  <a:srgbClr val="000000"/>
                </a:solidFill>
                <a:latin typeface="Book Antiqua" pitchFamily="18" charset="0"/>
                <a:ea typeface="Calibri"/>
                <a:cs typeface="Calibri"/>
                <a:sym typeface="Calibri"/>
              </a:rPr>
              <a:t>Show success</a:t>
            </a:r>
            <a:endParaRPr sz="1200" kern="0" dirty="0">
              <a:solidFill>
                <a:srgbClr val="000000"/>
              </a:solidFill>
              <a:latin typeface="Book Antiqua" pitchFamily="18" charset="0"/>
              <a:ea typeface="Calibri"/>
              <a:cs typeface="Calibri"/>
              <a:sym typeface="Calibri"/>
            </a:endParaRPr>
          </a:p>
        </p:txBody>
      </p:sp>
      <p:sp>
        <p:nvSpPr>
          <p:cNvPr id="277" name="Google Shape;277;p37"/>
          <p:cNvSpPr/>
          <p:nvPr/>
        </p:nvSpPr>
        <p:spPr>
          <a:xfrm>
            <a:off x="5196301" y="1831502"/>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200" kern="0">
              <a:solidFill>
                <a:srgbClr val="000000"/>
              </a:solidFill>
              <a:latin typeface="Book Antiqua" pitchFamily="18" charset="0"/>
              <a:ea typeface="Calibri"/>
              <a:cs typeface="Calibri"/>
              <a:sym typeface="Calibri"/>
            </a:endParaRPr>
          </a:p>
        </p:txBody>
      </p:sp>
      <p:grpSp>
        <p:nvGrpSpPr>
          <p:cNvPr id="3" name="Group 61">
            <a:extLst>
              <a:ext uri="{FF2B5EF4-FFF2-40B4-BE49-F238E27FC236}">
                <a16:creationId xmlns:a16="http://schemas.microsoft.com/office/drawing/2014/main" id="{E692F129-7CDA-CC49-A83D-1C73704BE60D}"/>
              </a:ext>
            </a:extLst>
          </p:cNvPr>
          <p:cNvGrpSpPr/>
          <p:nvPr/>
        </p:nvGrpSpPr>
        <p:grpSpPr>
          <a:xfrm>
            <a:off x="2709412" y="4881020"/>
            <a:ext cx="484693" cy="272090"/>
            <a:chOff x="614149" y="4401223"/>
            <a:chExt cx="484693" cy="507248"/>
          </a:xfrm>
        </p:grpSpPr>
        <p:cxnSp>
          <p:nvCxnSpPr>
            <p:cNvPr id="68" name="Straight Connector 51">
              <a:extLst>
                <a:ext uri="{FF2B5EF4-FFF2-40B4-BE49-F238E27FC236}">
                  <a16:creationId xmlns:a16="http://schemas.microsoft.com/office/drawing/2014/main" id="{427A87FE-55E9-FF4E-B15A-6BA29C946A9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56">
              <a:extLst>
                <a:ext uri="{FF2B5EF4-FFF2-40B4-BE49-F238E27FC236}">
                  <a16:creationId xmlns:a16="http://schemas.microsoft.com/office/drawing/2014/main" id="{03A5F07C-FED9-8646-B4BB-882E53382E7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0">
              <a:extLst>
                <a:ext uri="{FF2B5EF4-FFF2-40B4-BE49-F238E27FC236}">
                  <a16:creationId xmlns:a16="http://schemas.microsoft.com/office/drawing/2014/main" id="{74C2BDBC-0755-184A-9DDE-53B6B946AA2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8" name="Titolo 1">
            <a:extLst>
              <a:ext uri="{FF2B5EF4-FFF2-40B4-BE49-F238E27FC236}">
                <a16:creationId xmlns:a16="http://schemas.microsoft.com/office/drawing/2014/main" id="{129700B4-7227-4052-975F-A60BAEED45E9}"/>
              </a:ext>
            </a:extLst>
          </p:cNvPr>
          <p:cNvSpPr>
            <a:spLocks noGrp="1"/>
          </p:cNvSpPr>
          <p:nvPr>
            <p:ph type="title"/>
          </p:nvPr>
        </p:nvSpPr>
        <p:spPr>
          <a:xfrm>
            <a:off x="972456" y="174172"/>
            <a:ext cx="10236200" cy="718231"/>
          </a:xfrm>
        </p:spPr>
        <p:txBody>
          <a:bodyPr vert="horz" lIns="91440" tIns="45720" rIns="91440" bIns="45720" rtlCol="0" anchor="b">
            <a:normAutofit/>
          </a:bodyPr>
          <a:lstStyle/>
          <a:p>
            <a:pPr algn="ctr"/>
            <a:r>
              <a:rPr lang="en-US" sz="4000" b="1" dirty="0" err="1">
                <a:solidFill>
                  <a:srgbClr val="0070C0"/>
                </a:solidFill>
                <a:latin typeface="Bookman Old Style"/>
              </a:rPr>
              <a:t>Evento</a:t>
            </a:r>
            <a:r>
              <a:rPr lang="en-US" sz="4000" b="1" kern="1200" dirty="0">
                <a:solidFill>
                  <a:srgbClr val="0070C0"/>
                </a:solidFill>
                <a:latin typeface="Bookman Old Style"/>
              </a:rPr>
              <a:t>: </a:t>
            </a:r>
            <a:r>
              <a:rPr lang="en-US" sz="4000" b="1" kern="1200" dirty="0" err="1">
                <a:solidFill>
                  <a:srgbClr val="0070C0"/>
                </a:solidFill>
                <a:latin typeface="Bookman Old Style"/>
              </a:rPr>
              <a:t>Registrazione</a:t>
            </a:r>
            <a:endParaRPr lang="en-US" sz="4000" b="1" kern="1200" dirty="0">
              <a:solidFill>
                <a:srgbClr val="0070C0"/>
              </a:solidFill>
              <a:latin typeface="Bookman Old Style"/>
            </a:endParaRPr>
          </a:p>
        </p:txBody>
      </p:sp>
      <p:sp>
        <p:nvSpPr>
          <p:cNvPr id="298" name="Google Shape;298;p37"/>
          <p:cNvSpPr txBox="1"/>
          <p:nvPr/>
        </p:nvSpPr>
        <p:spPr>
          <a:xfrm>
            <a:off x="3585029" y="2516284"/>
            <a:ext cx="1640114" cy="732424"/>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200" kern="0" dirty="0">
                <a:solidFill>
                  <a:srgbClr val="000000"/>
                </a:solidFill>
                <a:latin typeface="Book Antiqua" pitchFamily="18" charset="0"/>
                <a:ea typeface="Calibri"/>
                <a:cs typeface="Calibri"/>
                <a:sym typeface="Calibri"/>
              </a:rPr>
              <a:t>[usrn,</a:t>
            </a:r>
            <a:r>
              <a:rPr lang="es-419" sz="1200" kern="0">
                <a:solidFill>
                  <a:srgbClr val="000000"/>
                </a:solidFill>
                <a:latin typeface="Book Antiqua" pitchFamily="18" charset="0"/>
                <a:ea typeface="Calibri"/>
                <a:cs typeface="Calibri"/>
                <a:sym typeface="Calibri"/>
              </a:rPr>
              <a:t> </a:t>
            </a:r>
            <a:r>
              <a:rPr lang="es-419" sz="1200" kern="0" dirty="0">
                <a:solidFill>
                  <a:srgbClr val="000000"/>
                </a:solidFill>
                <a:latin typeface="Book Antiqua" pitchFamily="18" charset="0"/>
                <a:ea typeface="Calibri"/>
                <a:cs typeface="Calibri"/>
                <a:sym typeface="Calibri"/>
              </a:rPr>
              <a:t>mail,</a:t>
            </a:r>
            <a:r>
              <a:rPr lang="es-419" sz="1200" kern="0">
                <a:solidFill>
                  <a:srgbClr val="000000"/>
                </a:solidFill>
                <a:latin typeface="Book Antiqua" pitchFamily="18" charset="0"/>
                <a:ea typeface="Calibri"/>
                <a:cs typeface="Calibri"/>
                <a:sym typeface="Calibri"/>
              </a:rPr>
              <a:t> </a:t>
            </a:r>
            <a:r>
              <a:rPr lang="es-419" sz="1200" kern="0" dirty="0">
                <a:solidFill>
                  <a:srgbClr val="000000"/>
                </a:solidFill>
                <a:latin typeface="Book Antiqua" pitchFamily="18" charset="0"/>
                <a:ea typeface="Calibri"/>
                <a:cs typeface="Calibri"/>
                <a:sym typeface="Calibri"/>
              </a:rPr>
              <a:t>pwd == null || pwd,mail invalid]</a:t>
            </a:r>
            <a:endParaRPr lang="es-419" sz="1200" kern="0">
              <a:solidFill>
                <a:srgbClr val="000000"/>
              </a:solidFill>
              <a:latin typeface="Book Antiqua" pitchFamily="18" charset="0"/>
              <a:ea typeface="Calibri"/>
              <a:cs typeface="Calibri"/>
              <a:sym typeface="Calibri"/>
            </a:endParaRPr>
          </a:p>
          <a:p>
            <a:pPr algn="ctr">
              <a:buClr>
                <a:srgbClr val="000000"/>
              </a:buClr>
            </a:pPr>
            <a:endParaRPr lang="es-419" sz="1200" kern="0">
              <a:solidFill>
                <a:srgbClr val="000000"/>
              </a:solidFill>
              <a:latin typeface="Book Antiqua"/>
              <a:ea typeface="Calibri"/>
              <a:cs typeface="Calibri"/>
              <a:sym typeface="Calibri"/>
            </a:endParaRPr>
          </a:p>
          <a:p>
            <a:pPr algn="ctr">
              <a:buClr>
                <a:srgbClr val="000000"/>
              </a:buClr>
            </a:pPr>
            <a:r>
              <a:rPr lang="en-US" sz="1200" kern="0" dirty="0">
                <a:solidFill>
                  <a:srgbClr val="000000"/>
                </a:solidFill>
                <a:latin typeface="Book Antiqua" pitchFamily="18" charset="0"/>
                <a:ea typeface="Calibri"/>
                <a:cs typeface="Calibri"/>
                <a:sym typeface="Calibri"/>
              </a:rPr>
              <a:t>s</a:t>
            </a:r>
            <a:r>
              <a:rPr lang="es-419" sz="1200" kern="0" dirty="0">
                <a:solidFill>
                  <a:srgbClr val="000000"/>
                </a:solidFill>
                <a:latin typeface="Book Antiqua" pitchFamily="18" charset="0"/>
                <a:ea typeface="Calibri"/>
                <a:cs typeface="Calibri"/>
                <a:sym typeface="Calibri"/>
              </a:rPr>
              <a:t>tutus code 400</a:t>
            </a:r>
            <a:endParaRPr sz="1200" kern="0" dirty="0">
              <a:solidFill>
                <a:srgbClr val="000000"/>
              </a:solidFill>
              <a:latin typeface="Book Antiqua" pitchFamily="18" charset="0"/>
              <a:ea typeface="Calibri"/>
              <a:cs typeface="Calibri"/>
              <a:sym typeface="Calibri"/>
            </a:endParaRPr>
          </a:p>
        </p:txBody>
      </p:sp>
    </p:spTree>
    <p:extLst>
      <p:ext uri="{BB962C8B-B14F-4D97-AF65-F5344CB8AC3E}">
        <p14:creationId xmlns:p14="http://schemas.microsoft.com/office/powerpoint/2010/main" val="3301135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624114" y="0"/>
            <a:ext cx="10972800" cy="1143200"/>
          </a:xfrm>
          <a:prstGeom prst="rect">
            <a:avLst/>
          </a:prstGeom>
          <a:noFill/>
          <a:ln>
            <a:noFill/>
          </a:ln>
        </p:spPr>
        <p:txBody>
          <a:bodyPr spcFirstLastPara="1" wrap="square" lIns="107269" tIns="53620" rIns="107269" bIns="53620" anchor="ctr" anchorCtr="0">
            <a:noAutofit/>
          </a:bodyPr>
          <a:lstStyle/>
          <a:p>
            <a:pPr algn="ctr">
              <a:buSzPts val="4400"/>
            </a:pPr>
            <a:r>
              <a:rPr lang="en-US" sz="4000" b="1" dirty="0" err="1">
                <a:solidFill>
                  <a:srgbClr val="0070C0"/>
                </a:solidFill>
                <a:latin typeface="Bookman Old Style"/>
              </a:rPr>
              <a:t>Evento</a:t>
            </a:r>
            <a:r>
              <a:rPr lang="en-US" sz="4000" b="1" dirty="0">
                <a:solidFill>
                  <a:srgbClr val="0070C0"/>
                </a:solidFill>
                <a:latin typeface="Bookman Old Style"/>
              </a:rPr>
              <a:t>: </a:t>
            </a:r>
            <a:r>
              <a:rPr lang="en-US" sz="4000" b="1" dirty="0" err="1">
                <a:solidFill>
                  <a:srgbClr val="0070C0"/>
                </a:solidFill>
                <a:latin typeface="Bookman Old Style"/>
              </a:rPr>
              <a:t>Caricamento</a:t>
            </a:r>
            <a:r>
              <a:rPr lang="en-US" sz="4000" b="1" dirty="0">
                <a:solidFill>
                  <a:srgbClr val="0070C0"/>
                </a:solidFill>
                <a:latin typeface="Bookman Old Style"/>
              </a:rPr>
              <a:t> </a:t>
            </a:r>
            <a:r>
              <a:rPr lang="en-US" sz="4000" b="1" dirty="0" err="1">
                <a:solidFill>
                  <a:srgbClr val="0070C0"/>
                </a:solidFill>
                <a:latin typeface="Bookman Old Style"/>
              </a:rPr>
              <a:t>HomePage</a:t>
            </a:r>
            <a:endParaRPr sz="4000" dirty="0">
              <a:solidFill>
                <a:srgbClr val="0070C0"/>
              </a:solidFill>
            </a:endParaRPr>
          </a:p>
        </p:txBody>
      </p:sp>
      <p:sp>
        <p:nvSpPr>
          <p:cNvPr id="310" name="Google Shape;310;p38"/>
          <p:cNvSpPr/>
          <p:nvPr/>
        </p:nvSpPr>
        <p:spPr>
          <a:xfrm>
            <a:off x="8920047" y="1207820"/>
            <a:ext cx="1125415"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100" dirty="0">
                <a:latin typeface="Book Antiqua" pitchFamily="18" charset="0"/>
                <a:ea typeface="Calibri"/>
                <a:cs typeface="Calibri"/>
                <a:sym typeface="Calibri"/>
              </a:rPr>
              <a:t>VaiAllaHome</a:t>
            </a:r>
            <a:endParaRPr sz="1600" dirty="0">
              <a:latin typeface="Book Antiqua" pitchFamily="18" charset="0"/>
              <a:ea typeface="Calibri"/>
              <a:cs typeface="Calibri"/>
              <a:sym typeface="Calibri"/>
            </a:endParaRPr>
          </a:p>
        </p:txBody>
      </p:sp>
      <p:cxnSp>
        <p:nvCxnSpPr>
          <p:cNvPr id="311" name="Google Shape;311;p38"/>
          <p:cNvCxnSpPr>
            <a:stCxn id="310" idx="2"/>
          </p:cNvCxnSpPr>
          <p:nvPr/>
        </p:nvCxnSpPr>
        <p:spPr>
          <a:xfrm flipH="1">
            <a:off x="9481312" y="1869944"/>
            <a:ext cx="144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8130177" y="4636856"/>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8193221" y="4271983"/>
            <a:ext cx="1246614" cy="959569"/>
          </a:xfrm>
          <a:prstGeom prst="rect">
            <a:avLst/>
          </a:prstGeom>
          <a:noFill/>
          <a:ln>
            <a:noFill/>
          </a:ln>
        </p:spPr>
        <p:txBody>
          <a:bodyPr spcFirstLastPara="1" wrap="square" lIns="107269" tIns="53620" rIns="107269" bIns="53620" anchor="t" anchorCtr="0">
            <a:noAutofit/>
          </a:bodyPr>
          <a:lstStyle/>
          <a:p>
            <a:r>
              <a:rPr lang="es-419" sz="1100" dirty="0">
                <a:solidFill>
                  <a:schemeClr val="dk1"/>
                </a:solidFill>
                <a:latin typeface="Book Antiqua" pitchFamily="18" charset="0"/>
                <a:ea typeface="Calibri"/>
                <a:cs typeface="Calibri"/>
                <a:sym typeface="Calibri"/>
              </a:rPr>
              <a:t>AJAX GET</a:t>
            </a:r>
          </a:p>
          <a:p>
            <a:endParaRPr lang="es-419" sz="1100" dirty="0">
              <a:solidFill>
                <a:schemeClr val="dk1"/>
              </a:solidFill>
              <a:latin typeface="Book Antiqua" pitchFamily="18" charset="0"/>
              <a:ea typeface="Calibri"/>
              <a:cs typeface="Calibri"/>
              <a:sym typeface="Calibri"/>
            </a:endParaRPr>
          </a:p>
          <a:p>
            <a:r>
              <a:rPr lang="es-419" sz="1100" dirty="0">
                <a:solidFill>
                  <a:schemeClr val="dk1"/>
                </a:solidFill>
                <a:latin typeface="Book Antiqua" pitchFamily="18" charset="0"/>
                <a:ea typeface="Calibri"/>
                <a:cs typeface="Calibri"/>
                <a:sym typeface="Calibri"/>
              </a:rPr>
              <a:t>/</a:t>
            </a:r>
            <a:r>
              <a:rPr lang="es-419" sz="1100" dirty="0">
                <a:latin typeface="Book Antiqua" pitchFamily="18" charset="0"/>
                <a:ea typeface="Calibri"/>
                <a:cs typeface="Calibri"/>
                <a:sym typeface="Calibri"/>
              </a:rPr>
              <a:t>VaiAllaHome</a:t>
            </a:r>
            <a:endParaRPr sz="1100" dirty="0">
              <a:latin typeface="Book Antiqua" pitchFamily="18" charset="0"/>
              <a:ea typeface="Calibri"/>
              <a:cs typeface="Calibri"/>
              <a:sym typeface="Calibri"/>
            </a:endParaRPr>
          </a:p>
        </p:txBody>
      </p:sp>
      <p:sp>
        <p:nvSpPr>
          <p:cNvPr id="314" name="Google Shape;314;p38"/>
          <p:cNvSpPr/>
          <p:nvPr/>
        </p:nvSpPr>
        <p:spPr>
          <a:xfrm>
            <a:off x="9297563" y="4086569"/>
            <a:ext cx="433233" cy="166947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a:solidFill>
                <a:schemeClr val="dk1"/>
              </a:solidFill>
              <a:latin typeface="Book Antiqua" pitchFamily="18" charset="0"/>
              <a:ea typeface="Calibri"/>
              <a:cs typeface="Calibri"/>
              <a:sym typeface="Calibri"/>
            </a:endParaRPr>
          </a:p>
        </p:txBody>
      </p:sp>
      <p:sp>
        <p:nvSpPr>
          <p:cNvPr id="315" name="Google Shape;315;p38"/>
          <p:cNvSpPr/>
          <p:nvPr/>
        </p:nvSpPr>
        <p:spPr>
          <a:xfrm>
            <a:off x="10580914" y="1222335"/>
            <a:ext cx="1436914"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Book Antiqua" pitchFamily="18" charset="0"/>
                <a:ea typeface="Calibri"/>
                <a:cs typeface="Calibri"/>
                <a:sym typeface="Calibri"/>
              </a:rPr>
              <a:t>Conto</a:t>
            </a:r>
          </a:p>
          <a:p>
            <a:pPr algn="ctr"/>
            <a:r>
              <a:rPr lang="es-419" sz="1400" dirty="0">
                <a:solidFill>
                  <a:schemeClr val="dk1"/>
                </a:solidFill>
                <a:latin typeface="Book Antiqua" pitchFamily="18" charset="0"/>
                <a:ea typeface="Calibri"/>
                <a:cs typeface="Calibri"/>
                <a:sym typeface="Calibri"/>
              </a:rPr>
              <a:t>DAO</a:t>
            </a:r>
            <a:endParaRPr sz="1400" dirty="0">
              <a:solidFill>
                <a:schemeClr val="dk1"/>
              </a:solidFill>
              <a:latin typeface="Book Antiqua" pitchFamily="18" charset="0"/>
              <a:ea typeface="Calibri"/>
              <a:cs typeface="Calibri"/>
              <a:sym typeface="Calibri"/>
            </a:endParaRPr>
          </a:p>
        </p:txBody>
      </p:sp>
      <p:cxnSp>
        <p:nvCxnSpPr>
          <p:cNvPr id="316" name="Google Shape;316;p38"/>
          <p:cNvCxnSpPr>
            <a:stCxn id="315" idx="2"/>
          </p:cNvCxnSpPr>
          <p:nvPr/>
        </p:nvCxnSpPr>
        <p:spPr>
          <a:xfrm>
            <a:off x="11299371" y="1846892"/>
            <a:ext cx="65315" cy="439425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p:nvPr/>
        </p:nvCxnSpPr>
        <p:spPr>
          <a:xfrm flipH="1" flipV="1">
            <a:off x="9741648" y="5059753"/>
            <a:ext cx="1488247"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9956258" y="5008626"/>
            <a:ext cx="1220800" cy="30800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Book Antiqua" pitchFamily="18" charset="0"/>
                <a:ea typeface="Calibri"/>
                <a:cs typeface="Calibri"/>
                <a:sym typeface="Calibri"/>
              </a:rPr>
              <a:t>conti</a:t>
            </a:r>
            <a:endParaRPr sz="1200" dirty="0">
              <a:solidFill>
                <a:schemeClr val="dk1"/>
              </a:solidFill>
              <a:latin typeface="Book Antiqua" pitchFamily="18" charset="0"/>
              <a:ea typeface="Calibri"/>
              <a:cs typeface="Calibri"/>
              <a:sym typeface="Calibri"/>
            </a:endParaRPr>
          </a:p>
        </p:txBody>
      </p:sp>
      <p:sp>
        <p:nvSpPr>
          <p:cNvPr id="319" name="Google Shape;319;p38"/>
          <p:cNvSpPr/>
          <p:nvPr/>
        </p:nvSpPr>
        <p:spPr>
          <a:xfrm>
            <a:off x="11199447" y="4333944"/>
            <a:ext cx="406400" cy="142209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a:solidFill>
                <a:schemeClr val="dk1"/>
              </a:solidFill>
              <a:latin typeface="Book Antiqua" pitchFamily="18" charset="0"/>
              <a:ea typeface="Calibri"/>
              <a:cs typeface="Calibri"/>
              <a:sym typeface="Calibri"/>
            </a:endParaRPr>
          </a:p>
        </p:txBody>
      </p:sp>
      <p:cxnSp>
        <p:nvCxnSpPr>
          <p:cNvPr id="320" name="Google Shape;320;p38"/>
          <p:cNvCxnSpPr/>
          <p:nvPr/>
        </p:nvCxnSpPr>
        <p:spPr>
          <a:xfrm>
            <a:off x="9730796" y="4714984"/>
            <a:ext cx="144626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9711342" y="4288133"/>
            <a:ext cx="1488247" cy="590236"/>
          </a:xfrm>
          <a:prstGeom prst="rect">
            <a:avLst/>
          </a:prstGeom>
          <a:noFill/>
          <a:ln>
            <a:noFill/>
          </a:ln>
        </p:spPr>
        <p:txBody>
          <a:bodyPr spcFirstLastPara="1" wrap="square" lIns="107269" tIns="53620" rIns="107269" bIns="53620" anchor="t" anchorCtr="0">
            <a:noAutofit/>
          </a:bodyPr>
          <a:lstStyle/>
          <a:p>
            <a:r>
              <a:rPr lang="it-IT" sz="1100" dirty="0" err="1">
                <a:latin typeface="Book Antiqua"/>
                <a:ea typeface="+mn-lt"/>
                <a:cs typeface="+mn-lt"/>
              </a:rPr>
              <a:t>trovaContiUtente</a:t>
            </a:r>
            <a:r>
              <a:rPr lang="it-IT" sz="1100" dirty="0">
                <a:latin typeface="Book Antiqua"/>
                <a:ea typeface="+mn-lt"/>
                <a:cs typeface="+mn-lt"/>
              </a:rPr>
              <a:t>(</a:t>
            </a:r>
            <a:r>
              <a:rPr lang="it-IT" sz="1100" dirty="0" err="1">
                <a:latin typeface="Book Antiqua"/>
                <a:ea typeface="+mn-lt"/>
                <a:cs typeface="+mn-lt"/>
              </a:rPr>
              <a:t>idUtente</a:t>
            </a:r>
            <a:r>
              <a:rPr lang="es-419" sz="1100" dirty="0">
                <a:solidFill>
                  <a:schemeClr val="dk1"/>
                </a:solidFill>
                <a:latin typeface="Book Antiqua" pitchFamily="18" charset="0"/>
                <a:ea typeface="Calibri"/>
                <a:cs typeface="Calibri"/>
                <a:sym typeface="Calibri"/>
              </a:rPr>
              <a:t>)</a:t>
            </a:r>
            <a:endParaRPr sz="1200" dirty="0">
              <a:solidFill>
                <a:schemeClr val="dk1"/>
              </a:solidFill>
              <a:latin typeface="Book Antiqua" pitchFamily="18" charset="0"/>
              <a:ea typeface="Calibri"/>
              <a:cs typeface="Calibri"/>
              <a:sym typeface="Calibri"/>
            </a:endParaRPr>
          </a:p>
        </p:txBody>
      </p:sp>
      <p:cxnSp>
        <p:nvCxnSpPr>
          <p:cNvPr id="27" name="Straight Connector 26"/>
          <p:cNvCxnSpPr/>
          <p:nvPr/>
        </p:nvCxnSpPr>
        <p:spPr>
          <a:xfrm>
            <a:off x="1149593" y="186669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400205" y="2354118"/>
            <a:ext cx="771084" cy="449165"/>
          </a:xfrm>
          <a:prstGeom prst="rect">
            <a:avLst/>
          </a:prstGeom>
          <a:noFill/>
          <a:ln>
            <a:noFill/>
          </a:ln>
        </p:spPr>
        <p:txBody>
          <a:bodyPr spcFirstLastPara="1" wrap="square" lIns="107269" tIns="53620" rIns="107269" bIns="53620" anchor="t" anchorCtr="0">
            <a:noAutofit/>
          </a:bodyPr>
          <a:lstStyle/>
          <a:p>
            <a:r>
              <a:rPr lang="it-IT" sz="1200" dirty="0" err="1">
                <a:solidFill>
                  <a:schemeClr val="dk1"/>
                </a:solidFill>
                <a:latin typeface="Book Antiqua" pitchFamily="18" charset="0"/>
                <a:ea typeface="Calibri"/>
                <a:cs typeface="Calibri"/>
                <a:sym typeface="Calibri"/>
              </a:rPr>
              <a:t>load</a:t>
            </a:r>
            <a:endParaRPr sz="1600" dirty="0">
              <a:solidFill>
                <a:schemeClr val="dk1"/>
              </a:solidFill>
              <a:latin typeface="Book Antiqua" pitchFamily="18" charset="0"/>
              <a:ea typeface="Calibri"/>
              <a:cs typeface="Calibri"/>
              <a:sym typeface="Calibri"/>
            </a:endParaRPr>
          </a:p>
        </p:txBody>
      </p:sp>
      <p:sp>
        <p:nvSpPr>
          <p:cNvPr id="29" name="Google Shape;290;p37"/>
          <p:cNvSpPr/>
          <p:nvPr/>
        </p:nvSpPr>
        <p:spPr>
          <a:xfrm>
            <a:off x="420914" y="1201005"/>
            <a:ext cx="1525536"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100" dirty="0">
                <a:solidFill>
                  <a:schemeClr val="dk1"/>
                </a:solidFill>
                <a:latin typeface="Book Antiqua" pitchFamily="18" charset="0"/>
                <a:ea typeface="Calibri"/>
                <a:cs typeface="Calibri"/>
                <a:sym typeface="Calibri"/>
              </a:rPr>
              <a:t>Home.html + </a:t>
            </a:r>
            <a:r>
              <a:rPr lang="es-419" sz="1100" dirty="0">
                <a:latin typeface="Book Antiqua" pitchFamily="18" charset="0"/>
                <a:ea typeface="Calibri"/>
                <a:cs typeface="Calibri"/>
                <a:sym typeface="Calibri"/>
              </a:rPr>
              <a:t>script</a:t>
            </a:r>
            <a:r>
              <a:rPr lang="es-419" sz="1100" dirty="0">
                <a:solidFill>
                  <a:schemeClr val="dk1"/>
                </a:solidFill>
                <a:latin typeface="Book Antiqua" pitchFamily="18" charset="0"/>
                <a:ea typeface="Calibri"/>
                <a:cs typeface="Calibri"/>
                <a:sym typeface="Calibri"/>
              </a:rPr>
              <a:t>.js</a:t>
            </a:r>
            <a:endParaRPr sz="1100" dirty="0">
              <a:solidFill>
                <a:schemeClr val="dk1"/>
              </a:solidFill>
              <a:latin typeface="Book Antiqua" pitchFamily="18" charset="0"/>
              <a:ea typeface="Calibri"/>
              <a:cs typeface="Calibri"/>
              <a:sym typeface="Calibri"/>
            </a:endParaRPr>
          </a:p>
        </p:txBody>
      </p:sp>
      <p:sp>
        <p:nvSpPr>
          <p:cNvPr id="30" name="Google Shape;292;p37"/>
          <p:cNvSpPr/>
          <p:nvPr/>
        </p:nvSpPr>
        <p:spPr>
          <a:xfrm>
            <a:off x="939060" y="2091965"/>
            <a:ext cx="421066" cy="384114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Book Antiqua" pitchFamily="18" charset="0"/>
              <a:ea typeface="Calibri"/>
              <a:cs typeface="Calibri"/>
              <a:sym typeface="Calibri"/>
            </a:endParaRPr>
          </a:p>
        </p:txBody>
      </p:sp>
      <p:cxnSp>
        <p:nvCxnSpPr>
          <p:cNvPr id="37" name="Straight Connector 36"/>
          <p:cNvCxnSpPr/>
          <p:nvPr/>
        </p:nvCxnSpPr>
        <p:spPr>
          <a:xfrm>
            <a:off x="2882535" y="186896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2217237" y="1203277"/>
            <a:ext cx="1388276"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latin typeface="Book Antiqua" pitchFamily="18" charset="0"/>
                <a:ea typeface="Calibri"/>
                <a:cs typeface="Calibri"/>
                <a:sym typeface="Calibri"/>
              </a:rPr>
              <a:t>Page</a:t>
            </a:r>
            <a:br>
              <a:rPr lang="es-419" sz="1200" dirty="0">
                <a:latin typeface="Book Antiqua" pitchFamily="18" charset="0"/>
                <a:ea typeface="Calibri"/>
                <a:cs typeface="Calibri"/>
                <a:sym typeface="Calibri"/>
              </a:rPr>
            </a:br>
            <a:r>
              <a:rPr lang="es-419" sz="1100" dirty="0">
                <a:latin typeface="Book Antiqua" pitchFamily="18" charset="0"/>
                <a:ea typeface="Calibri"/>
                <a:cs typeface="Calibri"/>
                <a:sym typeface="Calibri"/>
              </a:rPr>
              <a:t>Orchestrator</a:t>
            </a:r>
            <a:endParaRPr sz="1200" dirty="0">
              <a:latin typeface="Book Antiqua" pitchFamily="18" charset="0"/>
              <a:ea typeface="Calibri"/>
              <a:cs typeface="Calibri"/>
              <a:sym typeface="Calibri"/>
            </a:endParaRPr>
          </a:p>
        </p:txBody>
      </p:sp>
      <p:sp>
        <p:nvSpPr>
          <p:cNvPr id="40" name="Google Shape;292;p37"/>
          <p:cNvSpPr/>
          <p:nvPr/>
        </p:nvSpPr>
        <p:spPr>
          <a:xfrm>
            <a:off x="2714172" y="2123265"/>
            <a:ext cx="377371" cy="446035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Book Antiqua" pitchFamily="18" charset="0"/>
              <a:ea typeface="Calibri"/>
              <a:cs typeface="Calibri"/>
              <a:sym typeface="Calibri"/>
            </a:endParaRPr>
          </a:p>
        </p:txBody>
      </p:sp>
      <p:cxnSp>
        <p:nvCxnSpPr>
          <p:cNvPr id="46" name="Google Shape;275;p37"/>
          <p:cNvCxnSpPr/>
          <p:nvPr/>
        </p:nvCxnSpPr>
        <p:spPr>
          <a:xfrm>
            <a:off x="1427359" y="2288812"/>
            <a:ext cx="118767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94;p37"/>
          <p:cNvSpPr txBox="1"/>
          <p:nvPr/>
        </p:nvSpPr>
        <p:spPr>
          <a:xfrm>
            <a:off x="1592283" y="2346648"/>
            <a:ext cx="963718" cy="449165"/>
          </a:xfrm>
          <a:prstGeom prst="rect">
            <a:avLst/>
          </a:prstGeom>
          <a:noFill/>
          <a:ln>
            <a:noFill/>
          </a:ln>
        </p:spPr>
        <p:txBody>
          <a:bodyPr spcFirstLastPara="1" wrap="square" lIns="107269" tIns="53620" rIns="107269" bIns="53620" anchor="t" anchorCtr="0">
            <a:noAutofit/>
          </a:bodyPr>
          <a:lstStyle/>
          <a:p>
            <a:r>
              <a:rPr lang="it-IT" sz="1200" dirty="0">
                <a:solidFill>
                  <a:schemeClr val="dk1"/>
                </a:solidFill>
                <a:latin typeface="Book Antiqua" pitchFamily="18" charset="0"/>
                <a:ea typeface="Calibri"/>
                <a:cs typeface="Calibri"/>
                <a:sym typeface="Calibri"/>
              </a:rPr>
              <a:t>start</a:t>
            </a:r>
            <a:endParaRPr sz="1600" dirty="0">
              <a:solidFill>
                <a:schemeClr val="dk1"/>
              </a:solidFill>
              <a:latin typeface="Book Antiqua" pitchFamily="18" charset="0"/>
              <a:ea typeface="Calibri"/>
              <a:cs typeface="Calibri"/>
              <a:sym typeface="Calibri"/>
            </a:endParaRPr>
          </a:p>
        </p:txBody>
      </p:sp>
      <p:cxnSp>
        <p:nvCxnSpPr>
          <p:cNvPr id="5" name="Straight Arrow Connector 4"/>
          <p:cNvCxnSpPr/>
          <p:nvPr/>
        </p:nvCxnSpPr>
        <p:spPr>
          <a:xfrm>
            <a:off x="525181" y="2290339"/>
            <a:ext cx="41387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3" name="Straight Connector 52"/>
          <p:cNvCxnSpPr/>
          <p:nvPr/>
        </p:nvCxnSpPr>
        <p:spPr>
          <a:xfrm>
            <a:off x="4413908" y="1871239"/>
            <a:ext cx="2796" cy="487075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3742007" y="1205549"/>
            <a:ext cx="125202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100">
                <a:latin typeface="Book Antiqua" pitchFamily="18" charset="0"/>
                <a:ea typeface="Calibri"/>
                <a:cs typeface="Calibri"/>
                <a:sym typeface="Calibri"/>
              </a:rPr>
              <a:t>Lista Trasferimenti</a:t>
            </a:r>
            <a:endParaRPr sz="1050" dirty="0">
              <a:latin typeface="Book Antiqua" pitchFamily="18" charset="0"/>
              <a:ea typeface="Calibri"/>
              <a:cs typeface="Calibri"/>
              <a:sym typeface="Calibri"/>
            </a:endParaRPr>
          </a:p>
        </p:txBody>
      </p:sp>
      <p:sp>
        <p:nvSpPr>
          <p:cNvPr id="56" name="Google Shape;294;p37"/>
          <p:cNvSpPr txBox="1"/>
          <p:nvPr/>
        </p:nvSpPr>
        <p:spPr>
          <a:xfrm>
            <a:off x="2985753" y="2348920"/>
            <a:ext cx="1361164" cy="449165"/>
          </a:xfrm>
          <a:prstGeom prst="rect">
            <a:avLst/>
          </a:prstGeom>
          <a:noFill/>
          <a:ln>
            <a:noFill/>
          </a:ln>
        </p:spPr>
        <p:txBody>
          <a:bodyPr spcFirstLastPara="1" wrap="square" lIns="107269" tIns="53620" rIns="107269" bIns="53620" anchor="t" anchorCtr="0">
            <a:noAutofit/>
          </a:bodyPr>
          <a:lstStyle/>
          <a:p>
            <a:r>
              <a:rPr lang="it-IT" sz="1200" dirty="0" err="1">
                <a:latin typeface="Book Antiqua" pitchFamily="18" charset="0"/>
                <a:ea typeface="Calibri"/>
                <a:cs typeface="Calibri"/>
                <a:sym typeface="Calibri"/>
              </a:rPr>
              <a:t>registerEvents</a:t>
            </a:r>
            <a:r>
              <a:rPr lang="it-IT" sz="1200" dirty="0">
                <a:latin typeface="Book Antiqua" pitchFamily="18" charset="0"/>
                <a:ea typeface="Calibri"/>
                <a:cs typeface="Calibri"/>
                <a:sym typeface="Calibri"/>
              </a:rPr>
              <a:t>()</a:t>
            </a:r>
            <a:endParaRPr sz="1200" dirty="0">
              <a:latin typeface="Book Antiqua" pitchFamily="18" charset="0"/>
              <a:ea typeface="Calibri"/>
              <a:cs typeface="Calibri"/>
              <a:sym typeface="Calibri"/>
            </a:endParaRPr>
          </a:p>
        </p:txBody>
      </p:sp>
      <p:cxnSp>
        <p:nvCxnSpPr>
          <p:cNvPr id="57" name="Google Shape;275;p37"/>
          <p:cNvCxnSpPr/>
          <p:nvPr/>
        </p:nvCxnSpPr>
        <p:spPr>
          <a:xfrm>
            <a:off x="3126663" y="2359324"/>
            <a:ext cx="96934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9" name="Google Shape;275;p37"/>
          <p:cNvCxnSpPr/>
          <p:nvPr/>
        </p:nvCxnSpPr>
        <p:spPr>
          <a:xfrm>
            <a:off x="1427359" y="3885628"/>
            <a:ext cx="118767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Google Shape;294;p37"/>
          <p:cNvSpPr txBox="1"/>
          <p:nvPr/>
        </p:nvSpPr>
        <p:spPr>
          <a:xfrm>
            <a:off x="1519855" y="3607148"/>
            <a:ext cx="963718" cy="449165"/>
          </a:xfrm>
          <a:prstGeom prst="rect">
            <a:avLst/>
          </a:prstGeom>
          <a:noFill/>
          <a:ln>
            <a:noFill/>
          </a:ln>
        </p:spPr>
        <p:txBody>
          <a:bodyPr spcFirstLastPara="1" wrap="square" lIns="107269" tIns="53620" rIns="107269" bIns="53620" anchor="t" anchorCtr="0">
            <a:noAutofit/>
          </a:bodyPr>
          <a:lstStyle/>
          <a:p>
            <a:r>
              <a:rPr lang="it-IT" sz="1200" dirty="0" err="1">
                <a:solidFill>
                  <a:schemeClr val="dk1"/>
                </a:solidFill>
                <a:latin typeface="Book Antiqua" pitchFamily="18" charset="0"/>
                <a:ea typeface="Calibri"/>
                <a:cs typeface="Calibri"/>
                <a:sym typeface="Calibri"/>
              </a:rPr>
              <a:t>refresh</a:t>
            </a:r>
            <a:endParaRPr sz="1200" dirty="0">
              <a:solidFill>
                <a:schemeClr val="dk1"/>
              </a:solidFill>
              <a:latin typeface="Book Antiqua" pitchFamily="18" charset="0"/>
              <a:ea typeface="Calibri"/>
              <a:cs typeface="Calibri"/>
              <a:sym typeface="Calibri"/>
            </a:endParaRPr>
          </a:p>
        </p:txBody>
      </p:sp>
      <p:cxnSp>
        <p:nvCxnSpPr>
          <p:cNvPr id="61" name="Straight Connector 60"/>
          <p:cNvCxnSpPr/>
          <p:nvPr/>
        </p:nvCxnSpPr>
        <p:spPr>
          <a:xfrm>
            <a:off x="5558937" y="1873511"/>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2" name="Google Shape;290;p37"/>
          <p:cNvSpPr/>
          <p:nvPr/>
        </p:nvSpPr>
        <p:spPr>
          <a:xfrm>
            <a:off x="5072766" y="1207821"/>
            <a:ext cx="1007836"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100" dirty="0">
                <a:solidFill>
                  <a:schemeClr val="dk1"/>
                </a:solidFill>
                <a:latin typeface="Book Antiqua" pitchFamily="18" charset="0"/>
                <a:ea typeface="Calibri"/>
                <a:cs typeface="Calibri"/>
                <a:sym typeface="Calibri"/>
              </a:rPr>
              <a:t>Crea Conto</a:t>
            </a:r>
            <a:endParaRPr sz="1100" dirty="0">
              <a:solidFill>
                <a:schemeClr val="dk1"/>
              </a:solidFill>
              <a:latin typeface="Book Antiqua" pitchFamily="18" charset="0"/>
              <a:ea typeface="Calibri"/>
              <a:cs typeface="Calibri"/>
              <a:sym typeface="Calibri"/>
            </a:endParaRPr>
          </a:p>
        </p:txBody>
      </p:sp>
      <p:sp>
        <p:nvSpPr>
          <p:cNvPr id="63" name="Google Shape;292;p37"/>
          <p:cNvSpPr/>
          <p:nvPr/>
        </p:nvSpPr>
        <p:spPr>
          <a:xfrm>
            <a:off x="5384800" y="2098782"/>
            <a:ext cx="384670" cy="156832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Book Antiqua" pitchFamily="18" charset="0"/>
              <a:ea typeface="Calibri"/>
              <a:cs typeface="Calibri"/>
              <a:sym typeface="Calibri"/>
            </a:endParaRPr>
          </a:p>
        </p:txBody>
      </p:sp>
      <p:sp>
        <p:nvSpPr>
          <p:cNvPr id="64" name="Google Shape;294;p37"/>
          <p:cNvSpPr txBox="1"/>
          <p:nvPr/>
        </p:nvSpPr>
        <p:spPr>
          <a:xfrm>
            <a:off x="3075962" y="3074511"/>
            <a:ext cx="1397564" cy="449165"/>
          </a:xfrm>
          <a:prstGeom prst="rect">
            <a:avLst/>
          </a:prstGeom>
          <a:noFill/>
          <a:ln>
            <a:noFill/>
          </a:ln>
        </p:spPr>
        <p:txBody>
          <a:bodyPr spcFirstLastPara="1" wrap="square" lIns="107269" tIns="53620" rIns="107269" bIns="53620" anchor="t" anchorCtr="0">
            <a:noAutofit/>
          </a:bodyPr>
          <a:lstStyle/>
          <a:p>
            <a:r>
              <a:rPr lang="it-IT" sz="1200" dirty="0" err="1">
                <a:solidFill>
                  <a:schemeClr val="dk1"/>
                </a:solidFill>
                <a:latin typeface="Book Antiqua" pitchFamily="18" charset="0"/>
                <a:ea typeface="Calibri"/>
                <a:cs typeface="Calibri"/>
                <a:sym typeface="Calibri"/>
              </a:rPr>
              <a:t>registerEvents</a:t>
            </a:r>
            <a:r>
              <a:rPr lang="it-IT" sz="1200" dirty="0">
                <a:solidFill>
                  <a:schemeClr val="dk1"/>
                </a:solidFill>
                <a:latin typeface="Book Antiqua" pitchFamily="18" charset="0"/>
                <a:ea typeface="Calibri"/>
                <a:cs typeface="Calibri"/>
                <a:sym typeface="Calibri"/>
              </a:rPr>
              <a:t>()</a:t>
            </a:r>
            <a:endParaRPr sz="1200" dirty="0">
              <a:solidFill>
                <a:schemeClr val="dk1"/>
              </a:solidFill>
              <a:latin typeface="Book Antiqua" pitchFamily="18" charset="0"/>
              <a:ea typeface="Calibri"/>
              <a:cs typeface="Calibri"/>
              <a:sym typeface="Calibri"/>
            </a:endParaRPr>
          </a:p>
        </p:txBody>
      </p:sp>
      <p:cxnSp>
        <p:nvCxnSpPr>
          <p:cNvPr id="65" name="Google Shape;275;p37"/>
          <p:cNvCxnSpPr/>
          <p:nvPr/>
        </p:nvCxnSpPr>
        <p:spPr>
          <a:xfrm>
            <a:off x="3123655" y="3371548"/>
            <a:ext cx="221817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67" name="Straight Connector 66"/>
          <p:cNvCxnSpPr/>
          <p:nvPr/>
        </p:nvCxnSpPr>
        <p:spPr>
          <a:xfrm>
            <a:off x="8048453" y="186213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8" name="Google Shape;290;p37"/>
          <p:cNvSpPr/>
          <p:nvPr/>
        </p:nvSpPr>
        <p:spPr>
          <a:xfrm>
            <a:off x="7528688" y="1196445"/>
            <a:ext cx="1121826"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100" dirty="0">
                <a:solidFill>
                  <a:schemeClr val="dk1"/>
                </a:solidFill>
                <a:latin typeface="Book Antiqua" pitchFamily="18" charset="0"/>
                <a:ea typeface="Calibri"/>
                <a:cs typeface="Calibri"/>
                <a:sym typeface="Calibri"/>
              </a:rPr>
              <a:t>Lista Conti</a:t>
            </a:r>
            <a:endParaRPr sz="1100" dirty="0">
              <a:solidFill>
                <a:schemeClr val="dk1"/>
              </a:solidFill>
              <a:latin typeface="Book Antiqua" pitchFamily="18" charset="0"/>
              <a:ea typeface="Calibri"/>
              <a:cs typeface="Calibri"/>
              <a:sym typeface="Calibri"/>
            </a:endParaRPr>
          </a:p>
        </p:txBody>
      </p:sp>
      <p:sp>
        <p:nvSpPr>
          <p:cNvPr id="69" name="Google Shape;292;p37"/>
          <p:cNvSpPr/>
          <p:nvPr/>
        </p:nvSpPr>
        <p:spPr>
          <a:xfrm>
            <a:off x="7837920" y="4079753"/>
            <a:ext cx="421066" cy="246473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70" name="Google Shape;275;p37"/>
          <p:cNvCxnSpPr/>
          <p:nvPr/>
        </p:nvCxnSpPr>
        <p:spPr>
          <a:xfrm>
            <a:off x="3137095" y="4506685"/>
            <a:ext cx="4700825" cy="1224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2" name="Google Shape;294;p37"/>
          <p:cNvSpPr txBox="1"/>
          <p:nvPr/>
        </p:nvSpPr>
        <p:spPr>
          <a:xfrm>
            <a:off x="3249637" y="4250744"/>
            <a:ext cx="992211" cy="537295"/>
          </a:xfrm>
          <a:prstGeom prst="rect">
            <a:avLst/>
          </a:prstGeom>
          <a:noFill/>
          <a:ln>
            <a:noFill/>
          </a:ln>
        </p:spPr>
        <p:txBody>
          <a:bodyPr spcFirstLastPara="1" wrap="square" lIns="107269" tIns="53620" rIns="107269" bIns="53620" anchor="t" anchorCtr="0">
            <a:noAutofit/>
          </a:bodyPr>
          <a:lstStyle/>
          <a:p>
            <a:r>
              <a:rPr lang="it-IT" sz="1200" dirty="0">
                <a:solidFill>
                  <a:schemeClr val="dk1"/>
                </a:solidFill>
                <a:latin typeface="Book Antiqua" pitchFamily="18" charset="0"/>
                <a:ea typeface="Calibri"/>
                <a:cs typeface="Calibri"/>
                <a:sym typeface="Calibri"/>
              </a:rPr>
              <a:t>show()</a:t>
            </a:r>
            <a:endParaRPr sz="1200" dirty="0">
              <a:solidFill>
                <a:schemeClr val="dk1"/>
              </a:solidFill>
              <a:latin typeface="Book Antiqua" pitchFamily="18" charset="0"/>
              <a:ea typeface="Calibri"/>
              <a:cs typeface="Calibri"/>
              <a:sym typeface="Calibri"/>
            </a:endParaRPr>
          </a:p>
        </p:txBody>
      </p:sp>
      <p:cxnSp>
        <p:nvCxnSpPr>
          <p:cNvPr id="83" name="Google Shape;317;p38"/>
          <p:cNvCxnSpPr/>
          <p:nvPr/>
        </p:nvCxnSpPr>
        <p:spPr>
          <a:xfrm flipH="1">
            <a:off x="8322817" y="5143324"/>
            <a:ext cx="8823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4" name="Google Shape;318;p38"/>
          <p:cNvSpPr txBox="1"/>
          <p:nvPr/>
        </p:nvSpPr>
        <p:spPr>
          <a:xfrm>
            <a:off x="8326662" y="5148470"/>
            <a:ext cx="1220800" cy="30800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Book Antiqua" pitchFamily="18" charset="0"/>
                <a:ea typeface="Calibri"/>
                <a:cs typeface="Calibri"/>
                <a:sym typeface="Calibri"/>
              </a:rPr>
              <a:t>conti</a:t>
            </a:r>
            <a:endParaRPr sz="1200" dirty="0">
              <a:solidFill>
                <a:schemeClr val="dk1"/>
              </a:solidFill>
              <a:latin typeface="Book Antiqua" pitchFamily="18" charset="0"/>
              <a:ea typeface="Calibri"/>
              <a:cs typeface="Calibri"/>
              <a:sym typeface="Calibri"/>
            </a:endParaRPr>
          </a:p>
        </p:txBody>
      </p:sp>
      <p:grpSp>
        <p:nvGrpSpPr>
          <p:cNvPr id="2" name="Group 89"/>
          <p:cNvGrpSpPr/>
          <p:nvPr/>
        </p:nvGrpSpPr>
        <p:grpSpPr>
          <a:xfrm>
            <a:off x="7218019" y="7361730"/>
            <a:ext cx="596545" cy="507248"/>
            <a:chOff x="614149" y="4401223"/>
            <a:chExt cx="484693" cy="507248"/>
          </a:xfrm>
        </p:grpSpPr>
        <p:cxnSp>
          <p:nvCxnSpPr>
            <p:cNvPr id="91" name="Straight Connector 9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4" name="Google Shape;318;p38"/>
          <p:cNvSpPr txBox="1"/>
          <p:nvPr/>
        </p:nvSpPr>
        <p:spPr>
          <a:xfrm>
            <a:off x="6814415" y="4909605"/>
            <a:ext cx="949054" cy="311632"/>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Book Antiqua" pitchFamily="18" charset="0"/>
                <a:ea typeface="Calibri"/>
                <a:cs typeface="Calibri"/>
                <a:sym typeface="Calibri"/>
              </a:rPr>
              <a:t>update()</a:t>
            </a:r>
            <a:endParaRPr sz="1200" dirty="0">
              <a:solidFill>
                <a:schemeClr val="dk1"/>
              </a:solidFill>
              <a:latin typeface="Book Antiqua" pitchFamily="18" charset="0"/>
              <a:ea typeface="Calibri"/>
              <a:cs typeface="Calibri"/>
              <a:sym typeface="Calibri"/>
            </a:endParaRPr>
          </a:p>
        </p:txBody>
      </p:sp>
      <p:sp>
        <p:nvSpPr>
          <p:cNvPr id="55" name="Google Shape;292;p37"/>
          <p:cNvSpPr/>
          <p:nvPr/>
        </p:nvSpPr>
        <p:spPr>
          <a:xfrm>
            <a:off x="4223657" y="2096510"/>
            <a:ext cx="377372" cy="6993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Book Antiqua" pitchFamily="18" charset="0"/>
              <a:ea typeface="Calibri"/>
              <a:cs typeface="Calibri"/>
              <a:sym typeface="Calibri"/>
            </a:endParaRPr>
          </a:p>
        </p:txBody>
      </p:sp>
      <p:grpSp>
        <p:nvGrpSpPr>
          <p:cNvPr id="3" name="Group 79"/>
          <p:cNvGrpSpPr/>
          <p:nvPr/>
        </p:nvGrpSpPr>
        <p:grpSpPr>
          <a:xfrm>
            <a:off x="7220815" y="7937218"/>
            <a:ext cx="596545" cy="507248"/>
            <a:chOff x="614149" y="4401223"/>
            <a:chExt cx="484693" cy="507248"/>
          </a:xfrm>
        </p:grpSpPr>
        <p:cxnSp>
          <p:nvCxnSpPr>
            <p:cNvPr id="81" name="Straight Connector 8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86" name="Google Shape;318;p38"/>
          <p:cNvSpPr txBox="1"/>
          <p:nvPr/>
        </p:nvSpPr>
        <p:spPr>
          <a:xfrm>
            <a:off x="6769989" y="5539685"/>
            <a:ext cx="1136953" cy="315937"/>
          </a:xfrm>
          <a:prstGeom prst="rect">
            <a:avLst/>
          </a:prstGeom>
          <a:noFill/>
          <a:ln>
            <a:noFill/>
          </a:ln>
        </p:spPr>
        <p:txBody>
          <a:bodyPr spcFirstLastPara="1" wrap="square" lIns="107269" tIns="53620" rIns="107269" bIns="53620" anchor="t" anchorCtr="0">
            <a:noAutofit/>
          </a:bodyPr>
          <a:lstStyle/>
          <a:p>
            <a:r>
              <a:rPr lang="es-419" sz="1200" dirty="0">
                <a:latin typeface="Book Antiqua" pitchFamily="18" charset="0"/>
                <a:ea typeface="Calibri"/>
                <a:cs typeface="Calibri"/>
                <a:sym typeface="Calibri"/>
              </a:rPr>
              <a:t>autoclick()</a:t>
            </a:r>
            <a:endParaRPr sz="1200" dirty="0">
              <a:latin typeface="Book Antiqua" pitchFamily="18" charset="0"/>
              <a:ea typeface="Calibri"/>
              <a:cs typeface="Calibri"/>
              <a:sym typeface="Calibri"/>
            </a:endParaRPr>
          </a:p>
        </p:txBody>
      </p:sp>
      <p:sp>
        <p:nvSpPr>
          <p:cNvPr id="10" name="TextBox 9"/>
          <p:cNvSpPr txBox="1"/>
          <p:nvPr/>
        </p:nvSpPr>
        <p:spPr>
          <a:xfrm>
            <a:off x="8345714" y="6211669"/>
            <a:ext cx="3846286" cy="646331"/>
          </a:xfrm>
          <a:prstGeom prst="rect">
            <a:avLst/>
          </a:prstGeom>
          <a:noFill/>
        </p:spPr>
        <p:txBody>
          <a:bodyPr wrap="square" rtlCol="0">
            <a:spAutoFit/>
          </a:bodyPr>
          <a:lstStyle/>
          <a:p>
            <a:r>
              <a:rPr lang="en-US" sz="1200" dirty="0">
                <a:latin typeface="Book Antiqua" pitchFamily="18" charset="0"/>
              </a:rPr>
              <a:t>Se </a:t>
            </a:r>
            <a:r>
              <a:rPr lang="en-US" sz="1200" dirty="0" err="1">
                <a:latin typeface="Book Antiqua" pitchFamily="18" charset="0"/>
              </a:rPr>
              <a:t>autoclick</a:t>
            </a:r>
            <a:r>
              <a:rPr lang="en-US" sz="1200" dirty="0">
                <a:latin typeface="Book Antiqua" pitchFamily="18" charset="0"/>
              </a:rPr>
              <a:t>() </a:t>
            </a:r>
            <a:r>
              <a:rPr lang="en-US" sz="1200">
                <a:latin typeface="Book Antiqua" pitchFamily="18" charset="0"/>
              </a:rPr>
              <a:t>è </a:t>
            </a:r>
            <a:r>
              <a:rPr lang="en-US" sz="1200" dirty="0" err="1">
                <a:latin typeface="Book Antiqua" pitchFamily="18" charset="0"/>
              </a:rPr>
              <a:t>senza</a:t>
            </a:r>
            <a:r>
              <a:rPr lang="en-US" sz="1200" dirty="0">
                <a:latin typeface="Book Antiqua" pitchFamily="18" charset="0"/>
              </a:rPr>
              <a:t> </a:t>
            </a:r>
            <a:r>
              <a:rPr lang="en-US" sz="1200" dirty="0" err="1">
                <a:latin typeface="Book Antiqua" pitchFamily="18" charset="0"/>
              </a:rPr>
              <a:t>parametri</a:t>
            </a:r>
            <a:r>
              <a:rPr lang="en-US" sz="1200" dirty="0">
                <a:latin typeface="Book Antiqua" pitchFamily="18" charset="0"/>
              </a:rPr>
              <a:t>, d</a:t>
            </a:r>
            <a:r>
              <a:rPr lang="it-IT" sz="1200" dirty="0">
                <a:latin typeface="Book Antiqua"/>
                <a:ea typeface="+mn-lt"/>
                <a:cs typeface="+mn-lt"/>
              </a:rPr>
              <a:t>i default vengono mostrati nella </a:t>
            </a:r>
            <a:r>
              <a:rPr lang="it-IT" sz="1200" dirty="0" err="1">
                <a:latin typeface="Book Antiqua"/>
                <a:ea typeface="+mn-lt"/>
                <a:cs typeface="+mn-lt"/>
              </a:rPr>
              <a:t>HomePage</a:t>
            </a:r>
            <a:r>
              <a:rPr lang="it-IT" sz="1200" dirty="0">
                <a:latin typeface="Book Antiqua"/>
                <a:ea typeface="+mn-lt"/>
                <a:cs typeface="+mn-lt"/>
              </a:rPr>
              <a:t> i dettagli del primo (o unico) conto della lista conti appartenenti all’utente.</a:t>
            </a:r>
            <a:endParaRPr lang="en-US" sz="1200" dirty="0">
              <a:latin typeface="Book Antiqua"/>
              <a:ea typeface="+mn-lt"/>
              <a:cs typeface="+mn-lt"/>
            </a:endParaRPr>
          </a:p>
        </p:txBody>
      </p:sp>
      <p:cxnSp>
        <p:nvCxnSpPr>
          <p:cNvPr id="66" name="Google Shape;295;p37"/>
          <p:cNvCxnSpPr/>
          <p:nvPr/>
        </p:nvCxnSpPr>
        <p:spPr>
          <a:xfrm>
            <a:off x="6815837" y="1904448"/>
            <a:ext cx="13588"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1" name="Google Shape;296;p37"/>
          <p:cNvSpPr/>
          <p:nvPr/>
        </p:nvSpPr>
        <p:spPr>
          <a:xfrm>
            <a:off x="6652971" y="3302733"/>
            <a:ext cx="386343"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Book Antiqua" pitchFamily="18" charset="0"/>
              <a:ea typeface="Calibri"/>
              <a:cs typeface="Calibri"/>
              <a:sym typeface="Calibri"/>
            </a:endParaRPr>
          </a:p>
        </p:txBody>
      </p:sp>
      <p:sp>
        <p:nvSpPr>
          <p:cNvPr id="73" name="Google Shape;302;p37"/>
          <p:cNvSpPr/>
          <p:nvPr/>
        </p:nvSpPr>
        <p:spPr>
          <a:xfrm>
            <a:off x="6264264" y="1329769"/>
            <a:ext cx="1137721"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100" dirty="0">
                <a:latin typeface="Book Antiqua" pitchFamily="18" charset="0"/>
                <a:ea typeface="Calibri"/>
                <a:cs typeface="Calibri"/>
                <a:sym typeface="Calibri"/>
              </a:rPr>
              <a:t>Ordina Trasferimento</a:t>
            </a:r>
          </a:p>
        </p:txBody>
      </p:sp>
      <p:cxnSp>
        <p:nvCxnSpPr>
          <p:cNvPr id="74" name="Google Shape;275;p37"/>
          <p:cNvCxnSpPr/>
          <p:nvPr/>
        </p:nvCxnSpPr>
        <p:spPr>
          <a:xfrm>
            <a:off x="3093069" y="4000042"/>
            <a:ext cx="35163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5" name="Google Shape;294;p37"/>
          <p:cNvSpPr txBox="1"/>
          <p:nvPr/>
        </p:nvSpPr>
        <p:spPr>
          <a:xfrm>
            <a:off x="3101350" y="3708302"/>
            <a:ext cx="1491567" cy="449165"/>
          </a:xfrm>
          <a:prstGeom prst="rect">
            <a:avLst/>
          </a:prstGeom>
          <a:noFill/>
          <a:ln>
            <a:noFill/>
          </a:ln>
        </p:spPr>
        <p:txBody>
          <a:bodyPr spcFirstLastPara="1" wrap="square" lIns="107269" tIns="53620" rIns="107269" bIns="53620" anchor="t" anchorCtr="0">
            <a:noAutofit/>
          </a:bodyPr>
          <a:lstStyle/>
          <a:p>
            <a:r>
              <a:rPr lang="it-IT" sz="1200" dirty="0" err="1">
                <a:latin typeface="Book Antiqua" pitchFamily="18" charset="0"/>
                <a:ea typeface="Calibri"/>
                <a:cs typeface="Calibri"/>
                <a:sym typeface="Calibri"/>
              </a:rPr>
              <a:t>registerEvents</a:t>
            </a:r>
            <a:r>
              <a:rPr lang="it-IT" sz="1200" dirty="0">
                <a:latin typeface="Book Antiqua" pitchFamily="18" charset="0"/>
                <a:ea typeface="Calibri"/>
                <a:cs typeface="Calibri"/>
                <a:sym typeface="Calibri"/>
              </a:rPr>
              <a:t>()</a:t>
            </a:r>
            <a:endParaRPr sz="1200" dirty="0">
              <a:latin typeface="Book Antiqua" pitchFamily="18" charset="0"/>
              <a:ea typeface="Calibri"/>
              <a:cs typeface="Calibri"/>
              <a:sym typeface="Calibri"/>
            </a:endParaRPr>
          </a:p>
        </p:txBody>
      </p:sp>
      <p:sp>
        <p:nvSpPr>
          <p:cNvPr id="103" name="Google Shape;282;p37"/>
          <p:cNvSpPr/>
          <p:nvPr/>
        </p:nvSpPr>
        <p:spPr>
          <a:xfrm>
            <a:off x="10942776" y="696685"/>
            <a:ext cx="302687" cy="340477"/>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Book Antiqua" pitchFamily="18" charset="0"/>
              <a:ea typeface="Calibri"/>
              <a:cs typeface="Calibri"/>
              <a:sym typeface="Calibri"/>
            </a:endParaRPr>
          </a:p>
        </p:txBody>
      </p:sp>
      <p:sp>
        <p:nvSpPr>
          <p:cNvPr id="104" name="TextBox 14"/>
          <p:cNvSpPr txBox="1"/>
          <p:nvPr/>
        </p:nvSpPr>
        <p:spPr>
          <a:xfrm>
            <a:off x="11201303" y="833659"/>
            <a:ext cx="990697" cy="261610"/>
          </a:xfrm>
          <a:prstGeom prst="rect">
            <a:avLst/>
          </a:prstGeom>
          <a:noFill/>
        </p:spPr>
        <p:txBody>
          <a:bodyPr wrap="square" rtlCol="0">
            <a:spAutoFit/>
          </a:bodyPr>
          <a:lstStyle/>
          <a:p>
            <a:pPr>
              <a:buClr>
                <a:srgbClr val="000000"/>
              </a:buClr>
            </a:pPr>
            <a:r>
              <a:rPr lang="en-US" sz="1050" kern="0" dirty="0">
                <a:solidFill>
                  <a:srgbClr val="000000"/>
                </a:solidFill>
                <a:latin typeface="Book Antiqua" pitchFamily="18" charset="0"/>
                <a:cs typeface="Arial"/>
                <a:sym typeface="Arial"/>
              </a:rPr>
              <a:t>Client side </a:t>
            </a:r>
          </a:p>
        </p:txBody>
      </p:sp>
      <p:sp>
        <p:nvSpPr>
          <p:cNvPr id="105" name="Google Shape;282;p37"/>
          <p:cNvSpPr/>
          <p:nvPr/>
        </p:nvSpPr>
        <p:spPr>
          <a:xfrm>
            <a:off x="10918994" y="174171"/>
            <a:ext cx="302687" cy="34047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Book Antiqua" pitchFamily="18" charset="0"/>
              <a:ea typeface="Calibri"/>
              <a:cs typeface="Calibri"/>
              <a:sym typeface="Calibri"/>
            </a:endParaRPr>
          </a:p>
        </p:txBody>
      </p:sp>
      <p:sp>
        <p:nvSpPr>
          <p:cNvPr id="107" name="TextBox 55"/>
          <p:cNvSpPr txBox="1"/>
          <p:nvPr/>
        </p:nvSpPr>
        <p:spPr>
          <a:xfrm>
            <a:off x="11176323" y="354687"/>
            <a:ext cx="1015677" cy="261610"/>
          </a:xfrm>
          <a:prstGeom prst="rect">
            <a:avLst/>
          </a:prstGeom>
          <a:noFill/>
        </p:spPr>
        <p:txBody>
          <a:bodyPr wrap="square" rtlCol="0">
            <a:spAutoFit/>
          </a:bodyPr>
          <a:lstStyle/>
          <a:p>
            <a:pPr>
              <a:buClr>
                <a:srgbClr val="000000"/>
              </a:buClr>
            </a:pPr>
            <a:r>
              <a:rPr lang="en-US" sz="1050" kern="0" dirty="0">
                <a:solidFill>
                  <a:srgbClr val="000000"/>
                </a:solidFill>
                <a:latin typeface="Book Antiqua" pitchFamily="18" charset="0"/>
                <a:cs typeface="Arial"/>
                <a:sym typeface="Arial"/>
              </a:rPr>
              <a:t>Server side </a:t>
            </a:r>
          </a:p>
        </p:txBody>
      </p:sp>
      <p:cxnSp>
        <p:nvCxnSpPr>
          <p:cNvPr id="77" name="Google Shape;317;p38"/>
          <p:cNvCxnSpPr/>
          <p:nvPr/>
        </p:nvCxnSpPr>
        <p:spPr>
          <a:xfrm flipH="1">
            <a:off x="4663440" y="6385084"/>
            <a:ext cx="3144723" cy="1571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8" name="Google Shape;318;p38"/>
          <p:cNvSpPr txBox="1"/>
          <p:nvPr/>
        </p:nvSpPr>
        <p:spPr>
          <a:xfrm>
            <a:off x="5369098" y="6352045"/>
            <a:ext cx="1220800" cy="308000"/>
          </a:xfrm>
          <a:prstGeom prst="rect">
            <a:avLst/>
          </a:prstGeom>
          <a:noFill/>
          <a:ln>
            <a:noFill/>
          </a:ln>
        </p:spPr>
        <p:txBody>
          <a:bodyPr spcFirstLastPara="1" wrap="square" lIns="107269" tIns="53620" rIns="107269" bIns="53620" anchor="t" anchorCtr="0">
            <a:noAutofit/>
          </a:bodyPr>
          <a:lstStyle/>
          <a:p>
            <a:r>
              <a:rPr lang="it-IT" sz="1200" dirty="0">
                <a:solidFill>
                  <a:schemeClr val="dk1"/>
                </a:solidFill>
                <a:latin typeface="Book Antiqua" pitchFamily="18" charset="0"/>
                <a:ea typeface="Calibri"/>
                <a:cs typeface="Calibri"/>
                <a:sym typeface="Calibri"/>
              </a:rPr>
              <a:t>s</a:t>
            </a:r>
            <a:r>
              <a:rPr lang="es-419" sz="1200" dirty="0">
                <a:solidFill>
                  <a:schemeClr val="dk1"/>
                </a:solidFill>
                <a:latin typeface="Book Antiqua" pitchFamily="18" charset="0"/>
                <a:ea typeface="Calibri"/>
                <a:cs typeface="Calibri"/>
                <a:sym typeface="Calibri"/>
              </a:rPr>
              <a:t>how()</a:t>
            </a:r>
            <a:endParaRPr sz="1200" dirty="0">
              <a:solidFill>
                <a:schemeClr val="dk1"/>
              </a:solidFill>
              <a:latin typeface="Book Antiqua" pitchFamily="18" charset="0"/>
              <a:ea typeface="Calibri"/>
              <a:cs typeface="Calibri"/>
              <a:sym typeface="Calibri"/>
            </a:endParaRPr>
          </a:p>
        </p:txBody>
      </p:sp>
      <p:cxnSp>
        <p:nvCxnSpPr>
          <p:cNvPr id="80" name="Google Shape;275;p37"/>
          <p:cNvCxnSpPr>
            <a:cxnSpLocks/>
            <a:endCxn id="90" idx="1"/>
          </p:cNvCxnSpPr>
          <p:nvPr/>
        </p:nvCxnSpPr>
        <p:spPr>
          <a:xfrm>
            <a:off x="3174274" y="5852164"/>
            <a:ext cx="1085293" cy="1008"/>
          </a:xfrm>
          <a:prstGeom prst="straightConnector1">
            <a:avLst/>
          </a:prstGeom>
          <a:ln w="25400">
            <a:solidFill>
              <a:schemeClr val="accent1"/>
            </a:solidFill>
            <a:headEnd type="none" w="sm" len="sm"/>
            <a:tailEnd type="stealth" w="med" len="med"/>
          </a:ln>
        </p:spPr>
        <p:style>
          <a:lnRef idx="2">
            <a:schemeClr val="accent2"/>
          </a:lnRef>
          <a:fillRef idx="1">
            <a:schemeClr val="lt1"/>
          </a:fillRef>
          <a:effectRef idx="0">
            <a:schemeClr val="accent2"/>
          </a:effectRef>
          <a:fontRef idx="minor">
            <a:schemeClr val="dk1"/>
          </a:fontRef>
        </p:style>
      </p:cxnSp>
      <p:sp>
        <p:nvSpPr>
          <p:cNvPr id="87" name="Google Shape;318;p38"/>
          <p:cNvSpPr txBox="1"/>
          <p:nvPr/>
        </p:nvSpPr>
        <p:spPr>
          <a:xfrm>
            <a:off x="3308478" y="5346155"/>
            <a:ext cx="868622" cy="286954"/>
          </a:xfrm>
          <a:prstGeom prst="rect">
            <a:avLst/>
          </a:prstGeom>
          <a:noFill/>
          <a:ln w="25400">
            <a:noFill/>
          </a:ln>
        </p:spPr>
        <p:style>
          <a:lnRef idx="2">
            <a:schemeClr val="accent2"/>
          </a:lnRef>
          <a:fillRef idx="1">
            <a:schemeClr val="lt1"/>
          </a:fillRef>
          <a:effectRef idx="0">
            <a:schemeClr val="accent2"/>
          </a:effectRef>
          <a:fontRef idx="minor">
            <a:schemeClr val="dk1"/>
          </a:fontRef>
        </p:style>
        <p:txBody>
          <a:bodyPr spcFirstLastPara="1" wrap="square" lIns="107269" tIns="53620" rIns="107269" bIns="53620" anchor="t" anchorCtr="0">
            <a:noAutofit/>
          </a:bodyPr>
          <a:lstStyle/>
          <a:p>
            <a:r>
              <a:rPr lang="es-419" sz="1200" dirty="0">
                <a:solidFill>
                  <a:schemeClr val="tx1"/>
                </a:solidFill>
                <a:latin typeface="Book Antiqua" pitchFamily="18" charset="0"/>
                <a:ea typeface="Calibri"/>
                <a:cs typeface="Calibri"/>
                <a:sym typeface="Calibri"/>
              </a:rPr>
              <a:t>reset()</a:t>
            </a:r>
            <a:endParaRPr sz="1200" dirty="0">
              <a:solidFill>
                <a:schemeClr val="tx1"/>
              </a:solidFill>
              <a:latin typeface="Book Antiqua" pitchFamily="18" charset="0"/>
              <a:ea typeface="Calibri"/>
              <a:cs typeface="Calibri"/>
              <a:sym typeface="Calibri"/>
            </a:endParaRPr>
          </a:p>
        </p:txBody>
      </p:sp>
      <p:sp>
        <p:nvSpPr>
          <p:cNvPr id="90" name="Google Shape;292;p37"/>
          <p:cNvSpPr/>
          <p:nvPr/>
        </p:nvSpPr>
        <p:spPr>
          <a:xfrm>
            <a:off x="4246504" y="5328644"/>
            <a:ext cx="324492" cy="604911"/>
          </a:xfrm>
          <a:prstGeom prst="rect">
            <a:avLst/>
          </a:prstGeom>
          <a:ln w="25400">
            <a:solidFill>
              <a:schemeClr val="accent1"/>
            </a:solidFill>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107269" tIns="53620" rIns="107269" bIns="53620" anchor="ctr" anchorCtr="0">
            <a:noAutofit/>
          </a:bodyPr>
          <a:lstStyle/>
          <a:p>
            <a:pPr algn="ctr"/>
            <a:endParaRPr sz="2100">
              <a:solidFill>
                <a:schemeClr val="tx1"/>
              </a:solidFill>
              <a:latin typeface="Calibri"/>
              <a:ea typeface="Calibri"/>
              <a:cs typeface="Calibri"/>
              <a:sym typeface="Calibri"/>
            </a:endParaRPr>
          </a:p>
        </p:txBody>
      </p:sp>
      <p:sp>
        <p:nvSpPr>
          <p:cNvPr id="108" name="Google Shape;292;p37"/>
          <p:cNvSpPr/>
          <p:nvPr/>
        </p:nvSpPr>
        <p:spPr>
          <a:xfrm>
            <a:off x="4242150" y="6121124"/>
            <a:ext cx="324492" cy="527871"/>
          </a:xfrm>
          <a:prstGeom prst="rect">
            <a:avLst/>
          </a:prstGeom>
          <a:ln w="25400">
            <a:solidFill>
              <a:schemeClr val="accent1"/>
            </a:solidFill>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107269" tIns="53620" rIns="107269" bIns="53620" anchor="ctr" anchorCtr="0">
            <a:noAutofit/>
          </a:bodyPr>
          <a:lstStyle/>
          <a:p>
            <a:pPr algn="ctr"/>
            <a:endParaRPr sz="2100">
              <a:solidFill>
                <a:schemeClr val="tx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38"/>
          <p:cNvSpPr/>
          <p:nvPr/>
        </p:nvSpPr>
        <p:spPr>
          <a:xfrm>
            <a:off x="6231757" y="1412540"/>
            <a:ext cx="1125415"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latin typeface="Book Antiqua" pitchFamily="18" charset="0"/>
                <a:ea typeface="Calibri"/>
                <a:cs typeface="Calibri"/>
                <a:sym typeface="Calibri"/>
              </a:rPr>
              <a:t>VediStatoConto</a:t>
            </a:r>
            <a:endParaRPr dirty="0">
              <a:latin typeface="Book Antiqua" pitchFamily="18" charset="0"/>
              <a:ea typeface="Calibri"/>
              <a:cs typeface="Calibri"/>
              <a:sym typeface="Calibri"/>
            </a:endParaRPr>
          </a:p>
        </p:txBody>
      </p:sp>
      <p:cxnSp>
        <p:nvCxnSpPr>
          <p:cNvPr id="311" name="Google Shape;311;p38"/>
          <p:cNvCxnSpPr/>
          <p:nvPr/>
        </p:nvCxnSpPr>
        <p:spPr>
          <a:xfrm flipH="1">
            <a:off x="6793022" y="2137995"/>
            <a:ext cx="144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5439833" y="2791719"/>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4" name="Google Shape;314;p38"/>
          <p:cNvSpPr/>
          <p:nvPr/>
        </p:nvSpPr>
        <p:spPr>
          <a:xfrm>
            <a:off x="6609273" y="2626233"/>
            <a:ext cx="433233" cy="263692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Book Antiqua" pitchFamily="18" charset="0"/>
              <a:ea typeface="Calibri"/>
              <a:cs typeface="Calibri"/>
              <a:sym typeface="Calibri"/>
            </a:endParaRPr>
          </a:p>
        </p:txBody>
      </p:sp>
      <p:sp>
        <p:nvSpPr>
          <p:cNvPr id="315" name="Google Shape;315;p38"/>
          <p:cNvSpPr/>
          <p:nvPr/>
        </p:nvSpPr>
        <p:spPr>
          <a:xfrm>
            <a:off x="8014579" y="1412540"/>
            <a:ext cx="1382640"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Book Antiqua" pitchFamily="18" charset="0"/>
                <a:ea typeface="Calibri"/>
                <a:cs typeface="Calibri"/>
                <a:sym typeface="Calibri"/>
              </a:rPr>
              <a:t>Trasferimento</a:t>
            </a:r>
          </a:p>
          <a:p>
            <a:pPr algn="ctr"/>
            <a:r>
              <a:rPr lang="es-419" sz="1400" dirty="0">
                <a:solidFill>
                  <a:schemeClr val="dk1"/>
                </a:solidFill>
                <a:latin typeface="Book Antiqua" pitchFamily="18" charset="0"/>
                <a:ea typeface="Calibri"/>
                <a:cs typeface="Calibri"/>
                <a:sym typeface="Calibri"/>
              </a:rPr>
              <a:t>DAO</a:t>
            </a:r>
            <a:endParaRPr sz="1400" dirty="0">
              <a:solidFill>
                <a:schemeClr val="dk1"/>
              </a:solidFill>
              <a:latin typeface="Book Antiqua" pitchFamily="18" charset="0"/>
              <a:ea typeface="Calibri"/>
              <a:cs typeface="Calibri"/>
              <a:sym typeface="Calibri"/>
            </a:endParaRPr>
          </a:p>
        </p:txBody>
      </p:sp>
      <p:cxnSp>
        <p:nvCxnSpPr>
          <p:cNvPr id="316" name="Google Shape;316;p38"/>
          <p:cNvCxnSpPr/>
          <p:nvPr/>
        </p:nvCxnSpPr>
        <p:spPr>
          <a:xfrm flipH="1">
            <a:off x="8623550" y="2137995"/>
            <a:ext cx="3541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p:nvPr/>
        </p:nvCxnSpPr>
        <p:spPr>
          <a:xfrm flipH="1" flipV="1">
            <a:off x="7073303" y="3806922"/>
            <a:ext cx="1488247"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7076049" y="3826133"/>
            <a:ext cx="1362326" cy="323835"/>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Book Antiqua" pitchFamily="18" charset="0"/>
                <a:ea typeface="Calibri"/>
                <a:cs typeface="Calibri"/>
                <a:sym typeface="Calibri"/>
              </a:rPr>
              <a:t>trasferimenti</a:t>
            </a:r>
            <a:endParaRPr sz="1400" dirty="0">
              <a:solidFill>
                <a:schemeClr val="dk1"/>
              </a:solidFill>
              <a:latin typeface="Book Antiqua" pitchFamily="18" charset="0"/>
              <a:ea typeface="Calibri"/>
              <a:cs typeface="Calibri"/>
              <a:sym typeface="Calibri"/>
            </a:endParaRPr>
          </a:p>
        </p:txBody>
      </p:sp>
      <p:sp>
        <p:nvSpPr>
          <p:cNvPr id="319" name="Google Shape;319;p38"/>
          <p:cNvSpPr/>
          <p:nvPr/>
        </p:nvSpPr>
        <p:spPr>
          <a:xfrm>
            <a:off x="8460764" y="2791720"/>
            <a:ext cx="406400" cy="142209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Book Antiqua" pitchFamily="18" charset="0"/>
              <a:ea typeface="Calibri"/>
              <a:cs typeface="Calibri"/>
              <a:sym typeface="Calibri"/>
            </a:endParaRPr>
          </a:p>
        </p:txBody>
      </p:sp>
      <p:cxnSp>
        <p:nvCxnSpPr>
          <p:cNvPr id="320" name="Google Shape;320;p38"/>
          <p:cNvCxnSpPr/>
          <p:nvPr/>
        </p:nvCxnSpPr>
        <p:spPr>
          <a:xfrm flipV="1">
            <a:off x="7059706" y="2965351"/>
            <a:ext cx="1378669" cy="644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6988897" y="2939887"/>
            <a:ext cx="1578328" cy="590236"/>
          </a:xfrm>
          <a:prstGeom prst="rect">
            <a:avLst/>
          </a:prstGeom>
          <a:noFill/>
          <a:ln>
            <a:noFill/>
          </a:ln>
        </p:spPr>
        <p:txBody>
          <a:bodyPr spcFirstLastPara="1" wrap="square" lIns="107269" tIns="53620" rIns="107269" bIns="53620" anchor="t" anchorCtr="0">
            <a:noAutofit/>
          </a:bodyPr>
          <a:lstStyle/>
          <a:p>
            <a:pPr lvl="0"/>
            <a:r>
              <a:rPr lang="it-IT" sz="1200" dirty="0" err="1">
                <a:solidFill>
                  <a:schemeClr val="dk1"/>
                </a:solidFill>
                <a:latin typeface="Book Antiqua" pitchFamily="18" charset="0"/>
                <a:ea typeface="Calibri"/>
                <a:cs typeface="Calibri"/>
                <a:sym typeface="Calibri"/>
              </a:rPr>
              <a:t>trovaTrasferimentiConto</a:t>
            </a:r>
            <a:r>
              <a:rPr lang="it-IT" sz="1200" dirty="0">
                <a:solidFill>
                  <a:schemeClr val="dk1"/>
                </a:solidFill>
                <a:latin typeface="Book Antiqua" pitchFamily="18" charset="0"/>
                <a:ea typeface="Calibri"/>
                <a:cs typeface="Calibri"/>
                <a:sym typeface="Calibri"/>
              </a:rPr>
              <a:t>(</a:t>
            </a:r>
            <a:r>
              <a:rPr lang="it-IT" sz="1200" dirty="0" err="1">
                <a:solidFill>
                  <a:schemeClr val="dk1"/>
                </a:solidFill>
                <a:latin typeface="Book Antiqua" pitchFamily="18" charset="0"/>
                <a:ea typeface="Calibri"/>
                <a:cs typeface="Calibri"/>
                <a:sym typeface="Calibri"/>
              </a:rPr>
              <a:t>codiceConto</a:t>
            </a:r>
            <a:r>
              <a:rPr lang="it-IT" sz="1200" dirty="0">
                <a:solidFill>
                  <a:schemeClr val="dk1"/>
                </a:solidFill>
                <a:latin typeface="Book Antiqua" pitchFamily="18" charset="0"/>
                <a:ea typeface="Calibri"/>
                <a:cs typeface="Calibri"/>
                <a:sym typeface="Calibri"/>
              </a:rPr>
              <a:t>)</a:t>
            </a:r>
          </a:p>
          <a:p>
            <a:pPr lvl="0"/>
            <a:endParaRPr sz="1400" dirty="0">
              <a:solidFill>
                <a:schemeClr val="dk1"/>
              </a:solidFill>
              <a:latin typeface="Book Antiqua" pitchFamily="18" charset="0"/>
              <a:ea typeface="Calibri"/>
              <a:cs typeface="Calibri"/>
              <a:sym typeface="Calibri"/>
            </a:endParaRPr>
          </a:p>
        </p:txBody>
      </p:sp>
      <p:cxnSp>
        <p:nvCxnSpPr>
          <p:cNvPr id="53" name="Straight Connector 52"/>
          <p:cNvCxnSpPr/>
          <p:nvPr/>
        </p:nvCxnSpPr>
        <p:spPr>
          <a:xfrm flipH="1">
            <a:off x="5190363" y="2075959"/>
            <a:ext cx="13030" cy="440563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4585447" y="1410269"/>
            <a:ext cx="1237129"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Book Antiqua" pitchFamily="18" charset="0"/>
                <a:ea typeface="Calibri"/>
                <a:cs typeface="Calibri"/>
                <a:sym typeface="Calibri"/>
              </a:rPr>
              <a:t>Lista Trasferimenti</a:t>
            </a:r>
            <a:endParaRPr sz="1200" dirty="0">
              <a:solidFill>
                <a:schemeClr val="dk1"/>
              </a:solidFill>
              <a:latin typeface="Book Antiqua" pitchFamily="18" charset="0"/>
              <a:ea typeface="Calibri"/>
              <a:cs typeface="Calibri"/>
              <a:sym typeface="Calibri"/>
            </a:endParaRPr>
          </a:p>
        </p:txBody>
      </p:sp>
      <p:cxnSp>
        <p:nvCxnSpPr>
          <p:cNvPr id="65" name="Google Shape;275;p37"/>
          <p:cNvCxnSpPr/>
          <p:nvPr/>
        </p:nvCxnSpPr>
        <p:spPr>
          <a:xfrm>
            <a:off x="2773467" y="2675519"/>
            <a:ext cx="221817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2" name="Google Shape;294;p37"/>
          <p:cNvSpPr txBox="1"/>
          <p:nvPr/>
        </p:nvSpPr>
        <p:spPr>
          <a:xfrm>
            <a:off x="3334698" y="2346510"/>
            <a:ext cx="1268956" cy="606552"/>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Book Antiqua" pitchFamily="18" charset="0"/>
                <a:ea typeface="Calibri"/>
                <a:cs typeface="Calibri"/>
                <a:sym typeface="Calibri"/>
              </a:rPr>
              <a:t>show()</a:t>
            </a:r>
          </a:p>
          <a:p>
            <a:endParaRPr sz="1400" dirty="0">
              <a:solidFill>
                <a:schemeClr val="dk1"/>
              </a:solidFill>
              <a:latin typeface="Book Antiqua" pitchFamily="18" charset="0"/>
              <a:ea typeface="Calibri"/>
              <a:cs typeface="Calibri"/>
              <a:sym typeface="Calibri"/>
            </a:endParaRPr>
          </a:p>
        </p:txBody>
      </p:sp>
      <p:cxnSp>
        <p:nvCxnSpPr>
          <p:cNvPr id="83" name="Google Shape;317;p38"/>
          <p:cNvCxnSpPr/>
          <p:nvPr/>
        </p:nvCxnSpPr>
        <p:spPr>
          <a:xfrm flipH="1">
            <a:off x="5439833" y="4673058"/>
            <a:ext cx="1132735" cy="0"/>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
        <p:nvSpPr>
          <p:cNvPr id="84" name="Google Shape;318;p38"/>
          <p:cNvSpPr txBox="1"/>
          <p:nvPr/>
        </p:nvSpPr>
        <p:spPr>
          <a:xfrm>
            <a:off x="5355521" y="4659950"/>
            <a:ext cx="1379594" cy="715912"/>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Book Antiqua" pitchFamily="18" charset="0"/>
                <a:ea typeface="Calibri"/>
                <a:cs typeface="Calibri"/>
                <a:sym typeface="Calibri"/>
              </a:rPr>
              <a:t>trasferimenti</a:t>
            </a:r>
            <a:endParaRPr sz="1400" dirty="0">
              <a:solidFill>
                <a:schemeClr val="dk1"/>
              </a:solidFill>
              <a:latin typeface="Book Antiqua" pitchFamily="18" charset="0"/>
              <a:ea typeface="Calibri"/>
              <a:cs typeface="Calibri"/>
              <a:sym typeface="Calibri"/>
            </a:endParaRPr>
          </a:p>
        </p:txBody>
      </p:sp>
      <p:sp>
        <p:nvSpPr>
          <p:cNvPr id="55" name="Google Shape;292;p37"/>
          <p:cNvSpPr/>
          <p:nvPr/>
        </p:nvSpPr>
        <p:spPr>
          <a:xfrm>
            <a:off x="4992859" y="2301228"/>
            <a:ext cx="421066" cy="356499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Book Antiqua" pitchFamily="18" charset="0"/>
              <a:ea typeface="Calibri"/>
              <a:cs typeface="Calibri"/>
              <a:sym typeface="Calibri"/>
            </a:endParaRPr>
          </a:p>
        </p:txBody>
      </p:sp>
      <p:cxnSp>
        <p:nvCxnSpPr>
          <p:cNvPr id="73" name="Straight Connector 72"/>
          <p:cNvCxnSpPr/>
          <p:nvPr/>
        </p:nvCxnSpPr>
        <p:spPr>
          <a:xfrm>
            <a:off x="2792935" y="2055479"/>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4" name="Google Shape;290;p37"/>
          <p:cNvSpPr/>
          <p:nvPr/>
        </p:nvSpPr>
        <p:spPr>
          <a:xfrm>
            <a:off x="2273170" y="1389789"/>
            <a:ext cx="1007836"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Book Antiqua" pitchFamily="18" charset="0"/>
                <a:ea typeface="Calibri"/>
                <a:cs typeface="Calibri"/>
                <a:sym typeface="Calibri"/>
              </a:rPr>
              <a:t>Lista Conti</a:t>
            </a:r>
            <a:endParaRPr sz="1200" dirty="0">
              <a:solidFill>
                <a:schemeClr val="dk1"/>
              </a:solidFill>
              <a:latin typeface="Book Antiqua" pitchFamily="18" charset="0"/>
              <a:ea typeface="Calibri"/>
              <a:cs typeface="Calibri"/>
              <a:sym typeface="Calibri"/>
            </a:endParaRPr>
          </a:p>
        </p:txBody>
      </p:sp>
      <p:sp>
        <p:nvSpPr>
          <p:cNvPr id="75" name="Google Shape;292;p37"/>
          <p:cNvSpPr/>
          <p:nvPr/>
        </p:nvSpPr>
        <p:spPr>
          <a:xfrm>
            <a:off x="2582402" y="2280488"/>
            <a:ext cx="421066" cy="285107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Book Antiqua" pitchFamily="18" charset="0"/>
              <a:ea typeface="Calibri"/>
              <a:cs typeface="Calibri"/>
              <a:sym typeface="Calibri"/>
            </a:endParaRPr>
          </a:p>
        </p:txBody>
      </p:sp>
      <p:sp>
        <p:nvSpPr>
          <p:cNvPr id="88" name="Google Shape;294;p37"/>
          <p:cNvSpPr txBox="1"/>
          <p:nvPr/>
        </p:nvSpPr>
        <p:spPr>
          <a:xfrm>
            <a:off x="1425389" y="2598262"/>
            <a:ext cx="1452226"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Book Antiqua" pitchFamily="18" charset="0"/>
                <a:ea typeface="Calibri"/>
                <a:cs typeface="Calibri"/>
                <a:sym typeface="Calibri"/>
              </a:rPr>
              <a:t>Click </a:t>
            </a:r>
            <a:r>
              <a:rPr lang="it-IT" sz="1400" dirty="0" err="1">
                <a:solidFill>
                  <a:schemeClr val="dk1"/>
                </a:solidFill>
                <a:latin typeface="Book Antiqua" pitchFamily="18" charset="0"/>
                <a:ea typeface="Calibri"/>
                <a:cs typeface="Calibri"/>
                <a:sym typeface="Calibri"/>
              </a:rPr>
              <a:t>codiceConto</a:t>
            </a:r>
            <a:endParaRPr dirty="0">
              <a:solidFill>
                <a:schemeClr val="dk1"/>
              </a:solidFill>
              <a:latin typeface="Book Antiqua" pitchFamily="18" charset="0"/>
              <a:ea typeface="Calibri"/>
              <a:cs typeface="Calibri"/>
              <a:sym typeface="Calibri"/>
            </a:endParaRPr>
          </a:p>
        </p:txBody>
      </p:sp>
      <p:cxnSp>
        <p:nvCxnSpPr>
          <p:cNvPr id="89" name="Straight Arrow Connector 88"/>
          <p:cNvCxnSpPr/>
          <p:nvPr/>
        </p:nvCxnSpPr>
        <p:spPr>
          <a:xfrm flipV="1">
            <a:off x="1581869" y="2508707"/>
            <a:ext cx="1003350" cy="1437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2" name="Group 94"/>
          <p:cNvGrpSpPr/>
          <p:nvPr/>
        </p:nvGrpSpPr>
        <p:grpSpPr>
          <a:xfrm>
            <a:off x="4345922" y="5295300"/>
            <a:ext cx="596545" cy="265456"/>
            <a:chOff x="614149" y="4401223"/>
            <a:chExt cx="484693" cy="507248"/>
          </a:xfrm>
        </p:grpSpPr>
        <p:cxnSp>
          <p:nvCxnSpPr>
            <p:cNvPr id="100" name="Straight Connector 99"/>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03" name="Google Shape;318;p38"/>
          <p:cNvSpPr txBox="1"/>
          <p:nvPr/>
        </p:nvSpPr>
        <p:spPr>
          <a:xfrm>
            <a:off x="4043805" y="4941124"/>
            <a:ext cx="949054" cy="311632"/>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Book Antiqua" pitchFamily="18" charset="0"/>
                <a:ea typeface="Calibri"/>
                <a:cs typeface="Calibri"/>
                <a:sym typeface="Calibri"/>
              </a:rPr>
              <a:t>update</a:t>
            </a:r>
            <a:endParaRPr sz="1400" dirty="0">
              <a:solidFill>
                <a:schemeClr val="dk1"/>
              </a:solidFill>
              <a:latin typeface="Book Antiqua" pitchFamily="18" charset="0"/>
              <a:ea typeface="Calibri"/>
              <a:cs typeface="Calibri"/>
              <a:sym typeface="Calibri"/>
            </a:endParaRPr>
          </a:p>
        </p:txBody>
      </p:sp>
      <p:sp>
        <p:nvSpPr>
          <p:cNvPr id="39" name="Titolo 1">
            <a:extLst>
              <a:ext uri="{FF2B5EF4-FFF2-40B4-BE49-F238E27FC236}">
                <a16:creationId xmlns:a16="http://schemas.microsoft.com/office/drawing/2014/main" id="{129700B4-7227-4052-975F-A60BAEED45E9}"/>
              </a:ext>
            </a:extLst>
          </p:cNvPr>
          <p:cNvSpPr txBox="1">
            <a:spLocks/>
          </p:cNvSpPr>
          <p:nvPr/>
        </p:nvSpPr>
        <p:spPr>
          <a:xfrm>
            <a:off x="1833113" y="227369"/>
            <a:ext cx="8379125" cy="838200"/>
          </a:xfrm>
          <a:prstGeom prst="rect">
            <a:avLst/>
          </a:prstGeom>
        </p:spPr>
        <p:txBody>
          <a:bodyPr vert="horz" lIns="91440" tIns="45720" rIns="91440" bIns="45720" rtlCol="0" anchor="b">
            <a:normAutofit fontScale="92500" lnSpcReduction="100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err="1">
                <a:ln>
                  <a:noFill/>
                </a:ln>
                <a:solidFill>
                  <a:srgbClr val="0070C0"/>
                </a:solidFill>
                <a:effectLst/>
                <a:uLnTx/>
                <a:uFillTx/>
                <a:latin typeface="Bookman Old Style"/>
                <a:ea typeface="+mj-ea"/>
                <a:cs typeface="+mj-cs"/>
              </a:rPr>
              <a:t>Evento</a:t>
            </a:r>
            <a:r>
              <a:rPr kumimoji="0" lang="en-US" sz="4000" b="1" i="0" u="none" strike="noStrike" kern="1200" cap="none" spc="0" normalizeH="0" baseline="0" noProof="0" dirty="0">
                <a:ln>
                  <a:noFill/>
                </a:ln>
                <a:solidFill>
                  <a:srgbClr val="0070C0"/>
                </a:solidFill>
                <a:effectLst/>
                <a:uLnTx/>
                <a:uFillTx/>
                <a:latin typeface="Bookman Old Style"/>
                <a:ea typeface="+mj-ea"/>
                <a:cs typeface="+mj-cs"/>
              </a:rPr>
              <a:t>: </a:t>
            </a:r>
            <a:r>
              <a:rPr kumimoji="0" lang="en-US" sz="4000" b="1" i="0" u="none" strike="noStrike" kern="1200" cap="none" spc="0" normalizeH="0" baseline="0" noProof="0" dirty="0" err="1">
                <a:ln>
                  <a:noFill/>
                </a:ln>
                <a:solidFill>
                  <a:srgbClr val="0070C0"/>
                </a:solidFill>
                <a:effectLst/>
                <a:uLnTx/>
                <a:uFillTx/>
                <a:latin typeface="Bookman Old Style"/>
                <a:ea typeface="+mj-ea"/>
                <a:cs typeface="+mj-cs"/>
              </a:rPr>
              <a:t>Dettagli</a:t>
            </a:r>
            <a:r>
              <a:rPr kumimoji="0" lang="en-US" sz="4000" b="1" i="0" u="none" strike="noStrike" kern="1200" cap="none" spc="0" normalizeH="0" baseline="0" noProof="0" dirty="0">
                <a:ln>
                  <a:noFill/>
                </a:ln>
                <a:solidFill>
                  <a:srgbClr val="0070C0"/>
                </a:solidFill>
                <a:effectLst/>
                <a:uLnTx/>
                <a:uFillTx/>
                <a:latin typeface="Bookman Old Style"/>
                <a:ea typeface="+mj-ea"/>
                <a:cs typeface="+mj-cs"/>
              </a:rPr>
              <a:t> </a:t>
            </a:r>
            <a:r>
              <a:rPr kumimoji="0" lang="en-US" sz="4000" b="1" i="0" u="none" strike="noStrike" kern="1200" cap="none" spc="0" normalizeH="0" baseline="0" noProof="0" dirty="0" err="1">
                <a:ln>
                  <a:noFill/>
                </a:ln>
                <a:solidFill>
                  <a:srgbClr val="0070C0"/>
                </a:solidFill>
                <a:effectLst/>
                <a:uLnTx/>
                <a:uFillTx/>
                <a:latin typeface="Bookman Old Style"/>
                <a:ea typeface="+mj-ea"/>
                <a:cs typeface="+mj-cs"/>
              </a:rPr>
              <a:t>Conto</a:t>
            </a:r>
            <a:r>
              <a:rPr lang="en-US" sz="4000" b="1" dirty="0">
                <a:solidFill>
                  <a:srgbClr val="0070C0"/>
                </a:solidFill>
                <a:latin typeface="Bookman Old Style"/>
                <a:ea typeface="+mj-ea"/>
                <a:cs typeface="+mj-cs"/>
              </a:rPr>
              <a:t> </a:t>
            </a:r>
            <a:endParaRPr lang="en-US" sz="4000" i="1" dirty="0">
              <a:solidFill>
                <a:srgbClr val="0070C0"/>
              </a:solidFill>
              <a:latin typeface="Bookman Old Style"/>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lang="en-US" sz="2600" i="1" dirty="0">
                <a:solidFill>
                  <a:srgbClr val="0070C0"/>
                </a:solidFill>
                <a:latin typeface="Bookman Old Style"/>
                <a:ea typeface="+mj-ea"/>
                <a:cs typeface="+mj-cs"/>
              </a:rPr>
              <a:t>(</a:t>
            </a:r>
            <a:r>
              <a:rPr lang="en-US" sz="2600" i="1" dirty="0" err="1">
                <a:solidFill>
                  <a:srgbClr val="0070C0"/>
                </a:solidFill>
                <a:latin typeface="Bookman Old Style"/>
                <a:ea typeface="+mj-ea"/>
                <a:cs typeface="+mj-cs"/>
              </a:rPr>
              <a:t>trasferimenti</a:t>
            </a:r>
            <a:r>
              <a:rPr lang="en-US" sz="2600" i="1" dirty="0">
                <a:solidFill>
                  <a:srgbClr val="0070C0"/>
                </a:solidFill>
                <a:latin typeface="Bookman Old Style"/>
                <a:ea typeface="+mj-ea"/>
                <a:cs typeface="+mj-cs"/>
              </a:rPr>
              <a:t> in </a:t>
            </a:r>
            <a:r>
              <a:rPr lang="en-US" sz="2600" i="1" dirty="0" err="1">
                <a:solidFill>
                  <a:srgbClr val="0070C0"/>
                </a:solidFill>
                <a:latin typeface="Bookman Old Style"/>
                <a:ea typeface="+mj-ea"/>
                <a:cs typeface="+mj-cs"/>
              </a:rPr>
              <a:t>entrata</a:t>
            </a:r>
            <a:r>
              <a:rPr lang="en-US" sz="2600" i="1" dirty="0">
                <a:solidFill>
                  <a:srgbClr val="0070C0"/>
                </a:solidFill>
                <a:latin typeface="Bookman Old Style"/>
                <a:ea typeface="+mj-ea"/>
                <a:cs typeface="+mj-cs"/>
              </a:rPr>
              <a:t> e in </a:t>
            </a:r>
            <a:r>
              <a:rPr lang="en-US" sz="2600" i="1" dirty="0" err="1">
                <a:solidFill>
                  <a:srgbClr val="0070C0"/>
                </a:solidFill>
                <a:latin typeface="Bookman Old Style"/>
                <a:ea typeface="+mj-ea"/>
                <a:cs typeface="+mj-cs"/>
              </a:rPr>
              <a:t>uscita</a:t>
            </a:r>
            <a:r>
              <a:rPr lang="en-US" sz="2600" i="1" dirty="0">
                <a:solidFill>
                  <a:srgbClr val="0070C0"/>
                </a:solidFill>
                <a:latin typeface="Bookman Old Style"/>
                <a:ea typeface="+mj-ea"/>
                <a:cs typeface="+mj-cs"/>
              </a:rPr>
              <a:t>)</a:t>
            </a:r>
            <a:endParaRPr kumimoji="0" lang="en-US" sz="2600" b="1" i="0" u="none" strike="noStrike" kern="1200" cap="none" spc="0" normalizeH="0" baseline="0" noProof="0" dirty="0">
              <a:ln>
                <a:noFill/>
              </a:ln>
              <a:solidFill>
                <a:srgbClr val="0070C0"/>
              </a:solidFill>
              <a:effectLst/>
              <a:uLnTx/>
              <a:uFillTx/>
              <a:latin typeface="Bookman Old Style"/>
              <a:ea typeface="+mj-ea"/>
              <a:cs typeface="+mj-cs"/>
            </a:endParaRPr>
          </a:p>
        </p:txBody>
      </p:sp>
      <p:sp>
        <p:nvSpPr>
          <p:cNvPr id="32" name="Google Shape;282;p37"/>
          <p:cNvSpPr/>
          <p:nvPr/>
        </p:nvSpPr>
        <p:spPr>
          <a:xfrm>
            <a:off x="10512465" y="598285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000" kern="0">
              <a:solidFill>
                <a:srgbClr val="000000"/>
              </a:solidFill>
              <a:latin typeface="Book Antiqua" pitchFamily="18" charset="0"/>
              <a:ea typeface="Calibri"/>
              <a:cs typeface="Calibri"/>
              <a:sym typeface="Calibri"/>
            </a:endParaRPr>
          </a:p>
        </p:txBody>
      </p:sp>
      <p:sp>
        <p:nvSpPr>
          <p:cNvPr id="33" name="TextBox 14"/>
          <p:cNvSpPr txBox="1"/>
          <p:nvPr/>
        </p:nvSpPr>
        <p:spPr>
          <a:xfrm>
            <a:off x="10803982" y="6297057"/>
            <a:ext cx="1080745" cy="307777"/>
          </a:xfrm>
          <a:prstGeom prst="rect">
            <a:avLst/>
          </a:prstGeom>
          <a:noFill/>
        </p:spPr>
        <p:txBody>
          <a:bodyPr wrap="none" rtlCol="0">
            <a:spAutoFit/>
          </a:bodyPr>
          <a:lstStyle/>
          <a:p>
            <a:pPr>
              <a:buClr>
                <a:srgbClr val="000000"/>
              </a:buClr>
            </a:pPr>
            <a:r>
              <a:rPr lang="en-US" sz="1400" kern="0" dirty="0">
                <a:solidFill>
                  <a:srgbClr val="000000"/>
                </a:solidFill>
                <a:latin typeface="Book Antiqua" pitchFamily="18" charset="0"/>
                <a:cs typeface="Arial"/>
                <a:sym typeface="Arial"/>
              </a:rPr>
              <a:t>Client side </a:t>
            </a:r>
          </a:p>
        </p:txBody>
      </p:sp>
      <p:sp>
        <p:nvSpPr>
          <p:cNvPr id="34" name="Google Shape;282;p37"/>
          <p:cNvSpPr/>
          <p:nvPr/>
        </p:nvSpPr>
        <p:spPr>
          <a:xfrm>
            <a:off x="10531229" y="5186842"/>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000" kern="0">
              <a:solidFill>
                <a:srgbClr val="000000"/>
              </a:solidFill>
              <a:latin typeface="Book Antiqua" pitchFamily="18" charset="0"/>
              <a:ea typeface="Calibri"/>
              <a:cs typeface="Calibri"/>
              <a:sym typeface="Calibri"/>
            </a:endParaRPr>
          </a:p>
        </p:txBody>
      </p:sp>
      <p:sp>
        <p:nvSpPr>
          <p:cNvPr id="35" name="TextBox 55"/>
          <p:cNvSpPr txBox="1"/>
          <p:nvPr/>
        </p:nvSpPr>
        <p:spPr>
          <a:xfrm>
            <a:off x="10822747" y="5501042"/>
            <a:ext cx="1107996" cy="307777"/>
          </a:xfrm>
          <a:prstGeom prst="rect">
            <a:avLst/>
          </a:prstGeom>
          <a:noFill/>
        </p:spPr>
        <p:txBody>
          <a:bodyPr wrap="none" rtlCol="0">
            <a:spAutoFit/>
          </a:bodyPr>
          <a:lstStyle/>
          <a:p>
            <a:pPr>
              <a:buClr>
                <a:srgbClr val="000000"/>
              </a:buClr>
            </a:pPr>
            <a:r>
              <a:rPr lang="en-US" sz="1400" kern="0" dirty="0">
                <a:solidFill>
                  <a:srgbClr val="000000"/>
                </a:solidFill>
                <a:latin typeface="Book Antiqua" pitchFamily="18" charset="0"/>
                <a:cs typeface="Arial"/>
                <a:sym typeface="Arial"/>
              </a:rPr>
              <a:t>Server side </a:t>
            </a:r>
          </a:p>
        </p:txBody>
      </p:sp>
      <p:sp>
        <p:nvSpPr>
          <p:cNvPr id="313" name="Google Shape;313;p38"/>
          <p:cNvSpPr txBox="1"/>
          <p:nvPr/>
        </p:nvSpPr>
        <p:spPr>
          <a:xfrm>
            <a:off x="5347271" y="2445397"/>
            <a:ext cx="1230810" cy="97394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Book Antiqua" pitchFamily="18" charset="0"/>
                <a:ea typeface="Calibri"/>
                <a:cs typeface="Calibri"/>
                <a:sym typeface="Calibri"/>
              </a:rPr>
              <a:t>AJAX GET</a:t>
            </a:r>
          </a:p>
          <a:p>
            <a:endParaRPr lang="es-419" sz="1200" dirty="0">
              <a:solidFill>
                <a:schemeClr val="dk1"/>
              </a:solidFill>
              <a:latin typeface="Book Antiqua" pitchFamily="18" charset="0"/>
              <a:ea typeface="Calibri"/>
              <a:cs typeface="Calibri"/>
              <a:sym typeface="Calibri"/>
            </a:endParaRPr>
          </a:p>
          <a:p>
            <a:r>
              <a:rPr lang="es-419" sz="1200" dirty="0">
                <a:latin typeface="Book Antiqua" pitchFamily="18" charset="0"/>
                <a:ea typeface="Calibri"/>
                <a:cs typeface="Calibri"/>
                <a:sym typeface="Calibri"/>
              </a:rPr>
              <a:t>/VediStatoConto</a:t>
            </a:r>
            <a:endParaRPr sz="1200" dirty="0">
              <a:latin typeface="Book Antiqua" pitchFamily="18" charset="0"/>
              <a:ea typeface="Calibri"/>
              <a:cs typeface="Calibri"/>
              <a:sym typeface="Calibri"/>
            </a:endParaRPr>
          </a:p>
        </p:txBody>
      </p:sp>
    </p:spTree>
    <p:extLst>
      <p:ext uri="{BB962C8B-B14F-4D97-AF65-F5344CB8AC3E}">
        <p14:creationId xmlns:p14="http://schemas.microsoft.com/office/powerpoint/2010/main" val="3441371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9" name="Google Shape;339;p39"/>
          <p:cNvSpPr/>
          <p:nvPr/>
        </p:nvSpPr>
        <p:spPr>
          <a:xfrm>
            <a:off x="3566587" y="1461867"/>
            <a:ext cx="1752602" cy="3810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Book Antiqua" pitchFamily="18" charset="0"/>
                <a:ea typeface="Calibri"/>
                <a:cs typeface="Calibri"/>
                <a:sym typeface="Calibri"/>
              </a:rPr>
              <a:t>CreaConto</a:t>
            </a:r>
            <a:endParaRPr sz="1200" dirty="0">
              <a:solidFill>
                <a:schemeClr val="dk1"/>
              </a:solidFill>
              <a:latin typeface="Book Antiqua" pitchFamily="18" charset="0"/>
              <a:ea typeface="Calibri"/>
              <a:cs typeface="Calibri"/>
              <a:sym typeface="Calibri"/>
            </a:endParaRPr>
          </a:p>
        </p:txBody>
      </p:sp>
      <p:cxnSp>
        <p:nvCxnSpPr>
          <p:cNvPr id="340" name="Google Shape;340;p39"/>
          <p:cNvCxnSpPr>
            <a:stCxn id="339" idx="2"/>
          </p:cNvCxnSpPr>
          <p:nvPr/>
        </p:nvCxnSpPr>
        <p:spPr>
          <a:xfrm>
            <a:off x="4442888" y="1842867"/>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44" name="Google Shape;344;p39"/>
          <p:cNvSpPr/>
          <p:nvPr/>
        </p:nvSpPr>
        <p:spPr>
          <a:xfrm>
            <a:off x="6223777" y="1447800"/>
            <a:ext cx="1276591" cy="3812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Book Antiqua" pitchFamily="18" charset="0"/>
                <a:ea typeface="Calibri"/>
                <a:cs typeface="Calibri"/>
                <a:sym typeface="Calibri"/>
              </a:rPr>
              <a:t>ContoDAO</a:t>
            </a:r>
            <a:endParaRPr sz="1200" dirty="0">
              <a:solidFill>
                <a:schemeClr val="dk1"/>
              </a:solidFill>
              <a:latin typeface="Book Antiqua" pitchFamily="18" charset="0"/>
              <a:ea typeface="Calibri"/>
              <a:cs typeface="Calibri"/>
              <a:sym typeface="Calibri"/>
            </a:endParaRPr>
          </a:p>
        </p:txBody>
      </p:sp>
      <p:cxnSp>
        <p:nvCxnSpPr>
          <p:cNvPr id="345" name="Google Shape;345;p39"/>
          <p:cNvCxnSpPr/>
          <p:nvPr/>
        </p:nvCxnSpPr>
        <p:spPr>
          <a:xfrm flipH="1">
            <a:off x="6841981" y="1829000"/>
            <a:ext cx="2009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6" name="Google Shape;346;p39"/>
          <p:cNvCxnSpPr>
            <a:stCxn id="343" idx="3"/>
          </p:cNvCxnSpPr>
          <p:nvPr/>
        </p:nvCxnSpPr>
        <p:spPr>
          <a:xfrm>
            <a:off x="4585315" y="3242805"/>
            <a:ext cx="1956162" cy="683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7" name="Google Shape;347;p39"/>
          <p:cNvSpPr txBox="1"/>
          <p:nvPr/>
        </p:nvSpPr>
        <p:spPr>
          <a:xfrm>
            <a:off x="4648119" y="2743298"/>
            <a:ext cx="1998817" cy="544610"/>
          </a:xfrm>
          <a:prstGeom prst="rect">
            <a:avLst/>
          </a:prstGeom>
          <a:noFill/>
          <a:ln>
            <a:noFill/>
          </a:ln>
        </p:spPr>
        <p:txBody>
          <a:bodyPr spcFirstLastPara="1" wrap="square" lIns="107269" tIns="53620" rIns="107269" bIns="53620" anchor="t" anchorCtr="0">
            <a:noAutofit/>
          </a:bodyPr>
          <a:lstStyle/>
          <a:p>
            <a:r>
              <a:rPr lang="it-IT" sz="1200" b="1" dirty="0" err="1">
                <a:solidFill>
                  <a:schemeClr val="dk1"/>
                </a:solidFill>
                <a:latin typeface="Book Antiqua" pitchFamily="18" charset="0"/>
                <a:ea typeface="Calibri"/>
                <a:cs typeface="Calibri"/>
                <a:sym typeface="Calibri"/>
              </a:rPr>
              <a:t>creaConto</a:t>
            </a:r>
            <a:endParaRPr lang="it-IT" sz="1200" b="1" dirty="0">
              <a:solidFill>
                <a:schemeClr val="dk1"/>
              </a:solidFill>
              <a:latin typeface="Book Antiqua" pitchFamily="18" charset="0"/>
              <a:ea typeface="Calibri"/>
              <a:cs typeface="Calibri"/>
              <a:sym typeface="Calibri"/>
            </a:endParaRPr>
          </a:p>
          <a:p>
            <a:r>
              <a:rPr lang="it-IT" sz="1200" dirty="0">
                <a:solidFill>
                  <a:schemeClr val="dk1"/>
                </a:solidFill>
                <a:latin typeface="Book Antiqua" pitchFamily="18" charset="0"/>
                <a:ea typeface="Calibri"/>
                <a:cs typeface="Calibri"/>
                <a:sym typeface="Calibri"/>
              </a:rPr>
              <a:t>(nome, saldo, </a:t>
            </a:r>
            <a:r>
              <a:rPr lang="it-IT" sz="1200" dirty="0" err="1">
                <a:solidFill>
                  <a:schemeClr val="dk1"/>
                </a:solidFill>
                <a:latin typeface="Book Antiqua" pitchFamily="18" charset="0"/>
                <a:ea typeface="Calibri"/>
                <a:cs typeface="Calibri"/>
                <a:sym typeface="Calibri"/>
              </a:rPr>
              <a:t>idUtente</a:t>
            </a:r>
            <a:r>
              <a:rPr lang="it-IT" sz="1200" dirty="0">
                <a:solidFill>
                  <a:schemeClr val="dk1"/>
                </a:solidFill>
                <a:latin typeface="Book Antiqua" pitchFamily="18" charset="0"/>
                <a:ea typeface="Calibri"/>
                <a:cs typeface="Calibri"/>
                <a:sym typeface="Calibri"/>
              </a:rPr>
              <a:t>)</a:t>
            </a:r>
          </a:p>
        </p:txBody>
      </p:sp>
      <p:sp>
        <p:nvSpPr>
          <p:cNvPr id="348" name="Google Shape;348;p39"/>
          <p:cNvSpPr/>
          <p:nvPr/>
        </p:nvSpPr>
        <p:spPr>
          <a:xfrm>
            <a:off x="6610645" y="2710170"/>
            <a:ext cx="406400" cy="13952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Book Antiqua" pitchFamily="18" charset="0"/>
              <a:ea typeface="Calibri"/>
              <a:cs typeface="Calibri"/>
              <a:sym typeface="Calibri"/>
            </a:endParaRPr>
          </a:p>
        </p:txBody>
      </p:sp>
      <p:sp>
        <p:nvSpPr>
          <p:cNvPr id="349" name="Google Shape;349;p39"/>
          <p:cNvSpPr/>
          <p:nvPr/>
        </p:nvSpPr>
        <p:spPr>
          <a:xfrm>
            <a:off x="7712034" y="1238647"/>
            <a:ext cx="1075024" cy="632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latin typeface="Book Antiqua" pitchFamily="18" charset="0"/>
                <a:ea typeface="Calibri"/>
                <a:cs typeface="Calibri"/>
                <a:sym typeface="Calibri"/>
              </a:rPr>
              <a:t>Page</a:t>
            </a:r>
            <a:br>
              <a:rPr lang="es-419" sz="1200" dirty="0">
                <a:latin typeface="Book Antiqua" pitchFamily="18" charset="0"/>
                <a:ea typeface="Calibri"/>
                <a:cs typeface="Calibri"/>
                <a:sym typeface="Calibri"/>
              </a:rPr>
            </a:br>
            <a:r>
              <a:rPr lang="es-419" sz="1200" dirty="0">
                <a:latin typeface="Book Antiqua" pitchFamily="18" charset="0"/>
                <a:ea typeface="Calibri"/>
                <a:cs typeface="Calibri"/>
                <a:sym typeface="Calibri"/>
              </a:rPr>
              <a:t>Orchestrator</a:t>
            </a:r>
            <a:endParaRPr sz="1200" dirty="0">
              <a:latin typeface="Book Antiqua" pitchFamily="18" charset="0"/>
              <a:ea typeface="Calibri"/>
              <a:cs typeface="Calibri"/>
              <a:sym typeface="Calibri"/>
            </a:endParaRPr>
          </a:p>
        </p:txBody>
      </p:sp>
      <p:cxnSp>
        <p:nvCxnSpPr>
          <p:cNvPr id="350" name="Google Shape;350;p39"/>
          <p:cNvCxnSpPr>
            <a:stCxn id="349" idx="2"/>
          </p:cNvCxnSpPr>
          <p:nvPr/>
        </p:nvCxnSpPr>
        <p:spPr>
          <a:xfrm flipH="1">
            <a:off x="8216030" y="1871203"/>
            <a:ext cx="33516"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53" name="Google Shape;353;p39"/>
          <p:cNvSpPr txBox="1"/>
          <p:nvPr/>
        </p:nvSpPr>
        <p:spPr>
          <a:xfrm>
            <a:off x="2363372" y="3676426"/>
            <a:ext cx="1248250" cy="346933"/>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Book Antiqua" pitchFamily="18" charset="0"/>
                <a:ea typeface="Calibri"/>
                <a:cs typeface="Calibri"/>
                <a:sym typeface="Calibri"/>
              </a:rPr>
              <a:t>nuovoConto</a:t>
            </a:r>
            <a:endParaRPr sz="1400" dirty="0">
              <a:solidFill>
                <a:schemeClr val="dk1"/>
              </a:solidFill>
              <a:latin typeface="Book Antiqua" pitchFamily="18" charset="0"/>
              <a:ea typeface="Calibri"/>
              <a:cs typeface="Calibri"/>
              <a:sym typeface="Calibri"/>
            </a:endParaRPr>
          </a:p>
        </p:txBody>
      </p:sp>
      <p:sp>
        <p:nvSpPr>
          <p:cNvPr id="354" name="Google Shape;354;p39"/>
          <p:cNvSpPr txBox="1"/>
          <p:nvPr/>
        </p:nvSpPr>
        <p:spPr>
          <a:xfrm>
            <a:off x="1588524" y="2437222"/>
            <a:ext cx="1928400" cy="81241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Book Antiqua" pitchFamily="18" charset="0"/>
                <a:ea typeface="Calibri"/>
                <a:cs typeface="Calibri"/>
                <a:sym typeface="Calibri"/>
              </a:rPr>
              <a:t>AJAX POST</a:t>
            </a:r>
          </a:p>
          <a:p>
            <a:endParaRPr sz="1200" dirty="0">
              <a:solidFill>
                <a:schemeClr val="dk1"/>
              </a:solidFill>
              <a:latin typeface="Book Antiqua" pitchFamily="18" charset="0"/>
              <a:ea typeface="Calibri"/>
              <a:cs typeface="Calibri"/>
              <a:sym typeface="Calibri"/>
            </a:endParaRPr>
          </a:p>
          <a:p>
            <a:r>
              <a:rPr lang="es-419" sz="1200" dirty="0">
                <a:solidFill>
                  <a:schemeClr val="dk1"/>
                </a:solidFill>
                <a:latin typeface="Book Antiqua" pitchFamily="18" charset="0"/>
                <a:ea typeface="Calibri"/>
                <a:cs typeface="Calibri"/>
                <a:sym typeface="Calibri"/>
              </a:rPr>
              <a:t>/</a:t>
            </a:r>
            <a:r>
              <a:rPr lang="es-419" sz="1200" b="1" dirty="0">
                <a:solidFill>
                  <a:schemeClr val="dk1"/>
                </a:solidFill>
                <a:latin typeface="Book Antiqua" pitchFamily="18" charset="0"/>
                <a:ea typeface="Calibri"/>
                <a:cs typeface="Calibri"/>
                <a:sym typeface="Calibri"/>
              </a:rPr>
              <a:t>CreaConto</a:t>
            </a:r>
          </a:p>
          <a:p>
            <a:r>
              <a:rPr lang="es-419" sz="1200" dirty="0">
                <a:solidFill>
                  <a:schemeClr val="dk1"/>
                </a:solidFill>
                <a:latin typeface="Book Antiqua" pitchFamily="18" charset="0"/>
                <a:ea typeface="Calibri"/>
                <a:cs typeface="Calibri"/>
                <a:sym typeface="Calibri"/>
              </a:rPr>
              <a:t>(nome, saldo, idUtente)</a:t>
            </a:r>
            <a:endParaRPr dirty="0">
              <a:solidFill>
                <a:schemeClr val="dk1"/>
              </a:solidFill>
              <a:latin typeface="Book Antiqua" pitchFamily="18" charset="0"/>
              <a:ea typeface="Calibri"/>
              <a:cs typeface="Calibri"/>
              <a:sym typeface="Calibri"/>
            </a:endParaRPr>
          </a:p>
        </p:txBody>
      </p:sp>
      <p:cxnSp>
        <p:nvCxnSpPr>
          <p:cNvPr id="357" name="Google Shape;357;p39"/>
          <p:cNvCxnSpPr/>
          <p:nvPr/>
        </p:nvCxnSpPr>
        <p:spPr>
          <a:xfrm>
            <a:off x="1585919" y="4511707"/>
            <a:ext cx="6334192" cy="402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312;p38"/>
          <p:cNvCxnSpPr/>
          <p:nvPr/>
        </p:nvCxnSpPr>
        <p:spPr>
          <a:xfrm flipV="1">
            <a:off x="1471184" y="2672243"/>
            <a:ext cx="2637201" cy="1844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5" name="Straight Connector 24"/>
          <p:cNvCxnSpPr/>
          <p:nvPr/>
        </p:nvCxnSpPr>
        <p:spPr>
          <a:xfrm>
            <a:off x="1328753" y="2039559"/>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6" name="Google Shape;290;p37"/>
          <p:cNvSpPr/>
          <p:nvPr/>
        </p:nvSpPr>
        <p:spPr>
          <a:xfrm>
            <a:off x="808988" y="1373869"/>
            <a:ext cx="1007836"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Book Antiqua" pitchFamily="18" charset="0"/>
                <a:ea typeface="Calibri"/>
                <a:cs typeface="Calibri"/>
                <a:sym typeface="Calibri"/>
              </a:rPr>
              <a:t>Crea</a:t>
            </a:r>
          </a:p>
          <a:p>
            <a:pPr algn="ctr"/>
            <a:r>
              <a:rPr lang="es-419" sz="1200" dirty="0">
                <a:solidFill>
                  <a:schemeClr val="dk1"/>
                </a:solidFill>
                <a:latin typeface="Book Antiqua" pitchFamily="18" charset="0"/>
                <a:ea typeface="Calibri"/>
                <a:cs typeface="Calibri"/>
                <a:sym typeface="Calibri"/>
              </a:rPr>
              <a:t>Conto</a:t>
            </a:r>
            <a:endParaRPr sz="1200" dirty="0">
              <a:solidFill>
                <a:schemeClr val="dk1"/>
              </a:solidFill>
              <a:latin typeface="Book Antiqua" pitchFamily="18" charset="0"/>
              <a:ea typeface="Calibri"/>
              <a:cs typeface="Calibri"/>
              <a:sym typeface="Calibri"/>
            </a:endParaRPr>
          </a:p>
        </p:txBody>
      </p:sp>
      <p:sp>
        <p:nvSpPr>
          <p:cNvPr id="27" name="Google Shape;292;p37"/>
          <p:cNvSpPr/>
          <p:nvPr/>
        </p:nvSpPr>
        <p:spPr>
          <a:xfrm>
            <a:off x="1118220" y="2146514"/>
            <a:ext cx="421066" cy="38175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Book Antiqua" pitchFamily="18" charset="0"/>
              <a:ea typeface="Calibri"/>
              <a:cs typeface="Calibri"/>
              <a:sym typeface="Calibri"/>
            </a:endParaRPr>
          </a:p>
        </p:txBody>
      </p:sp>
      <p:cxnSp>
        <p:nvCxnSpPr>
          <p:cNvPr id="28" name="Google Shape;317;p38"/>
          <p:cNvCxnSpPr/>
          <p:nvPr/>
        </p:nvCxnSpPr>
        <p:spPr>
          <a:xfrm flipH="1">
            <a:off x="1545259" y="3981157"/>
            <a:ext cx="2562507" cy="3764"/>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38" name="Google Shape;353;p39"/>
          <p:cNvSpPr txBox="1"/>
          <p:nvPr/>
        </p:nvSpPr>
        <p:spPr>
          <a:xfrm>
            <a:off x="1795298" y="4233131"/>
            <a:ext cx="2249591" cy="338400"/>
          </a:xfrm>
          <a:prstGeom prst="rect">
            <a:avLst/>
          </a:prstGeom>
          <a:noFill/>
          <a:ln>
            <a:noFill/>
          </a:ln>
        </p:spPr>
        <p:txBody>
          <a:bodyPr spcFirstLastPara="1" wrap="square" lIns="107269" tIns="53620" rIns="107269" bIns="53620" anchor="t" anchorCtr="0">
            <a:noAutofit/>
          </a:bodyPr>
          <a:lstStyle/>
          <a:p>
            <a:pPr algn="ctr"/>
            <a:r>
              <a:rPr lang="en-US" sz="1400" dirty="0">
                <a:solidFill>
                  <a:schemeClr val="dk1"/>
                </a:solidFill>
                <a:latin typeface="Book Antiqua" pitchFamily="18" charset="0"/>
                <a:ea typeface="Calibri"/>
                <a:cs typeface="Calibri"/>
                <a:sym typeface="Calibri"/>
              </a:rPr>
              <a:t>r</a:t>
            </a:r>
            <a:r>
              <a:rPr lang="es-419" sz="1400" dirty="0">
                <a:solidFill>
                  <a:schemeClr val="dk1"/>
                </a:solidFill>
                <a:latin typeface="Book Antiqua" pitchFamily="18" charset="0"/>
                <a:ea typeface="Calibri"/>
                <a:cs typeface="Calibri"/>
                <a:sym typeface="Calibri"/>
              </a:rPr>
              <a:t>efresh</a:t>
            </a:r>
            <a:endParaRPr sz="1400" dirty="0">
              <a:solidFill>
                <a:schemeClr val="dk1"/>
              </a:solidFill>
              <a:latin typeface="Book Antiqua" pitchFamily="18" charset="0"/>
              <a:ea typeface="Calibri"/>
              <a:cs typeface="Calibri"/>
              <a:sym typeface="Calibri"/>
            </a:endParaRPr>
          </a:p>
        </p:txBody>
      </p:sp>
      <p:cxnSp>
        <p:nvCxnSpPr>
          <p:cNvPr id="12" name="Straight Arrow Connector 11"/>
          <p:cNvCxnSpPr/>
          <p:nvPr/>
        </p:nvCxnSpPr>
        <p:spPr>
          <a:xfrm>
            <a:off x="244765" y="2287563"/>
            <a:ext cx="8734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 name="TextBox 45"/>
          <p:cNvSpPr txBox="1"/>
          <p:nvPr/>
        </p:nvSpPr>
        <p:spPr>
          <a:xfrm>
            <a:off x="0" y="2372683"/>
            <a:ext cx="1007007" cy="646331"/>
          </a:xfrm>
          <a:prstGeom prst="rect">
            <a:avLst/>
          </a:prstGeom>
          <a:noFill/>
        </p:spPr>
        <p:txBody>
          <a:bodyPr wrap="none" rtlCol="0">
            <a:spAutoFit/>
          </a:bodyPr>
          <a:lstStyle/>
          <a:p>
            <a:r>
              <a:rPr lang="en-US" sz="1200" dirty="0">
                <a:latin typeface="Book Antiqua" pitchFamily="18" charset="0"/>
              </a:rPr>
              <a:t>Click</a:t>
            </a:r>
          </a:p>
          <a:p>
            <a:r>
              <a:rPr lang="en-US" sz="1200" dirty="0">
                <a:latin typeface="Book Antiqua" pitchFamily="18" charset="0"/>
              </a:rPr>
              <a:t>button</a:t>
            </a:r>
          </a:p>
          <a:p>
            <a:r>
              <a:rPr lang="en-US" sz="1200" dirty="0">
                <a:latin typeface="Book Antiqua" pitchFamily="18" charset="0"/>
              </a:rPr>
              <a:t>‘</a:t>
            </a:r>
            <a:r>
              <a:rPr lang="en-US" sz="1200" dirty="0" err="1">
                <a:latin typeface="Book Antiqua" pitchFamily="18" charset="0"/>
              </a:rPr>
              <a:t>CreaConto</a:t>
            </a:r>
            <a:r>
              <a:rPr lang="en-US" sz="1200" dirty="0">
                <a:latin typeface="Book Antiqua" pitchFamily="18" charset="0"/>
              </a:rPr>
              <a:t>’</a:t>
            </a:r>
          </a:p>
        </p:txBody>
      </p:sp>
      <p:cxnSp>
        <p:nvCxnSpPr>
          <p:cNvPr id="47" name="Google Shape;317;p38"/>
          <p:cNvCxnSpPr/>
          <p:nvPr/>
        </p:nvCxnSpPr>
        <p:spPr>
          <a:xfrm flipH="1" flipV="1">
            <a:off x="4642338" y="3798277"/>
            <a:ext cx="1869461" cy="3351"/>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37" name="Google Shape;290;p37"/>
          <p:cNvSpPr/>
          <p:nvPr/>
        </p:nvSpPr>
        <p:spPr>
          <a:xfrm>
            <a:off x="9129030" y="1154242"/>
            <a:ext cx="1007836"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Book Antiqua" pitchFamily="18" charset="0"/>
                <a:ea typeface="Calibri"/>
                <a:cs typeface="Calibri"/>
                <a:sym typeface="Calibri"/>
              </a:rPr>
              <a:t>Lista Conti</a:t>
            </a:r>
            <a:endParaRPr sz="1200" dirty="0">
              <a:solidFill>
                <a:schemeClr val="dk1"/>
              </a:solidFill>
              <a:latin typeface="Book Antiqua" pitchFamily="18" charset="0"/>
              <a:ea typeface="Calibri"/>
              <a:cs typeface="Calibri"/>
              <a:sym typeface="Calibri"/>
            </a:endParaRPr>
          </a:p>
        </p:txBody>
      </p:sp>
      <p:grpSp>
        <p:nvGrpSpPr>
          <p:cNvPr id="4" name="Group 39"/>
          <p:cNvGrpSpPr/>
          <p:nvPr/>
        </p:nvGrpSpPr>
        <p:grpSpPr>
          <a:xfrm>
            <a:off x="8946997" y="5256747"/>
            <a:ext cx="596545" cy="265456"/>
            <a:chOff x="614149" y="4401223"/>
            <a:chExt cx="484693" cy="507248"/>
          </a:xfrm>
        </p:grpSpPr>
        <p:cxnSp>
          <p:nvCxnSpPr>
            <p:cNvPr id="41" name="Straight Connector 4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44" name="Google Shape;318;p38"/>
          <p:cNvSpPr txBox="1"/>
          <p:nvPr/>
        </p:nvSpPr>
        <p:spPr>
          <a:xfrm>
            <a:off x="8644881" y="4902571"/>
            <a:ext cx="949054" cy="311632"/>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Book Antiqua" pitchFamily="18" charset="0"/>
                <a:ea typeface="Calibri"/>
                <a:cs typeface="Calibri"/>
                <a:sym typeface="Calibri"/>
              </a:rPr>
              <a:t>update</a:t>
            </a:r>
            <a:r>
              <a:rPr lang="it-IT" sz="1400" dirty="0">
                <a:solidFill>
                  <a:schemeClr val="dk1"/>
                </a:solidFill>
                <a:latin typeface="Book Antiqua" pitchFamily="18" charset="0"/>
                <a:ea typeface="Calibri"/>
                <a:cs typeface="Calibri"/>
                <a:sym typeface="Calibri"/>
              </a:rPr>
              <a:t>()</a:t>
            </a:r>
            <a:endParaRPr sz="1400" dirty="0">
              <a:solidFill>
                <a:schemeClr val="dk1"/>
              </a:solidFill>
              <a:latin typeface="Book Antiqua" pitchFamily="18" charset="0"/>
              <a:ea typeface="Calibri"/>
              <a:cs typeface="Calibri"/>
              <a:sym typeface="Calibri"/>
            </a:endParaRPr>
          </a:p>
        </p:txBody>
      </p:sp>
      <p:grpSp>
        <p:nvGrpSpPr>
          <p:cNvPr id="5" name="Group 44"/>
          <p:cNvGrpSpPr/>
          <p:nvPr/>
        </p:nvGrpSpPr>
        <p:grpSpPr>
          <a:xfrm>
            <a:off x="8949794" y="5791291"/>
            <a:ext cx="596545" cy="265456"/>
            <a:chOff x="614149" y="4401223"/>
            <a:chExt cx="484693" cy="507248"/>
          </a:xfrm>
        </p:grpSpPr>
        <p:cxnSp>
          <p:nvCxnSpPr>
            <p:cNvPr id="48" name="Straight Connector 47"/>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1" name="Google Shape;318;p38"/>
          <p:cNvSpPr txBox="1"/>
          <p:nvPr/>
        </p:nvSpPr>
        <p:spPr>
          <a:xfrm>
            <a:off x="8288016" y="5536227"/>
            <a:ext cx="1136953" cy="492127"/>
          </a:xfrm>
          <a:prstGeom prst="rect">
            <a:avLst/>
          </a:prstGeom>
          <a:noFill/>
          <a:ln>
            <a:noFill/>
          </a:ln>
        </p:spPr>
        <p:txBody>
          <a:bodyPr spcFirstLastPara="1" wrap="square" lIns="107269" tIns="53620" rIns="107269" bIns="53620" anchor="t" anchorCtr="0">
            <a:noAutofit/>
          </a:bodyPr>
          <a:lstStyle/>
          <a:p>
            <a:r>
              <a:rPr lang="es-419" sz="1400" dirty="0">
                <a:latin typeface="Book Antiqua" pitchFamily="18" charset="0"/>
                <a:ea typeface="Calibri"/>
                <a:cs typeface="Calibri"/>
                <a:sym typeface="Calibri"/>
              </a:rPr>
              <a:t>autoclick()</a:t>
            </a:r>
            <a:endParaRPr sz="1400" dirty="0">
              <a:latin typeface="Book Antiqua" pitchFamily="18" charset="0"/>
              <a:ea typeface="Calibri"/>
              <a:cs typeface="Calibri"/>
              <a:sym typeface="Calibri"/>
            </a:endParaRPr>
          </a:p>
        </p:txBody>
      </p:sp>
      <p:sp>
        <p:nvSpPr>
          <p:cNvPr id="343" name="Google Shape;343;p39"/>
          <p:cNvSpPr/>
          <p:nvPr/>
        </p:nvSpPr>
        <p:spPr>
          <a:xfrm>
            <a:off x="4193389" y="2171310"/>
            <a:ext cx="391926" cy="214299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Book Antiqua" pitchFamily="18" charset="0"/>
              <a:ea typeface="Calibri"/>
              <a:cs typeface="Calibri"/>
              <a:sym typeface="Calibri"/>
            </a:endParaRPr>
          </a:p>
        </p:txBody>
      </p:sp>
      <p:cxnSp>
        <p:nvCxnSpPr>
          <p:cNvPr id="57" name="Google Shape;275;p37"/>
          <p:cNvCxnSpPr/>
          <p:nvPr/>
        </p:nvCxnSpPr>
        <p:spPr>
          <a:xfrm>
            <a:off x="8487914" y="4623927"/>
            <a:ext cx="103337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8" name="Google Shape;294;p37"/>
          <p:cNvSpPr txBox="1"/>
          <p:nvPr/>
        </p:nvSpPr>
        <p:spPr>
          <a:xfrm>
            <a:off x="8567224" y="4308846"/>
            <a:ext cx="1237958" cy="972309"/>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Book Antiqua" pitchFamily="18" charset="0"/>
                <a:ea typeface="Calibri"/>
                <a:cs typeface="Calibri"/>
                <a:sym typeface="Calibri"/>
              </a:rPr>
              <a:t>show()</a:t>
            </a:r>
            <a:endParaRPr sz="1400" dirty="0">
              <a:solidFill>
                <a:schemeClr val="dk1"/>
              </a:solidFill>
              <a:latin typeface="Book Antiqua" pitchFamily="18" charset="0"/>
              <a:ea typeface="Calibri"/>
              <a:cs typeface="Calibri"/>
              <a:sym typeface="Calibri"/>
            </a:endParaRPr>
          </a:p>
        </p:txBody>
      </p:sp>
      <p:sp>
        <p:nvSpPr>
          <p:cNvPr id="351" name="Google Shape;351;p39"/>
          <p:cNvSpPr/>
          <p:nvPr/>
        </p:nvSpPr>
        <p:spPr>
          <a:xfrm>
            <a:off x="7960262" y="4182279"/>
            <a:ext cx="443246" cy="994631"/>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Book Antiqua" pitchFamily="18" charset="0"/>
              <a:ea typeface="Calibri"/>
              <a:cs typeface="Calibri"/>
              <a:sym typeface="Calibri"/>
            </a:endParaRPr>
          </a:p>
        </p:txBody>
      </p:sp>
      <p:cxnSp>
        <p:nvCxnSpPr>
          <p:cNvPr id="60" name="Google Shape;350;p39"/>
          <p:cNvCxnSpPr>
            <a:stCxn id="37" idx="2"/>
          </p:cNvCxnSpPr>
          <p:nvPr/>
        </p:nvCxnSpPr>
        <p:spPr>
          <a:xfrm flipH="1">
            <a:off x="9616170" y="1805621"/>
            <a:ext cx="16778" cy="431340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61" name="Straight Connector 60"/>
          <p:cNvCxnSpPr/>
          <p:nvPr/>
        </p:nvCxnSpPr>
        <p:spPr>
          <a:xfrm>
            <a:off x="11045787" y="1808556"/>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2" name="Google Shape;290;p37"/>
          <p:cNvSpPr/>
          <p:nvPr/>
        </p:nvSpPr>
        <p:spPr>
          <a:xfrm>
            <a:off x="10466362" y="1156933"/>
            <a:ext cx="1148862" cy="64373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Book Antiqua" pitchFamily="18" charset="0"/>
                <a:ea typeface="Calibri"/>
                <a:cs typeface="Calibri"/>
                <a:sym typeface="Calibri"/>
              </a:rPr>
              <a:t>Lista Trasferimenti</a:t>
            </a:r>
            <a:endParaRPr sz="1200" dirty="0">
              <a:solidFill>
                <a:schemeClr val="dk1"/>
              </a:solidFill>
              <a:latin typeface="Book Antiqua" pitchFamily="18" charset="0"/>
              <a:ea typeface="Calibri"/>
              <a:cs typeface="Calibri"/>
              <a:sym typeface="Calibri"/>
            </a:endParaRPr>
          </a:p>
        </p:txBody>
      </p:sp>
      <p:sp>
        <p:nvSpPr>
          <p:cNvPr id="63" name="Google Shape;292;p37"/>
          <p:cNvSpPr/>
          <p:nvPr/>
        </p:nvSpPr>
        <p:spPr>
          <a:xfrm>
            <a:off x="10835254" y="5655212"/>
            <a:ext cx="421066" cy="100957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Book Antiqua" pitchFamily="18" charset="0"/>
              <a:ea typeface="Calibri"/>
              <a:cs typeface="Calibri"/>
              <a:sym typeface="Calibri"/>
            </a:endParaRPr>
          </a:p>
        </p:txBody>
      </p:sp>
      <p:cxnSp>
        <p:nvCxnSpPr>
          <p:cNvPr id="74" name="Google Shape;275;p37"/>
          <p:cNvCxnSpPr/>
          <p:nvPr/>
        </p:nvCxnSpPr>
        <p:spPr>
          <a:xfrm flipV="1">
            <a:off x="9945859" y="6369366"/>
            <a:ext cx="905228" cy="329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5" name="Google Shape;294;p37"/>
          <p:cNvSpPr txBox="1"/>
          <p:nvPr/>
        </p:nvSpPr>
        <p:spPr>
          <a:xfrm>
            <a:off x="9978133" y="6050977"/>
            <a:ext cx="963718" cy="33575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Book Antiqua" pitchFamily="18" charset="0"/>
                <a:ea typeface="Calibri"/>
                <a:cs typeface="Calibri"/>
                <a:sym typeface="Calibri"/>
              </a:rPr>
              <a:t>show()</a:t>
            </a:r>
          </a:p>
        </p:txBody>
      </p:sp>
      <p:sp>
        <p:nvSpPr>
          <p:cNvPr id="39" name="Google Shape;292;p37"/>
          <p:cNvSpPr/>
          <p:nvPr/>
        </p:nvSpPr>
        <p:spPr>
          <a:xfrm>
            <a:off x="9522250" y="4119437"/>
            <a:ext cx="421066" cy="2474838"/>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Book Antiqua" pitchFamily="18" charset="0"/>
              <a:ea typeface="Calibri"/>
              <a:cs typeface="Calibri"/>
              <a:sym typeface="Calibri"/>
            </a:endParaRPr>
          </a:p>
        </p:txBody>
      </p:sp>
      <p:sp>
        <p:nvSpPr>
          <p:cNvPr id="53" name="Titolo 1">
            <a:extLst>
              <a:ext uri="{FF2B5EF4-FFF2-40B4-BE49-F238E27FC236}">
                <a16:creationId xmlns:a16="http://schemas.microsoft.com/office/drawing/2014/main" id="{129700B4-7227-4052-975F-A60BAEED45E9}"/>
              </a:ext>
            </a:extLst>
          </p:cNvPr>
          <p:cNvSpPr>
            <a:spLocks noGrp="1"/>
          </p:cNvSpPr>
          <p:nvPr>
            <p:ph type="title"/>
          </p:nvPr>
        </p:nvSpPr>
        <p:spPr>
          <a:xfrm>
            <a:off x="2673658" y="216701"/>
            <a:ext cx="7162800" cy="838200"/>
          </a:xfrm>
        </p:spPr>
        <p:txBody>
          <a:bodyPr vert="horz" lIns="91440" tIns="45720" rIns="91440" bIns="45720" rtlCol="0" anchor="b">
            <a:normAutofit/>
          </a:bodyPr>
          <a:lstStyle/>
          <a:p>
            <a:pPr algn="ctr"/>
            <a:r>
              <a:rPr lang="en-US" sz="4000" b="1" dirty="0" err="1">
                <a:solidFill>
                  <a:srgbClr val="0070C0"/>
                </a:solidFill>
                <a:latin typeface="Bookman Old Style"/>
              </a:rPr>
              <a:t>Evento</a:t>
            </a:r>
            <a:r>
              <a:rPr lang="en-US" sz="4000" b="1" kern="1200" dirty="0">
                <a:solidFill>
                  <a:srgbClr val="0070C0"/>
                </a:solidFill>
                <a:latin typeface="Bookman Old Style"/>
              </a:rPr>
              <a:t>: </a:t>
            </a:r>
            <a:r>
              <a:rPr lang="en-US" sz="4000" b="1" dirty="0" err="1">
                <a:solidFill>
                  <a:srgbClr val="0070C0"/>
                </a:solidFill>
                <a:latin typeface="Bookman Old Style"/>
              </a:rPr>
              <a:t>Crea</a:t>
            </a:r>
            <a:r>
              <a:rPr lang="en-US" sz="4000" b="1" dirty="0">
                <a:solidFill>
                  <a:srgbClr val="0070C0"/>
                </a:solidFill>
                <a:latin typeface="Bookman Old Style"/>
              </a:rPr>
              <a:t> </a:t>
            </a:r>
            <a:r>
              <a:rPr lang="en-US" sz="4000" b="1" dirty="0" err="1">
                <a:solidFill>
                  <a:srgbClr val="0070C0"/>
                </a:solidFill>
                <a:latin typeface="Bookman Old Style"/>
              </a:rPr>
              <a:t>Conto</a:t>
            </a:r>
            <a:endParaRPr lang="en-US" sz="4000" b="1" kern="1200" dirty="0">
              <a:solidFill>
                <a:srgbClr val="0070C0"/>
              </a:solidFill>
              <a:latin typeface="Bookman Old Style"/>
            </a:endParaRPr>
          </a:p>
        </p:txBody>
      </p:sp>
      <p:sp>
        <p:nvSpPr>
          <p:cNvPr id="67" name="Google Shape;282;p37"/>
          <p:cNvSpPr/>
          <p:nvPr/>
        </p:nvSpPr>
        <p:spPr>
          <a:xfrm>
            <a:off x="10942776" y="691326"/>
            <a:ext cx="302687" cy="340477"/>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Book Antiqua" pitchFamily="18" charset="0"/>
              <a:ea typeface="Calibri"/>
              <a:cs typeface="Calibri"/>
              <a:sym typeface="Calibri"/>
            </a:endParaRPr>
          </a:p>
        </p:txBody>
      </p:sp>
      <p:sp>
        <p:nvSpPr>
          <p:cNvPr id="68" name="TextBox 14"/>
          <p:cNvSpPr txBox="1"/>
          <p:nvPr/>
        </p:nvSpPr>
        <p:spPr>
          <a:xfrm>
            <a:off x="11201303" y="828300"/>
            <a:ext cx="990697" cy="261610"/>
          </a:xfrm>
          <a:prstGeom prst="rect">
            <a:avLst/>
          </a:prstGeom>
          <a:noFill/>
        </p:spPr>
        <p:txBody>
          <a:bodyPr wrap="square" rtlCol="0">
            <a:spAutoFit/>
          </a:bodyPr>
          <a:lstStyle/>
          <a:p>
            <a:pPr>
              <a:buClr>
                <a:srgbClr val="000000"/>
              </a:buClr>
            </a:pPr>
            <a:r>
              <a:rPr lang="en-US" sz="1050" kern="0" dirty="0">
                <a:solidFill>
                  <a:srgbClr val="000000"/>
                </a:solidFill>
                <a:latin typeface="Book Antiqua" pitchFamily="18" charset="0"/>
                <a:cs typeface="Arial"/>
                <a:sym typeface="Arial"/>
              </a:rPr>
              <a:t>Client side </a:t>
            </a:r>
          </a:p>
        </p:txBody>
      </p:sp>
      <p:sp>
        <p:nvSpPr>
          <p:cNvPr id="69" name="Google Shape;282;p37"/>
          <p:cNvSpPr/>
          <p:nvPr/>
        </p:nvSpPr>
        <p:spPr>
          <a:xfrm>
            <a:off x="10918994" y="168812"/>
            <a:ext cx="302687" cy="34047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Book Antiqua" pitchFamily="18" charset="0"/>
              <a:ea typeface="Calibri"/>
              <a:cs typeface="Calibri"/>
              <a:sym typeface="Calibri"/>
            </a:endParaRPr>
          </a:p>
        </p:txBody>
      </p:sp>
      <p:sp>
        <p:nvSpPr>
          <p:cNvPr id="70" name="TextBox 55"/>
          <p:cNvSpPr txBox="1"/>
          <p:nvPr/>
        </p:nvSpPr>
        <p:spPr>
          <a:xfrm>
            <a:off x="11176323" y="349328"/>
            <a:ext cx="1015677" cy="261610"/>
          </a:xfrm>
          <a:prstGeom prst="rect">
            <a:avLst/>
          </a:prstGeom>
          <a:noFill/>
        </p:spPr>
        <p:txBody>
          <a:bodyPr wrap="square" rtlCol="0">
            <a:spAutoFit/>
          </a:bodyPr>
          <a:lstStyle/>
          <a:p>
            <a:pPr>
              <a:buClr>
                <a:srgbClr val="000000"/>
              </a:buClr>
            </a:pPr>
            <a:r>
              <a:rPr lang="en-US" sz="1050" kern="0" dirty="0">
                <a:solidFill>
                  <a:srgbClr val="000000"/>
                </a:solidFill>
                <a:latin typeface="Book Antiqua" pitchFamily="18" charset="0"/>
                <a:cs typeface="Arial"/>
                <a:sym typeface="Arial"/>
              </a:rPr>
              <a:t>Server side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3" name="Google Shape;403;p41"/>
          <p:cNvSpPr/>
          <p:nvPr/>
        </p:nvSpPr>
        <p:spPr>
          <a:xfrm>
            <a:off x="3266867" y="1403533"/>
            <a:ext cx="1262929" cy="55884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Book Antiqua" pitchFamily="18" charset="0"/>
                <a:ea typeface="Calibri"/>
                <a:cs typeface="Calibri"/>
                <a:sym typeface="Calibri"/>
              </a:rPr>
              <a:t>OrdinaTrasferimento</a:t>
            </a:r>
            <a:endParaRPr sz="1200" dirty="0">
              <a:solidFill>
                <a:schemeClr val="dk1"/>
              </a:solidFill>
              <a:latin typeface="Book Antiqua" pitchFamily="18" charset="0"/>
              <a:ea typeface="Calibri"/>
              <a:cs typeface="Calibri"/>
              <a:sym typeface="Calibri"/>
            </a:endParaRPr>
          </a:p>
        </p:txBody>
      </p:sp>
      <p:cxnSp>
        <p:nvCxnSpPr>
          <p:cNvPr id="404" name="Google Shape;404;p41"/>
          <p:cNvCxnSpPr>
            <a:stCxn id="403" idx="2"/>
          </p:cNvCxnSpPr>
          <p:nvPr/>
        </p:nvCxnSpPr>
        <p:spPr>
          <a:xfrm flipH="1">
            <a:off x="3831400" y="1962375"/>
            <a:ext cx="66932" cy="425451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05" name="Google Shape;405;p41"/>
          <p:cNvCxnSpPr/>
          <p:nvPr/>
        </p:nvCxnSpPr>
        <p:spPr>
          <a:xfrm>
            <a:off x="2077322" y="2650044"/>
            <a:ext cx="1575530" cy="597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08" name="Google Shape;408;p41"/>
          <p:cNvSpPr txBox="1"/>
          <p:nvPr/>
        </p:nvSpPr>
        <p:spPr>
          <a:xfrm>
            <a:off x="2079002" y="2283598"/>
            <a:ext cx="1617787" cy="2124283"/>
          </a:xfrm>
          <a:prstGeom prst="rect">
            <a:avLst/>
          </a:prstGeom>
          <a:noFill/>
          <a:ln>
            <a:noFill/>
          </a:ln>
        </p:spPr>
        <p:txBody>
          <a:bodyPr spcFirstLastPara="1" wrap="square" lIns="107269" tIns="53620" rIns="107269" bIns="53620" anchor="t" anchorCtr="0">
            <a:noAutofit/>
          </a:bodyPr>
          <a:lstStyle/>
          <a:p>
            <a:r>
              <a:rPr lang="en-US" sz="1200" dirty="0">
                <a:solidFill>
                  <a:schemeClr val="dk1"/>
                </a:solidFill>
                <a:latin typeface="Book Antiqua" pitchFamily="18" charset="0"/>
                <a:ea typeface="Calibri"/>
                <a:cs typeface="Calibri"/>
                <a:sym typeface="Calibri"/>
              </a:rPr>
              <a:t>AJAX POST</a:t>
            </a:r>
            <a:endParaRPr lang="es-419" sz="1200" dirty="0">
              <a:solidFill>
                <a:schemeClr val="dk1"/>
              </a:solidFill>
              <a:latin typeface="Book Antiqua" pitchFamily="18" charset="0"/>
              <a:ea typeface="Calibri"/>
              <a:cs typeface="Calibri"/>
              <a:sym typeface="Calibri"/>
            </a:endParaRPr>
          </a:p>
          <a:p>
            <a:endParaRPr lang="es-419" sz="1200" dirty="0">
              <a:solidFill>
                <a:schemeClr val="dk1"/>
              </a:solidFill>
              <a:latin typeface="Book Antiqua" pitchFamily="18" charset="0"/>
              <a:ea typeface="Calibri"/>
              <a:cs typeface="Calibri"/>
              <a:sym typeface="Calibri"/>
            </a:endParaRPr>
          </a:p>
          <a:p>
            <a:r>
              <a:rPr lang="es-419" sz="1200" dirty="0">
                <a:solidFill>
                  <a:schemeClr val="dk1"/>
                </a:solidFill>
                <a:latin typeface="Book Antiqua" pitchFamily="18" charset="0"/>
                <a:ea typeface="Calibri"/>
                <a:cs typeface="Calibri"/>
                <a:sym typeface="Calibri"/>
              </a:rPr>
              <a:t>/</a:t>
            </a:r>
            <a:r>
              <a:rPr lang="es-419" sz="1200" b="1" dirty="0">
                <a:solidFill>
                  <a:schemeClr val="dk1"/>
                </a:solidFill>
                <a:latin typeface="Book Antiqua" pitchFamily="18" charset="0"/>
                <a:ea typeface="Calibri"/>
                <a:cs typeface="Calibri"/>
                <a:sym typeface="Calibri"/>
              </a:rPr>
              <a:t>OrdinaTrasferimento</a:t>
            </a:r>
          </a:p>
          <a:p>
            <a:r>
              <a:rPr lang="es-419" sz="1100">
                <a:solidFill>
                  <a:schemeClr val="dk1"/>
                </a:solidFill>
                <a:latin typeface="Book Antiqua" pitchFamily="18" charset="0"/>
                <a:ea typeface="Calibri"/>
                <a:cs typeface="Calibri"/>
                <a:sym typeface="Calibri"/>
              </a:rPr>
              <a:t>(cOrigine,cDestinazione,causale,importo,idUtenteDest)</a:t>
            </a:r>
          </a:p>
        </p:txBody>
      </p:sp>
      <p:sp>
        <p:nvSpPr>
          <p:cNvPr id="409" name="Google Shape;409;p41"/>
          <p:cNvSpPr/>
          <p:nvPr/>
        </p:nvSpPr>
        <p:spPr>
          <a:xfrm>
            <a:off x="5084152" y="1492354"/>
            <a:ext cx="1624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Book Antiqua" pitchFamily="18" charset="0"/>
                <a:ea typeface="Calibri"/>
                <a:cs typeface="Calibri"/>
                <a:sym typeface="Calibri"/>
              </a:rPr>
              <a:t>TrasferimentoDAO</a:t>
            </a:r>
            <a:endParaRPr sz="1200" dirty="0">
              <a:solidFill>
                <a:schemeClr val="dk1"/>
              </a:solidFill>
              <a:latin typeface="Book Antiqua" pitchFamily="18" charset="0"/>
              <a:ea typeface="Calibri"/>
              <a:cs typeface="Calibri"/>
              <a:sym typeface="Calibri"/>
            </a:endParaRPr>
          </a:p>
        </p:txBody>
      </p:sp>
      <p:cxnSp>
        <p:nvCxnSpPr>
          <p:cNvPr id="410" name="Google Shape;410;p41"/>
          <p:cNvCxnSpPr/>
          <p:nvPr/>
        </p:nvCxnSpPr>
        <p:spPr>
          <a:xfrm flipH="1">
            <a:off x="5795889" y="1866201"/>
            <a:ext cx="10741" cy="439392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11" name="Google Shape;411;p41"/>
          <p:cNvSpPr/>
          <p:nvPr/>
        </p:nvSpPr>
        <p:spPr>
          <a:xfrm>
            <a:off x="5580395" y="2279238"/>
            <a:ext cx="406400" cy="299815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Book Antiqua" pitchFamily="18" charset="0"/>
              <a:ea typeface="Calibri"/>
              <a:cs typeface="Calibri"/>
              <a:sym typeface="Calibri"/>
            </a:endParaRPr>
          </a:p>
        </p:txBody>
      </p:sp>
      <p:sp>
        <p:nvSpPr>
          <p:cNvPr id="413" name="Google Shape;413;p41"/>
          <p:cNvSpPr txBox="1"/>
          <p:nvPr/>
        </p:nvSpPr>
        <p:spPr>
          <a:xfrm>
            <a:off x="4059281" y="2556171"/>
            <a:ext cx="1570810" cy="917810"/>
          </a:xfrm>
          <a:prstGeom prst="rect">
            <a:avLst/>
          </a:prstGeom>
          <a:noFill/>
          <a:ln>
            <a:noFill/>
          </a:ln>
        </p:spPr>
        <p:txBody>
          <a:bodyPr spcFirstLastPara="1" wrap="square" lIns="107269" tIns="53620" rIns="107269" bIns="53620" anchor="t" anchorCtr="0">
            <a:noAutofit/>
          </a:bodyPr>
          <a:lstStyle/>
          <a:p>
            <a:r>
              <a:rPr lang="es-419" sz="1200" b="1" dirty="0">
                <a:solidFill>
                  <a:schemeClr val="dk1"/>
                </a:solidFill>
                <a:latin typeface="Book Antiqua" pitchFamily="18" charset="0"/>
                <a:ea typeface="Calibri"/>
                <a:cs typeface="Calibri"/>
                <a:sym typeface="Calibri"/>
              </a:rPr>
              <a:t>effettuaTrasferimento()</a:t>
            </a:r>
            <a:endParaRPr sz="1200" b="1" dirty="0">
              <a:solidFill>
                <a:schemeClr val="dk1"/>
              </a:solidFill>
              <a:latin typeface="Book Antiqua" pitchFamily="18" charset="0"/>
              <a:ea typeface="Calibri"/>
              <a:cs typeface="Calibri"/>
              <a:sym typeface="Calibri"/>
            </a:endParaRPr>
          </a:p>
        </p:txBody>
      </p:sp>
      <p:sp>
        <p:nvSpPr>
          <p:cNvPr id="418" name="Google Shape;418;p41"/>
          <p:cNvSpPr/>
          <p:nvPr/>
        </p:nvSpPr>
        <p:spPr>
          <a:xfrm>
            <a:off x="10356984" y="1379402"/>
            <a:ext cx="1624000" cy="634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chemeClr val="dk1"/>
              </a:buClr>
            </a:pPr>
            <a:r>
              <a:rPr lang="es-419" sz="1200" dirty="0">
                <a:latin typeface="Book Antiqua" pitchFamily="18" charset="0"/>
                <a:ea typeface="Calibri"/>
                <a:cs typeface="Calibri"/>
                <a:sym typeface="Calibri"/>
              </a:rPr>
              <a:t>PageOrchestrator</a:t>
            </a:r>
          </a:p>
        </p:txBody>
      </p:sp>
      <p:cxnSp>
        <p:nvCxnSpPr>
          <p:cNvPr id="419" name="Google Shape;419;p41"/>
          <p:cNvCxnSpPr>
            <a:stCxn id="418" idx="2"/>
          </p:cNvCxnSpPr>
          <p:nvPr/>
        </p:nvCxnSpPr>
        <p:spPr>
          <a:xfrm>
            <a:off x="11168984" y="2013803"/>
            <a:ext cx="19600" cy="444011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17" name="Google Shape;417;p41"/>
          <p:cNvSpPr/>
          <p:nvPr/>
        </p:nvSpPr>
        <p:spPr>
          <a:xfrm>
            <a:off x="11029147" y="5082911"/>
            <a:ext cx="406400" cy="116168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Book Antiqua" pitchFamily="18" charset="0"/>
              <a:ea typeface="Calibri"/>
              <a:cs typeface="Calibri"/>
              <a:sym typeface="Calibri"/>
            </a:endParaRPr>
          </a:p>
        </p:txBody>
      </p:sp>
      <p:sp>
        <p:nvSpPr>
          <p:cNvPr id="423" name="Google Shape;423;p41"/>
          <p:cNvSpPr/>
          <p:nvPr/>
        </p:nvSpPr>
        <p:spPr>
          <a:xfrm>
            <a:off x="6988436" y="1506422"/>
            <a:ext cx="1486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Book Antiqua" pitchFamily="18" charset="0"/>
                <a:ea typeface="Calibri"/>
                <a:cs typeface="Calibri"/>
                <a:sym typeface="Calibri"/>
              </a:rPr>
              <a:t>ContoDAO</a:t>
            </a:r>
            <a:endParaRPr sz="1200" dirty="0">
              <a:solidFill>
                <a:schemeClr val="dk1"/>
              </a:solidFill>
              <a:latin typeface="Book Antiqua" pitchFamily="18" charset="0"/>
              <a:ea typeface="Calibri"/>
              <a:cs typeface="Calibri"/>
              <a:sym typeface="Calibri"/>
            </a:endParaRPr>
          </a:p>
        </p:txBody>
      </p:sp>
      <p:cxnSp>
        <p:nvCxnSpPr>
          <p:cNvPr id="424" name="Google Shape;424;p41"/>
          <p:cNvCxnSpPr/>
          <p:nvPr/>
        </p:nvCxnSpPr>
        <p:spPr>
          <a:xfrm flipV="1">
            <a:off x="6039458" y="2769326"/>
            <a:ext cx="1393308" cy="379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27" name="Google Shape;427;p41"/>
          <p:cNvCxnSpPr>
            <a:stCxn id="423" idx="2"/>
          </p:cNvCxnSpPr>
          <p:nvPr/>
        </p:nvCxnSpPr>
        <p:spPr>
          <a:xfrm>
            <a:off x="7731836" y="1887623"/>
            <a:ext cx="75999" cy="4546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28" name="Google Shape;428;p41"/>
          <p:cNvSpPr/>
          <p:nvPr/>
        </p:nvSpPr>
        <p:spPr>
          <a:xfrm>
            <a:off x="7552567" y="2532185"/>
            <a:ext cx="406400" cy="78779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Book Antiqua" pitchFamily="18" charset="0"/>
              <a:ea typeface="Calibri"/>
              <a:cs typeface="Calibri"/>
              <a:sym typeface="Calibri"/>
            </a:endParaRPr>
          </a:p>
        </p:txBody>
      </p:sp>
      <p:cxnSp>
        <p:nvCxnSpPr>
          <p:cNvPr id="30" name="Straight Connector 29"/>
          <p:cNvCxnSpPr/>
          <p:nvPr/>
        </p:nvCxnSpPr>
        <p:spPr>
          <a:xfrm>
            <a:off x="1852273" y="2055479"/>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1" name="Google Shape;290;p37"/>
          <p:cNvSpPr/>
          <p:nvPr/>
        </p:nvSpPr>
        <p:spPr>
          <a:xfrm>
            <a:off x="1332508" y="1357266"/>
            <a:ext cx="1143406"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Book Antiqua" pitchFamily="18" charset="0"/>
                <a:ea typeface="Calibri"/>
                <a:cs typeface="Calibri"/>
                <a:sym typeface="Calibri"/>
              </a:rPr>
              <a:t>Lista Trasferimenti</a:t>
            </a:r>
            <a:endParaRPr sz="1200" dirty="0">
              <a:solidFill>
                <a:schemeClr val="dk1"/>
              </a:solidFill>
              <a:latin typeface="Book Antiqua" pitchFamily="18" charset="0"/>
              <a:ea typeface="Calibri"/>
              <a:cs typeface="Calibri"/>
              <a:sym typeface="Calibri"/>
            </a:endParaRPr>
          </a:p>
        </p:txBody>
      </p:sp>
      <p:sp>
        <p:nvSpPr>
          <p:cNvPr id="32" name="Google Shape;292;p37"/>
          <p:cNvSpPr/>
          <p:nvPr/>
        </p:nvSpPr>
        <p:spPr>
          <a:xfrm>
            <a:off x="1641740" y="2280488"/>
            <a:ext cx="421066" cy="388518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Book Antiqua" pitchFamily="18" charset="0"/>
              <a:ea typeface="Calibri"/>
              <a:cs typeface="Calibri"/>
              <a:sym typeface="Calibri"/>
            </a:endParaRPr>
          </a:p>
        </p:txBody>
      </p:sp>
      <p:sp>
        <p:nvSpPr>
          <p:cNvPr id="33" name="Google Shape;294;p37"/>
          <p:cNvSpPr txBox="1"/>
          <p:nvPr/>
        </p:nvSpPr>
        <p:spPr>
          <a:xfrm>
            <a:off x="365760" y="2618596"/>
            <a:ext cx="1237958" cy="764909"/>
          </a:xfrm>
          <a:prstGeom prst="rect">
            <a:avLst/>
          </a:prstGeom>
          <a:noFill/>
          <a:ln>
            <a:noFill/>
          </a:ln>
        </p:spPr>
        <p:txBody>
          <a:bodyPr spcFirstLastPara="1" wrap="square" lIns="107269" tIns="53620" rIns="107269" bIns="53620" anchor="t" anchorCtr="0">
            <a:noAutofit/>
          </a:bodyPr>
          <a:lstStyle/>
          <a:p>
            <a:r>
              <a:rPr lang="it-IT" sz="1200" dirty="0">
                <a:solidFill>
                  <a:schemeClr val="dk1"/>
                </a:solidFill>
                <a:latin typeface="Book Antiqua" pitchFamily="18" charset="0"/>
                <a:ea typeface="Calibri"/>
                <a:cs typeface="Calibri"/>
                <a:sym typeface="Calibri"/>
              </a:rPr>
              <a:t>Click </a:t>
            </a:r>
            <a:br>
              <a:rPr lang="it-IT" sz="1200" dirty="0">
                <a:solidFill>
                  <a:schemeClr val="dk1"/>
                </a:solidFill>
                <a:latin typeface="Book Antiqua" pitchFamily="18" charset="0"/>
                <a:ea typeface="Calibri"/>
                <a:cs typeface="Calibri"/>
                <a:sym typeface="Calibri"/>
              </a:rPr>
            </a:br>
            <a:r>
              <a:rPr lang="it-IT" sz="1200" dirty="0" err="1">
                <a:solidFill>
                  <a:schemeClr val="dk1"/>
                </a:solidFill>
                <a:latin typeface="Book Antiqua" pitchFamily="18" charset="0"/>
                <a:ea typeface="Calibri"/>
                <a:cs typeface="Calibri"/>
                <a:sym typeface="Calibri"/>
              </a:rPr>
              <a:t>button</a:t>
            </a:r>
            <a:endParaRPr lang="it-IT" sz="1200" dirty="0">
              <a:solidFill>
                <a:schemeClr val="dk1"/>
              </a:solidFill>
              <a:latin typeface="Book Antiqua" pitchFamily="18" charset="0"/>
              <a:ea typeface="Calibri"/>
              <a:cs typeface="Calibri"/>
              <a:sym typeface="Calibri"/>
            </a:endParaRPr>
          </a:p>
          <a:p>
            <a:r>
              <a:rPr lang="it-IT" sz="1200" dirty="0">
                <a:solidFill>
                  <a:schemeClr val="dk1"/>
                </a:solidFill>
                <a:latin typeface="Book Antiqua" pitchFamily="18" charset="0"/>
                <a:ea typeface="Calibri"/>
                <a:cs typeface="Calibri"/>
                <a:sym typeface="Calibri"/>
              </a:rPr>
              <a:t>‘Ordina</a:t>
            </a:r>
          </a:p>
          <a:p>
            <a:r>
              <a:rPr lang="it-IT" sz="1200" dirty="0">
                <a:solidFill>
                  <a:schemeClr val="dk1"/>
                </a:solidFill>
                <a:latin typeface="Book Antiqua" pitchFamily="18" charset="0"/>
                <a:ea typeface="Calibri"/>
                <a:cs typeface="Calibri"/>
                <a:sym typeface="Calibri"/>
              </a:rPr>
              <a:t>Trasferimento’</a:t>
            </a:r>
          </a:p>
          <a:p>
            <a:endParaRPr sz="1200" dirty="0">
              <a:solidFill>
                <a:schemeClr val="dk1"/>
              </a:solidFill>
              <a:latin typeface="Book Antiqua" pitchFamily="18" charset="0"/>
              <a:ea typeface="Calibri"/>
              <a:cs typeface="Calibri"/>
              <a:sym typeface="Calibri"/>
            </a:endParaRPr>
          </a:p>
        </p:txBody>
      </p:sp>
      <p:cxnSp>
        <p:nvCxnSpPr>
          <p:cNvPr id="34" name="Straight Arrow Connector 33"/>
          <p:cNvCxnSpPr/>
          <p:nvPr/>
        </p:nvCxnSpPr>
        <p:spPr>
          <a:xfrm flipV="1">
            <a:off x="365760" y="2522775"/>
            <a:ext cx="1236594" cy="941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41" name="Google Shape;317;p38"/>
          <p:cNvCxnSpPr/>
          <p:nvPr/>
        </p:nvCxnSpPr>
        <p:spPr>
          <a:xfrm flipH="1" flipV="1">
            <a:off x="2048738" y="5204811"/>
            <a:ext cx="1622930" cy="2246"/>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cxnSp>
        <p:nvCxnSpPr>
          <p:cNvPr id="42" name="Google Shape;412;p41"/>
          <p:cNvCxnSpPr/>
          <p:nvPr/>
        </p:nvCxnSpPr>
        <p:spPr>
          <a:xfrm flipV="1">
            <a:off x="2121138" y="5950634"/>
            <a:ext cx="8879797" cy="797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07" name="Google Shape;407;p41"/>
          <p:cNvSpPr/>
          <p:nvPr/>
        </p:nvSpPr>
        <p:spPr>
          <a:xfrm>
            <a:off x="3686802" y="2152357"/>
            <a:ext cx="408800" cy="224982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Book Antiqua" pitchFamily="18" charset="0"/>
              <a:ea typeface="Calibri"/>
              <a:cs typeface="Calibri"/>
              <a:sym typeface="Calibri"/>
            </a:endParaRPr>
          </a:p>
        </p:txBody>
      </p:sp>
      <p:sp>
        <p:nvSpPr>
          <p:cNvPr id="48" name="Google Shape;353;p39"/>
          <p:cNvSpPr txBox="1"/>
          <p:nvPr/>
        </p:nvSpPr>
        <p:spPr>
          <a:xfrm>
            <a:off x="5566981" y="5728837"/>
            <a:ext cx="2451604" cy="362474"/>
          </a:xfrm>
          <a:prstGeom prst="rect">
            <a:avLst/>
          </a:prstGeom>
          <a:noFill/>
          <a:ln>
            <a:noFill/>
          </a:ln>
        </p:spPr>
        <p:txBody>
          <a:bodyPr spcFirstLastPara="1" wrap="square" lIns="107269" tIns="53620" rIns="107269" bIns="53620" anchor="t" anchorCtr="0">
            <a:noAutofit/>
          </a:bodyPr>
          <a:lstStyle/>
          <a:p>
            <a:pPr algn="ctr"/>
            <a:endParaRPr lang="en-US" sz="1400" dirty="0">
              <a:solidFill>
                <a:schemeClr val="dk1"/>
              </a:solidFill>
              <a:latin typeface="Book Antiqua" pitchFamily="18" charset="0"/>
              <a:ea typeface="Calibri"/>
              <a:cs typeface="Calibri"/>
              <a:sym typeface="Calibri"/>
            </a:endParaRPr>
          </a:p>
          <a:p>
            <a:pPr algn="ctr"/>
            <a:r>
              <a:rPr lang="en-US" sz="1400" dirty="0">
                <a:solidFill>
                  <a:schemeClr val="dk1"/>
                </a:solidFill>
                <a:latin typeface="Book Antiqua" pitchFamily="18" charset="0"/>
                <a:ea typeface="Calibri"/>
                <a:cs typeface="Calibri"/>
                <a:sym typeface="Calibri"/>
              </a:rPr>
              <a:t>r</a:t>
            </a:r>
            <a:r>
              <a:rPr lang="es-419" sz="1400" dirty="0">
                <a:solidFill>
                  <a:schemeClr val="dk1"/>
                </a:solidFill>
                <a:latin typeface="Book Antiqua" pitchFamily="18" charset="0"/>
                <a:ea typeface="Calibri"/>
                <a:cs typeface="Calibri"/>
                <a:sym typeface="Calibri"/>
              </a:rPr>
              <a:t>efresh</a:t>
            </a:r>
            <a:endParaRPr sz="1400" dirty="0">
              <a:solidFill>
                <a:schemeClr val="dk1"/>
              </a:solidFill>
              <a:latin typeface="Book Antiqua" pitchFamily="18" charset="0"/>
              <a:ea typeface="Calibri"/>
              <a:cs typeface="Calibri"/>
              <a:sym typeface="Calibri"/>
            </a:endParaRPr>
          </a:p>
        </p:txBody>
      </p:sp>
      <p:cxnSp>
        <p:nvCxnSpPr>
          <p:cNvPr id="49" name="Google Shape;317;p38"/>
          <p:cNvCxnSpPr/>
          <p:nvPr/>
        </p:nvCxnSpPr>
        <p:spPr>
          <a:xfrm flipH="1">
            <a:off x="4130198" y="5002068"/>
            <a:ext cx="1383333" cy="1227"/>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cxnSp>
        <p:nvCxnSpPr>
          <p:cNvPr id="35" name="Google Shape;442;p42">
            <a:extLst>
              <a:ext uri="{FF2B5EF4-FFF2-40B4-BE49-F238E27FC236}">
                <a16:creationId xmlns:a16="http://schemas.microsoft.com/office/drawing/2014/main" id="{5CC76999-B85A-5148-9474-DFE8D68C47B3}"/>
              </a:ext>
            </a:extLst>
          </p:cNvPr>
          <p:cNvCxnSpPr>
            <a:cxnSpLocks/>
          </p:cNvCxnSpPr>
          <p:nvPr/>
        </p:nvCxnSpPr>
        <p:spPr>
          <a:xfrm flipH="1">
            <a:off x="6007101" y="3131065"/>
            <a:ext cx="1462844" cy="6225"/>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
        <p:nvSpPr>
          <p:cNvPr id="37" name="Titolo 1">
            <a:extLst>
              <a:ext uri="{FF2B5EF4-FFF2-40B4-BE49-F238E27FC236}">
                <a16:creationId xmlns:a16="http://schemas.microsoft.com/office/drawing/2014/main" id="{129700B4-7227-4052-975F-A60BAEED45E9}"/>
              </a:ext>
            </a:extLst>
          </p:cNvPr>
          <p:cNvSpPr>
            <a:spLocks noGrp="1"/>
          </p:cNvSpPr>
          <p:nvPr>
            <p:ph type="title"/>
          </p:nvPr>
        </p:nvSpPr>
        <p:spPr>
          <a:xfrm>
            <a:off x="1905000" y="228600"/>
            <a:ext cx="8839200" cy="838200"/>
          </a:xfrm>
        </p:spPr>
        <p:txBody>
          <a:bodyPr vert="horz" lIns="91440" tIns="45720" rIns="91440" bIns="45720" rtlCol="0" anchor="b">
            <a:normAutofit fontScale="90000"/>
          </a:bodyPr>
          <a:lstStyle/>
          <a:p>
            <a:pPr algn="ctr"/>
            <a:r>
              <a:rPr lang="en-US" b="1" dirty="0" err="1">
                <a:solidFill>
                  <a:srgbClr val="0070C0"/>
                </a:solidFill>
                <a:latin typeface="Bookman Old Style"/>
              </a:rPr>
              <a:t>Evento</a:t>
            </a:r>
            <a:r>
              <a:rPr lang="en-US" b="1" kern="1200" dirty="0">
                <a:solidFill>
                  <a:srgbClr val="0070C0"/>
                </a:solidFill>
                <a:latin typeface="Bookman Old Style"/>
              </a:rPr>
              <a:t>: </a:t>
            </a:r>
            <a:r>
              <a:rPr lang="it-IT" b="1">
                <a:solidFill>
                  <a:srgbClr val="0070C0"/>
                </a:solidFill>
                <a:latin typeface="Bookman Old Style"/>
              </a:rPr>
              <a:t>Ordina</a:t>
            </a:r>
            <a:r>
              <a:rPr lang="en-US" b="1">
                <a:solidFill>
                  <a:srgbClr val="0070C0"/>
                </a:solidFill>
                <a:latin typeface="Bookman Old Style"/>
              </a:rPr>
              <a:t> </a:t>
            </a:r>
            <a:r>
              <a:rPr lang="en-US" b="1" err="1">
                <a:solidFill>
                  <a:srgbClr val="0070C0"/>
                </a:solidFill>
                <a:latin typeface="Bookman Old Style"/>
              </a:rPr>
              <a:t>Trasferimento</a:t>
            </a:r>
            <a:endParaRPr lang="en-US" b="1" kern="1200">
              <a:solidFill>
                <a:srgbClr val="0070C0"/>
              </a:solidFill>
              <a:latin typeface="Bookman Old Style"/>
            </a:endParaRPr>
          </a:p>
        </p:txBody>
      </p:sp>
      <p:sp>
        <p:nvSpPr>
          <p:cNvPr id="53" name="Google Shape;423;p41"/>
          <p:cNvSpPr/>
          <p:nvPr/>
        </p:nvSpPr>
        <p:spPr>
          <a:xfrm>
            <a:off x="8674214" y="1518145"/>
            <a:ext cx="1486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Book Antiqua" pitchFamily="18" charset="0"/>
                <a:ea typeface="Calibri"/>
                <a:cs typeface="Calibri"/>
                <a:sym typeface="Calibri"/>
              </a:rPr>
              <a:t>UtenteDAO</a:t>
            </a:r>
            <a:endParaRPr sz="1200" dirty="0">
              <a:solidFill>
                <a:schemeClr val="dk1"/>
              </a:solidFill>
              <a:latin typeface="Book Antiqua" pitchFamily="18" charset="0"/>
              <a:ea typeface="Calibri"/>
              <a:cs typeface="Calibri"/>
              <a:sym typeface="Calibri"/>
            </a:endParaRPr>
          </a:p>
        </p:txBody>
      </p:sp>
      <p:cxnSp>
        <p:nvCxnSpPr>
          <p:cNvPr id="54" name="Google Shape;427;p41"/>
          <p:cNvCxnSpPr>
            <a:stCxn id="53" idx="2"/>
          </p:cNvCxnSpPr>
          <p:nvPr/>
        </p:nvCxnSpPr>
        <p:spPr>
          <a:xfrm>
            <a:off x="9417614" y="1899346"/>
            <a:ext cx="75999" cy="4546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55" name="Google Shape;428;p41"/>
          <p:cNvSpPr/>
          <p:nvPr/>
        </p:nvSpPr>
        <p:spPr>
          <a:xfrm>
            <a:off x="9252413" y="3134750"/>
            <a:ext cx="406400" cy="87454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Book Antiqua" pitchFamily="18" charset="0"/>
              <a:ea typeface="Calibri"/>
              <a:cs typeface="Calibri"/>
              <a:sym typeface="Calibri"/>
            </a:endParaRPr>
          </a:p>
        </p:txBody>
      </p:sp>
      <p:sp>
        <p:nvSpPr>
          <p:cNvPr id="61" name="Google Shape;429;p41"/>
          <p:cNvSpPr txBox="1"/>
          <p:nvPr/>
        </p:nvSpPr>
        <p:spPr>
          <a:xfrm>
            <a:off x="5777863" y="3430032"/>
            <a:ext cx="2178419" cy="767023"/>
          </a:xfrm>
          <a:prstGeom prst="rect">
            <a:avLst/>
          </a:prstGeom>
          <a:noFill/>
          <a:ln>
            <a:noFill/>
          </a:ln>
        </p:spPr>
        <p:txBody>
          <a:bodyPr spcFirstLastPara="1" wrap="square" lIns="107269" tIns="53620" rIns="107269" bIns="53620" anchor="t" anchorCtr="0">
            <a:noAutofit/>
          </a:bodyPr>
          <a:lstStyle/>
          <a:p>
            <a:pPr algn="ctr"/>
            <a:r>
              <a:rPr lang="es-419" sz="1100">
                <a:solidFill>
                  <a:schemeClr val="dk1"/>
                </a:solidFill>
                <a:latin typeface="Book Antiqua" pitchFamily="18" charset="0"/>
                <a:ea typeface="Calibri"/>
                <a:cs typeface="Calibri"/>
                <a:sym typeface="Calibri"/>
              </a:rPr>
              <a:t>esistenzaUtenteConto()</a:t>
            </a:r>
          </a:p>
          <a:p>
            <a:pPr algn="ctr"/>
            <a:endParaRPr lang="es-419" sz="1100">
              <a:solidFill>
                <a:schemeClr val="dk1"/>
              </a:solidFill>
              <a:latin typeface="Book Antiqua" pitchFamily="18" charset="0"/>
              <a:ea typeface="Calibri"/>
              <a:cs typeface="Calibri"/>
              <a:sym typeface="Calibri"/>
            </a:endParaRPr>
          </a:p>
        </p:txBody>
      </p:sp>
      <p:cxnSp>
        <p:nvCxnSpPr>
          <p:cNvPr id="62" name="Google Shape;424;p41"/>
          <p:cNvCxnSpPr/>
          <p:nvPr/>
        </p:nvCxnSpPr>
        <p:spPr>
          <a:xfrm>
            <a:off x="6037113" y="3431957"/>
            <a:ext cx="3191293" cy="1462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3" name="Google Shape;442;p42">
            <a:extLst>
              <a:ext uri="{FF2B5EF4-FFF2-40B4-BE49-F238E27FC236}">
                <a16:creationId xmlns:a16="http://schemas.microsoft.com/office/drawing/2014/main" id="{5CC76999-B85A-5148-9474-DFE8D68C47B3}"/>
              </a:ext>
            </a:extLst>
          </p:cNvPr>
          <p:cNvCxnSpPr>
            <a:cxnSpLocks/>
          </p:cNvCxnSpPr>
          <p:nvPr/>
        </p:nvCxnSpPr>
        <p:spPr>
          <a:xfrm flipH="1" flipV="1">
            <a:off x="6018824" y="3816226"/>
            <a:ext cx="3151302" cy="24254"/>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
        <p:nvSpPr>
          <p:cNvPr id="66" name="Google Shape;429;p41"/>
          <p:cNvSpPr txBox="1"/>
          <p:nvPr/>
        </p:nvSpPr>
        <p:spPr>
          <a:xfrm>
            <a:off x="5951702" y="4011831"/>
            <a:ext cx="1615712" cy="767023"/>
          </a:xfrm>
          <a:prstGeom prst="rect">
            <a:avLst/>
          </a:prstGeom>
          <a:noFill/>
          <a:ln>
            <a:noFill/>
          </a:ln>
        </p:spPr>
        <p:txBody>
          <a:bodyPr spcFirstLastPara="1" wrap="square" lIns="107269" tIns="53620" rIns="107269" bIns="53620" anchor="t" anchorCtr="0">
            <a:noAutofit/>
          </a:bodyPr>
          <a:lstStyle/>
          <a:p>
            <a:pPr algn="ctr"/>
            <a:r>
              <a:rPr lang="es-419" sz="1100">
                <a:solidFill>
                  <a:schemeClr val="dk1"/>
                </a:solidFill>
                <a:latin typeface="Book Antiqua" pitchFamily="18" charset="0"/>
                <a:ea typeface="Calibri"/>
                <a:cs typeface="Calibri"/>
                <a:sym typeface="Calibri"/>
              </a:rPr>
              <a:t>[no error occurred]</a:t>
            </a:r>
            <a:endParaRPr lang="es-419" sz="1100" baseline="-25000">
              <a:solidFill>
                <a:schemeClr val="dk1"/>
              </a:solidFill>
              <a:latin typeface="Book Antiqua" pitchFamily="18" charset="0"/>
              <a:ea typeface="Calibri"/>
              <a:cs typeface="Calibri"/>
              <a:sym typeface="Calibri"/>
            </a:endParaRPr>
          </a:p>
          <a:p>
            <a:pPr algn="ctr"/>
            <a:endParaRPr lang="es-419" sz="1100" baseline="-25000">
              <a:solidFill>
                <a:schemeClr val="dk1"/>
              </a:solidFill>
              <a:latin typeface="Book Antiqua" pitchFamily="18" charset="0"/>
              <a:ea typeface="Calibri"/>
              <a:cs typeface="Calibri"/>
              <a:sym typeface="Calibri"/>
            </a:endParaRPr>
          </a:p>
          <a:p>
            <a:pPr algn="ctr"/>
            <a:r>
              <a:rPr lang="es-419" sz="1100">
                <a:solidFill>
                  <a:schemeClr val="dk1"/>
                </a:solidFill>
                <a:latin typeface="Book Antiqua" pitchFamily="18" charset="0"/>
                <a:ea typeface="Calibri"/>
                <a:cs typeface="Calibri"/>
                <a:sym typeface="Calibri"/>
              </a:rPr>
              <a:t> sottraiImporto()</a:t>
            </a:r>
          </a:p>
          <a:p>
            <a:pPr algn="ctr"/>
            <a:r>
              <a:rPr lang="es-419" sz="1100">
                <a:solidFill>
                  <a:schemeClr val="dk1"/>
                </a:solidFill>
                <a:latin typeface="Book Antiqua" pitchFamily="18" charset="0"/>
                <a:ea typeface="Calibri"/>
                <a:cs typeface="Calibri"/>
                <a:sym typeface="Calibri"/>
              </a:rPr>
              <a:t>aggiungiImporto()</a:t>
            </a:r>
          </a:p>
          <a:p>
            <a:pPr algn="ctr"/>
            <a:endParaRPr lang="es-419" sz="1100">
              <a:solidFill>
                <a:schemeClr val="dk1"/>
              </a:solidFill>
              <a:latin typeface="Book Antiqua" pitchFamily="18" charset="0"/>
              <a:ea typeface="Calibri"/>
              <a:cs typeface="Calibri"/>
              <a:sym typeface="Calibri"/>
            </a:endParaRPr>
          </a:p>
        </p:txBody>
      </p:sp>
      <p:cxnSp>
        <p:nvCxnSpPr>
          <p:cNvPr id="67" name="Google Shape;424;p41"/>
          <p:cNvCxnSpPr/>
          <p:nvPr/>
        </p:nvCxnSpPr>
        <p:spPr>
          <a:xfrm>
            <a:off x="6036108" y="4313197"/>
            <a:ext cx="1472690" cy="1228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8" name="Google Shape;428;p41"/>
          <p:cNvSpPr/>
          <p:nvPr/>
        </p:nvSpPr>
        <p:spPr>
          <a:xfrm>
            <a:off x="7550222" y="4178105"/>
            <a:ext cx="406400" cy="85578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Book Antiqua" pitchFamily="18" charset="0"/>
              <a:ea typeface="Calibri"/>
              <a:cs typeface="Calibri"/>
              <a:sym typeface="Calibri"/>
            </a:endParaRPr>
          </a:p>
        </p:txBody>
      </p:sp>
      <p:cxnSp>
        <p:nvCxnSpPr>
          <p:cNvPr id="69" name="Google Shape;442;p42">
            <a:extLst>
              <a:ext uri="{FF2B5EF4-FFF2-40B4-BE49-F238E27FC236}">
                <a16:creationId xmlns:a16="http://schemas.microsoft.com/office/drawing/2014/main" id="{5CC76999-B85A-5148-9474-DFE8D68C47B3}"/>
              </a:ext>
            </a:extLst>
          </p:cNvPr>
          <p:cNvCxnSpPr>
            <a:cxnSpLocks/>
          </p:cNvCxnSpPr>
          <p:nvPr/>
        </p:nvCxnSpPr>
        <p:spPr>
          <a:xfrm flipH="1" flipV="1">
            <a:off x="6061166" y="4898571"/>
            <a:ext cx="1410789" cy="13063"/>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
        <p:nvSpPr>
          <p:cNvPr id="77" name="Google Shape;282;p37"/>
          <p:cNvSpPr/>
          <p:nvPr/>
        </p:nvSpPr>
        <p:spPr>
          <a:xfrm>
            <a:off x="10942776" y="696685"/>
            <a:ext cx="302687" cy="340477"/>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Book Antiqua" pitchFamily="18" charset="0"/>
              <a:ea typeface="Calibri"/>
              <a:cs typeface="Calibri"/>
              <a:sym typeface="Calibri"/>
            </a:endParaRPr>
          </a:p>
        </p:txBody>
      </p:sp>
      <p:sp>
        <p:nvSpPr>
          <p:cNvPr id="78" name="TextBox 14"/>
          <p:cNvSpPr txBox="1"/>
          <p:nvPr/>
        </p:nvSpPr>
        <p:spPr>
          <a:xfrm>
            <a:off x="11201303" y="833659"/>
            <a:ext cx="990697" cy="261610"/>
          </a:xfrm>
          <a:prstGeom prst="rect">
            <a:avLst/>
          </a:prstGeom>
          <a:noFill/>
        </p:spPr>
        <p:txBody>
          <a:bodyPr wrap="square" rtlCol="0">
            <a:spAutoFit/>
          </a:bodyPr>
          <a:lstStyle/>
          <a:p>
            <a:pPr>
              <a:buClr>
                <a:srgbClr val="000000"/>
              </a:buClr>
            </a:pPr>
            <a:r>
              <a:rPr lang="en-US" sz="1050" kern="0" dirty="0">
                <a:solidFill>
                  <a:srgbClr val="000000"/>
                </a:solidFill>
                <a:latin typeface="Book Antiqua" pitchFamily="18" charset="0"/>
                <a:cs typeface="Arial"/>
                <a:sym typeface="Arial"/>
              </a:rPr>
              <a:t>Client side </a:t>
            </a:r>
          </a:p>
        </p:txBody>
      </p:sp>
      <p:sp>
        <p:nvSpPr>
          <p:cNvPr id="79" name="Google Shape;282;p37"/>
          <p:cNvSpPr/>
          <p:nvPr/>
        </p:nvSpPr>
        <p:spPr>
          <a:xfrm>
            <a:off x="10918994" y="174171"/>
            <a:ext cx="302687" cy="34047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Book Antiqua" pitchFamily="18" charset="0"/>
              <a:ea typeface="Calibri"/>
              <a:cs typeface="Calibri"/>
              <a:sym typeface="Calibri"/>
            </a:endParaRPr>
          </a:p>
        </p:txBody>
      </p:sp>
      <p:sp>
        <p:nvSpPr>
          <p:cNvPr id="80" name="TextBox 55"/>
          <p:cNvSpPr txBox="1"/>
          <p:nvPr/>
        </p:nvSpPr>
        <p:spPr>
          <a:xfrm>
            <a:off x="11176323" y="354687"/>
            <a:ext cx="1015677" cy="261610"/>
          </a:xfrm>
          <a:prstGeom prst="rect">
            <a:avLst/>
          </a:prstGeom>
          <a:noFill/>
        </p:spPr>
        <p:txBody>
          <a:bodyPr wrap="square" rtlCol="0">
            <a:spAutoFit/>
          </a:bodyPr>
          <a:lstStyle/>
          <a:p>
            <a:pPr>
              <a:buClr>
                <a:srgbClr val="000000"/>
              </a:buClr>
            </a:pPr>
            <a:r>
              <a:rPr lang="en-US" sz="1050" kern="0" dirty="0">
                <a:solidFill>
                  <a:srgbClr val="000000"/>
                </a:solidFill>
                <a:latin typeface="Book Antiqua" pitchFamily="18" charset="0"/>
                <a:cs typeface="Arial"/>
                <a:sym typeface="Arial"/>
              </a:rPr>
              <a:t>Server side </a:t>
            </a:r>
          </a:p>
        </p:txBody>
      </p:sp>
      <p:cxnSp>
        <p:nvCxnSpPr>
          <p:cNvPr id="50" name="Straight Arrow Connector 33"/>
          <p:cNvCxnSpPr/>
          <p:nvPr/>
        </p:nvCxnSpPr>
        <p:spPr>
          <a:xfrm>
            <a:off x="4147624" y="2515773"/>
            <a:ext cx="1351839" cy="535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2" name="Google Shape;294;p37"/>
          <p:cNvSpPr txBox="1"/>
          <p:nvPr/>
        </p:nvSpPr>
        <p:spPr>
          <a:xfrm>
            <a:off x="4080635" y="2115844"/>
            <a:ext cx="1477108" cy="764909"/>
          </a:xfrm>
          <a:prstGeom prst="rect">
            <a:avLst/>
          </a:prstGeom>
          <a:noFill/>
          <a:ln>
            <a:noFill/>
          </a:ln>
        </p:spPr>
        <p:txBody>
          <a:bodyPr spcFirstLastPara="1" wrap="square" lIns="107269" tIns="53620" rIns="107269" bIns="53620" anchor="t" anchorCtr="0">
            <a:noAutofit/>
          </a:bodyPr>
          <a:lstStyle/>
          <a:p>
            <a:r>
              <a:rPr lang="it-IT" sz="1100">
                <a:solidFill>
                  <a:schemeClr val="dk1"/>
                </a:solidFill>
                <a:latin typeface="Book Antiqua" pitchFamily="18" charset="0"/>
                <a:ea typeface="Calibri"/>
                <a:cs typeface="Calibri"/>
                <a:sym typeface="Calibri"/>
              </a:rPr>
              <a:t>[</a:t>
            </a:r>
            <a:r>
              <a:rPr lang="it-IT" sz="1100" err="1">
                <a:solidFill>
                  <a:schemeClr val="dk1"/>
                </a:solidFill>
                <a:latin typeface="Book Antiqua" pitchFamily="18" charset="0"/>
                <a:ea typeface="Calibri"/>
                <a:cs typeface="Calibri"/>
                <a:sym typeface="Calibri"/>
              </a:rPr>
              <a:t>stessoUtenteStessoConto</a:t>
            </a:r>
            <a:r>
              <a:rPr lang="it-IT" sz="1100">
                <a:solidFill>
                  <a:schemeClr val="dk1"/>
                </a:solidFill>
                <a:latin typeface="Book Antiqua" pitchFamily="18" charset="0"/>
                <a:ea typeface="Calibri"/>
                <a:cs typeface="Calibri"/>
                <a:sym typeface="Calibri"/>
              </a:rPr>
              <a:t> == false]</a:t>
            </a:r>
          </a:p>
          <a:p>
            <a:endParaRPr lang="it-IT" sz="1100">
              <a:solidFill>
                <a:schemeClr val="dk1"/>
              </a:solidFill>
              <a:latin typeface="Book Antiqua" pitchFamily="18" charset="0"/>
              <a:ea typeface="Calibri"/>
              <a:cs typeface="Calibri"/>
              <a:sym typeface="Calibri"/>
            </a:endParaRPr>
          </a:p>
        </p:txBody>
      </p:sp>
      <p:sp>
        <p:nvSpPr>
          <p:cNvPr id="64" name="Google Shape;429;p41"/>
          <p:cNvSpPr txBox="1"/>
          <p:nvPr/>
        </p:nvSpPr>
        <p:spPr>
          <a:xfrm>
            <a:off x="5947347" y="2335431"/>
            <a:ext cx="1615712" cy="767023"/>
          </a:xfrm>
          <a:prstGeom prst="rect">
            <a:avLst/>
          </a:prstGeom>
          <a:noFill/>
          <a:ln>
            <a:noFill/>
          </a:ln>
        </p:spPr>
        <p:txBody>
          <a:bodyPr spcFirstLastPara="1" wrap="square" lIns="107269" tIns="53620" rIns="107269" bIns="53620" anchor="t" anchorCtr="0">
            <a:noAutofit/>
          </a:bodyPr>
          <a:lstStyle/>
          <a:p>
            <a:pPr algn="ctr"/>
            <a:r>
              <a:rPr lang="es-419" sz="1100">
                <a:solidFill>
                  <a:schemeClr val="dk1"/>
                </a:solidFill>
                <a:latin typeface="Book Antiqua" pitchFamily="18" charset="0"/>
                <a:ea typeface="Calibri"/>
                <a:cs typeface="Calibri"/>
                <a:sym typeface="Calibri"/>
              </a:rPr>
              <a:t>saldoMaggioreUgualeImporto()</a:t>
            </a:r>
          </a:p>
        </p:txBody>
      </p:sp>
      <p:cxnSp>
        <p:nvCxnSpPr>
          <p:cNvPr id="72" name="Google Shape;442;p42">
            <a:extLst>
              <a:ext uri="{FF2B5EF4-FFF2-40B4-BE49-F238E27FC236}">
                <a16:creationId xmlns:a16="http://schemas.microsoft.com/office/drawing/2014/main" id="{5CC76999-B85A-5148-9474-DFE8D68C47B3}"/>
              </a:ext>
            </a:extLst>
          </p:cNvPr>
          <p:cNvCxnSpPr>
            <a:cxnSpLocks/>
          </p:cNvCxnSpPr>
          <p:nvPr/>
        </p:nvCxnSpPr>
        <p:spPr>
          <a:xfrm flipH="1" flipV="1">
            <a:off x="4133418" y="3929438"/>
            <a:ext cx="1405233" cy="15545"/>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cxnSp>
        <p:nvCxnSpPr>
          <p:cNvPr id="75" name="Google Shape;442;p42">
            <a:extLst>
              <a:ext uri="{FF2B5EF4-FFF2-40B4-BE49-F238E27FC236}">
                <a16:creationId xmlns:a16="http://schemas.microsoft.com/office/drawing/2014/main" id="{5CC76999-B85A-5148-9474-DFE8D68C47B3}"/>
              </a:ext>
            </a:extLst>
          </p:cNvPr>
          <p:cNvCxnSpPr>
            <a:cxnSpLocks/>
          </p:cNvCxnSpPr>
          <p:nvPr/>
        </p:nvCxnSpPr>
        <p:spPr>
          <a:xfrm flipH="1" flipV="1">
            <a:off x="2182698" y="4055713"/>
            <a:ext cx="1405233" cy="15545"/>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grpSp>
        <p:nvGrpSpPr>
          <p:cNvPr id="76" name="Group 61"/>
          <p:cNvGrpSpPr/>
          <p:nvPr/>
        </p:nvGrpSpPr>
        <p:grpSpPr>
          <a:xfrm>
            <a:off x="1109705" y="6218650"/>
            <a:ext cx="484693" cy="507248"/>
            <a:chOff x="614149" y="4401223"/>
            <a:chExt cx="484693" cy="507248"/>
          </a:xfrm>
        </p:grpSpPr>
        <p:cxnSp>
          <p:nvCxnSpPr>
            <p:cNvPr id="81"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2"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84" name="Google Shape;297;p37"/>
          <p:cNvSpPr txBox="1"/>
          <p:nvPr/>
        </p:nvSpPr>
        <p:spPr>
          <a:xfrm>
            <a:off x="240667" y="3919879"/>
            <a:ext cx="1100443" cy="555727"/>
          </a:xfrm>
          <a:prstGeom prst="rect">
            <a:avLst/>
          </a:prstGeom>
          <a:noFill/>
          <a:ln>
            <a:noFill/>
          </a:ln>
        </p:spPr>
        <p:txBody>
          <a:bodyPr spcFirstLastPara="1" wrap="square" lIns="107269" tIns="53620" rIns="107269" bIns="53620" anchor="t" anchorCtr="0">
            <a:noAutofit/>
          </a:bodyPr>
          <a:lstStyle/>
          <a:p>
            <a:pPr algn="ctr">
              <a:buClr>
                <a:srgbClr val="000000"/>
              </a:buClr>
            </a:pPr>
            <a:r>
              <a:rPr lang="it-IT" sz="1200" kern="0">
                <a:solidFill>
                  <a:srgbClr val="000000"/>
                </a:solidFill>
                <a:latin typeface="Book Antiqua" pitchFamily="18" charset="0"/>
                <a:ea typeface="Calibri"/>
                <a:cs typeface="Calibri"/>
                <a:sym typeface="Calibri"/>
              </a:rPr>
              <a:t>Show </a:t>
            </a:r>
            <a:r>
              <a:rPr lang="it-IT" sz="1200" kern="0" err="1">
                <a:solidFill>
                  <a:srgbClr val="000000"/>
                </a:solidFill>
                <a:latin typeface="Book Antiqua" pitchFamily="18" charset="0"/>
                <a:ea typeface="Calibri"/>
                <a:cs typeface="Calibri"/>
                <a:sym typeface="Calibri"/>
              </a:rPr>
              <a:t>error</a:t>
            </a:r>
            <a:r>
              <a:rPr lang="it-IT" sz="1200" kern="0">
                <a:solidFill>
                  <a:srgbClr val="000000"/>
                </a:solidFill>
                <a:latin typeface="Book Antiqua" pitchFamily="18" charset="0"/>
                <a:ea typeface="Calibri"/>
                <a:cs typeface="Calibri"/>
                <a:sym typeface="Calibri"/>
              </a:rPr>
              <a:t> msg</a:t>
            </a:r>
            <a:endParaRPr sz="1200" kern="0">
              <a:solidFill>
                <a:srgbClr val="000000"/>
              </a:solidFill>
              <a:latin typeface="Book Antiqua" pitchFamily="18" charset="0"/>
              <a:ea typeface="Calibri"/>
              <a:cs typeface="Calibri"/>
              <a:sym typeface="Calibri"/>
            </a:endParaRPr>
          </a:p>
        </p:txBody>
      </p:sp>
      <p:sp>
        <p:nvSpPr>
          <p:cNvPr id="85" name="Google Shape;297;p37"/>
          <p:cNvSpPr txBox="1"/>
          <p:nvPr/>
        </p:nvSpPr>
        <p:spPr>
          <a:xfrm>
            <a:off x="4010298" y="3654267"/>
            <a:ext cx="1493510" cy="555727"/>
          </a:xfrm>
          <a:prstGeom prst="rect">
            <a:avLst/>
          </a:prstGeom>
          <a:noFill/>
          <a:ln>
            <a:noFill/>
          </a:ln>
        </p:spPr>
        <p:txBody>
          <a:bodyPr spcFirstLastPara="1" wrap="square" lIns="107269" tIns="53620" rIns="107269" bIns="53620" anchor="t" anchorCtr="0">
            <a:noAutofit/>
          </a:bodyPr>
          <a:lstStyle/>
          <a:p>
            <a:pPr algn="ctr">
              <a:buClr>
                <a:srgbClr val="000000"/>
              </a:buClr>
            </a:pPr>
            <a:r>
              <a:rPr lang="it-IT" sz="1100" kern="0">
                <a:solidFill>
                  <a:srgbClr val="000000"/>
                </a:solidFill>
                <a:latin typeface="Book Antiqua" pitchFamily="18" charset="0"/>
                <a:ea typeface="Calibri"/>
                <a:cs typeface="Calibri"/>
                <a:sym typeface="Calibri"/>
              </a:rPr>
              <a:t>[</a:t>
            </a:r>
            <a:r>
              <a:rPr lang="it-IT" sz="1100" kern="0" err="1">
                <a:solidFill>
                  <a:srgbClr val="000000"/>
                </a:solidFill>
                <a:latin typeface="Book Antiqua" pitchFamily="18" charset="0"/>
                <a:ea typeface="Calibri"/>
                <a:cs typeface="Calibri"/>
                <a:sym typeface="Calibri"/>
              </a:rPr>
              <a:t>error</a:t>
            </a:r>
            <a:r>
              <a:rPr lang="it-IT" sz="1100" kern="0">
                <a:solidFill>
                  <a:srgbClr val="000000"/>
                </a:solidFill>
                <a:latin typeface="Book Antiqua" pitchFamily="18" charset="0"/>
                <a:ea typeface="Calibri"/>
                <a:cs typeface="Calibri"/>
                <a:sym typeface="Calibri"/>
              </a:rPr>
              <a:t> </a:t>
            </a:r>
            <a:r>
              <a:rPr lang="it-IT" sz="1100" kern="0" err="1">
                <a:solidFill>
                  <a:srgbClr val="000000"/>
                </a:solidFill>
                <a:latin typeface="Book Antiqua" pitchFamily="18" charset="0"/>
                <a:ea typeface="Calibri"/>
                <a:cs typeface="Calibri"/>
                <a:sym typeface="Calibri"/>
              </a:rPr>
              <a:t>message</a:t>
            </a:r>
            <a:r>
              <a:rPr lang="it-IT" sz="1100" kern="0">
                <a:solidFill>
                  <a:srgbClr val="000000"/>
                </a:solidFill>
                <a:latin typeface="Book Antiqua" pitchFamily="18" charset="0"/>
                <a:ea typeface="Calibri"/>
                <a:cs typeface="Calibri"/>
                <a:sym typeface="Calibri"/>
              </a:rPr>
              <a:t>]</a:t>
            </a:r>
            <a:endParaRPr sz="1100" kern="0">
              <a:solidFill>
                <a:srgbClr val="000000"/>
              </a:solidFill>
              <a:latin typeface="Book Antiqua" pitchFamily="18" charset="0"/>
              <a:ea typeface="Calibri"/>
              <a:cs typeface="Calibri"/>
              <a:sym typeface="Calibri"/>
            </a:endParaRPr>
          </a:p>
        </p:txBody>
      </p:sp>
      <p:sp>
        <p:nvSpPr>
          <p:cNvPr id="86" name="Google Shape;297;p37"/>
          <p:cNvSpPr txBox="1"/>
          <p:nvPr/>
        </p:nvSpPr>
        <p:spPr>
          <a:xfrm>
            <a:off x="2046515" y="3767479"/>
            <a:ext cx="1493510" cy="555727"/>
          </a:xfrm>
          <a:prstGeom prst="rect">
            <a:avLst/>
          </a:prstGeom>
          <a:noFill/>
          <a:ln>
            <a:noFill/>
          </a:ln>
        </p:spPr>
        <p:txBody>
          <a:bodyPr spcFirstLastPara="1" wrap="square" lIns="107269" tIns="53620" rIns="107269" bIns="53620" anchor="t" anchorCtr="0">
            <a:noAutofit/>
          </a:bodyPr>
          <a:lstStyle/>
          <a:p>
            <a:pPr algn="ctr">
              <a:buClr>
                <a:srgbClr val="000000"/>
              </a:buClr>
            </a:pPr>
            <a:r>
              <a:rPr lang="it-IT" sz="1100" kern="0">
                <a:solidFill>
                  <a:srgbClr val="000000"/>
                </a:solidFill>
                <a:latin typeface="Book Antiqua" pitchFamily="18" charset="0"/>
                <a:ea typeface="Calibri"/>
                <a:cs typeface="Calibri"/>
                <a:sym typeface="Calibri"/>
              </a:rPr>
              <a:t>[</a:t>
            </a:r>
            <a:r>
              <a:rPr lang="it-IT" sz="1100" kern="0" err="1">
                <a:solidFill>
                  <a:srgbClr val="000000"/>
                </a:solidFill>
                <a:latin typeface="Book Antiqua" pitchFamily="18" charset="0"/>
                <a:ea typeface="Calibri"/>
                <a:cs typeface="Calibri"/>
                <a:sym typeface="Calibri"/>
              </a:rPr>
              <a:t>error</a:t>
            </a:r>
            <a:r>
              <a:rPr lang="it-IT" sz="1100" kern="0">
                <a:solidFill>
                  <a:srgbClr val="000000"/>
                </a:solidFill>
                <a:latin typeface="Book Antiqua" pitchFamily="18" charset="0"/>
                <a:ea typeface="Calibri"/>
                <a:cs typeface="Calibri"/>
                <a:sym typeface="Calibri"/>
              </a:rPr>
              <a:t> </a:t>
            </a:r>
            <a:r>
              <a:rPr lang="it-IT" sz="1100" kern="0" err="1">
                <a:solidFill>
                  <a:srgbClr val="000000"/>
                </a:solidFill>
                <a:latin typeface="Book Antiqua" pitchFamily="18" charset="0"/>
                <a:ea typeface="Calibri"/>
                <a:cs typeface="Calibri"/>
                <a:sym typeface="Calibri"/>
              </a:rPr>
              <a:t>message</a:t>
            </a:r>
            <a:r>
              <a:rPr lang="it-IT" sz="1100" kern="0">
                <a:solidFill>
                  <a:srgbClr val="000000"/>
                </a:solidFill>
                <a:latin typeface="Book Antiqua" pitchFamily="18" charset="0"/>
                <a:ea typeface="Calibri"/>
                <a:cs typeface="Calibri"/>
                <a:sym typeface="Calibri"/>
              </a:rPr>
              <a:t>]</a:t>
            </a:r>
            <a:endParaRPr sz="1100" kern="0">
              <a:solidFill>
                <a:srgbClr val="000000"/>
              </a:solidFill>
              <a:latin typeface="Book Antiqua" pitchFamily="18" charset="0"/>
              <a:ea typeface="Calibri"/>
              <a:cs typeface="Calibri"/>
              <a:sym typeface="Calibri"/>
            </a:endParaRPr>
          </a:p>
        </p:txBody>
      </p:sp>
      <p:sp>
        <p:nvSpPr>
          <p:cNvPr id="87" name="Google Shape;297;p37"/>
          <p:cNvSpPr txBox="1"/>
          <p:nvPr/>
        </p:nvSpPr>
        <p:spPr>
          <a:xfrm>
            <a:off x="4097384" y="4603502"/>
            <a:ext cx="1493510" cy="555727"/>
          </a:xfrm>
          <a:prstGeom prst="rect">
            <a:avLst/>
          </a:prstGeom>
          <a:noFill/>
          <a:ln>
            <a:noFill/>
          </a:ln>
        </p:spPr>
        <p:txBody>
          <a:bodyPr spcFirstLastPara="1" wrap="square" lIns="107269" tIns="53620" rIns="107269" bIns="53620" anchor="t" anchorCtr="0">
            <a:noAutofit/>
          </a:bodyPr>
          <a:lstStyle/>
          <a:p>
            <a:pPr algn="ctr">
              <a:buClr>
                <a:srgbClr val="000000"/>
              </a:buClr>
            </a:pPr>
            <a:r>
              <a:rPr lang="it-IT" sz="1100" kern="0">
                <a:solidFill>
                  <a:srgbClr val="000000"/>
                </a:solidFill>
                <a:latin typeface="Book Antiqua" pitchFamily="18" charset="0"/>
                <a:ea typeface="Calibri"/>
                <a:cs typeface="Calibri"/>
                <a:sym typeface="Calibri"/>
              </a:rPr>
              <a:t>[trasferimento completato]</a:t>
            </a:r>
            <a:endParaRPr sz="1100" kern="0">
              <a:solidFill>
                <a:srgbClr val="000000"/>
              </a:solidFill>
              <a:latin typeface="Book Antiqua" pitchFamily="18" charset="0"/>
              <a:ea typeface="Calibri"/>
              <a:cs typeface="Calibri"/>
              <a:sym typeface="Calibri"/>
            </a:endParaRPr>
          </a:p>
        </p:txBody>
      </p:sp>
      <p:sp>
        <p:nvSpPr>
          <p:cNvPr id="88" name="Google Shape;297;p37"/>
          <p:cNvSpPr txBox="1"/>
          <p:nvPr/>
        </p:nvSpPr>
        <p:spPr>
          <a:xfrm>
            <a:off x="2107476" y="4716713"/>
            <a:ext cx="1493510" cy="555727"/>
          </a:xfrm>
          <a:prstGeom prst="rect">
            <a:avLst/>
          </a:prstGeom>
          <a:noFill/>
          <a:ln>
            <a:noFill/>
          </a:ln>
        </p:spPr>
        <p:txBody>
          <a:bodyPr spcFirstLastPara="1" wrap="square" lIns="107269" tIns="53620" rIns="107269" bIns="53620" anchor="t" anchorCtr="0">
            <a:noAutofit/>
          </a:bodyPr>
          <a:lstStyle/>
          <a:p>
            <a:pPr algn="ctr">
              <a:buClr>
                <a:srgbClr val="000000"/>
              </a:buClr>
            </a:pPr>
            <a:r>
              <a:rPr lang="it-IT" sz="1100" kern="0">
                <a:solidFill>
                  <a:srgbClr val="000000"/>
                </a:solidFill>
                <a:latin typeface="Book Antiqua" pitchFamily="18" charset="0"/>
                <a:ea typeface="Calibri"/>
                <a:cs typeface="Calibri"/>
                <a:sym typeface="Calibri"/>
              </a:rPr>
              <a:t>[trasferimento completato]</a:t>
            </a:r>
            <a:endParaRPr sz="1100" kern="0">
              <a:solidFill>
                <a:srgbClr val="000000"/>
              </a:solidFill>
              <a:latin typeface="Book Antiqua" pitchFamily="18" charset="0"/>
              <a:ea typeface="Calibri"/>
              <a:cs typeface="Calibri"/>
              <a:sym typeface="Calibri"/>
            </a:endParaRPr>
          </a:p>
        </p:txBody>
      </p:sp>
      <p:sp>
        <p:nvSpPr>
          <p:cNvPr id="89" name="Google Shape;407;p41"/>
          <p:cNvSpPr/>
          <p:nvPr/>
        </p:nvSpPr>
        <p:spPr>
          <a:xfrm>
            <a:off x="3695510" y="4781006"/>
            <a:ext cx="408800" cy="70539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Book Antiqua" pitchFamily="18" charset="0"/>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9700B4-7227-4052-975F-A60BAEED45E9}"/>
              </a:ext>
            </a:extLst>
          </p:cNvPr>
          <p:cNvSpPr>
            <a:spLocks noGrp="1"/>
          </p:cNvSpPr>
          <p:nvPr>
            <p:ph type="title"/>
          </p:nvPr>
        </p:nvSpPr>
        <p:spPr>
          <a:xfrm>
            <a:off x="1905000" y="228600"/>
            <a:ext cx="8839200" cy="838200"/>
          </a:xfrm>
        </p:spPr>
        <p:txBody>
          <a:bodyPr vert="horz" lIns="91440" tIns="45720" rIns="91440" bIns="45720" rtlCol="0" anchor="b">
            <a:normAutofit fontScale="90000"/>
          </a:bodyPr>
          <a:lstStyle/>
          <a:p>
            <a:r>
              <a:rPr lang="en-US" b="1" dirty="0" err="1">
                <a:solidFill>
                  <a:srgbClr val="0070C0"/>
                </a:solidFill>
                <a:latin typeface="Bookman Old Style"/>
              </a:rPr>
              <a:t>Evento</a:t>
            </a:r>
            <a:r>
              <a:rPr lang="en-US" b="1" kern="1200" dirty="0">
                <a:solidFill>
                  <a:srgbClr val="0070C0"/>
                </a:solidFill>
                <a:latin typeface="Bookman Old Style"/>
              </a:rPr>
              <a:t>: </a:t>
            </a:r>
            <a:r>
              <a:rPr lang="it-IT" b="1" dirty="0">
                <a:solidFill>
                  <a:srgbClr val="0070C0"/>
                </a:solidFill>
                <a:latin typeface="Bookman Old Style"/>
              </a:rPr>
              <a:t>Aggiungi dati in Rubrica</a:t>
            </a:r>
            <a:endParaRPr lang="en-US" b="1" kern="1200" dirty="0">
              <a:solidFill>
                <a:srgbClr val="0070C0"/>
              </a:solidFill>
              <a:latin typeface="Bookman Old Style"/>
            </a:endParaRPr>
          </a:p>
        </p:txBody>
      </p:sp>
      <p:sp>
        <p:nvSpPr>
          <p:cNvPr id="3" name="Google Shape;282;p37"/>
          <p:cNvSpPr/>
          <p:nvPr/>
        </p:nvSpPr>
        <p:spPr>
          <a:xfrm>
            <a:off x="10550090" y="6040914"/>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sp>
        <p:nvSpPr>
          <p:cNvPr id="4" name="TextBox 14"/>
          <p:cNvSpPr txBox="1"/>
          <p:nvPr/>
        </p:nvSpPr>
        <p:spPr>
          <a:xfrm>
            <a:off x="10841607" y="6355114"/>
            <a:ext cx="1080745" cy="307777"/>
          </a:xfrm>
          <a:prstGeom prst="rect">
            <a:avLst/>
          </a:prstGeom>
          <a:noFill/>
        </p:spPr>
        <p:txBody>
          <a:bodyPr wrap="none" rtlCol="0">
            <a:spAutoFit/>
          </a:bodyPr>
          <a:lstStyle/>
          <a:p>
            <a:pPr>
              <a:buClr>
                <a:srgbClr val="000000"/>
              </a:buClr>
            </a:pPr>
            <a:r>
              <a:rPr lang="en-US" sz="1400" kern="0" dirty="0">
                <a:solidFill>
                  <a:srgbClr val="000000"/>
                </a:solidFill>
                <a:latin typeface="Book Antiqua" pitchFamily="18" charset="0"/>
                <a:cs typeface="Arial"/>
                <a:sym typeface="Arial"/>
              </a:rPr>
              <a:t>Client side </a:t>
            </a:r>
          </a:p>
        </p:txBody>
      </p:sp>
      <p:sp>
        <p:nvSpPr>
          <p:cNvPr id="5" name="Google Shape;282;p37"/>
          <p:cNvSpPr/>
          <p:nvPr/>
        </p:nvSpPr>
        <p:spPr>
          <a:xfrm>
            <a:off x="10539825" y="5128787"/>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sp>
        <p:nvSpPr>
          <p:cNvPr id="6" name="TextBox 55"/>
          <p:cNvSpPr txBox="1"/>
          <p:nvPr/>
        </p:nvSpPr>
        <p:spPr>
          <a:xfrm>
            <a:off x="10831343" y="5442987"/>
            <a:ext cx="1107996" cy="307777"/>
          </a:xfrm>
          <a:prstGeom prst="rect">
            <a:avLst/>
          </a:prstGeom>
          <a:noFill/>
        </p:spPr>
        <p:txBody>
          <a:bodyPr wrap="none" rtlCol="0">
            <a:spAutoFit/>
          </a:bodyPr>
          <a:lstStyle/>
          <a:p>
            <a:pPr>
              <a:buClr>
                <a:srgbClr val="000000"/>
              </a:buClr>
            </a:pPr>
            <a:r>
              <a:rPr lang="en-US" sz="1400" kern="0" dirty="0">
                <a:solidFill>
                  <a:srgbClr val="000000"/>
                </a:solidFill>
                <a:latin typeface="Book Antiqua" pitchFamily="18" charset="0"/>
                <a:cs typeface="Arial"/>
                <a:sym typeface="Arial"/>
              </a:rPr>
              <a:t>Server side </a:t>
            </a:r>
          </a:p>
        </p:txBody>
      </p:sp>
      <p:cxnSp>
        <p:nvCxnSpPr>
          <p:cNvPr id="13" name="Google Shape;419;p41"/>
          <p:cNvCxnSpPr/>
          <p:nvPr/>
        </p:nvCxnSpPr>
        <p:spPr>
          <a:xfrm>
            <a:off x="8563123" y="2084811"/>
            <a:ext cx="19600" cy="444011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5" name="Google Shape;418;p41"/>
          <p:cNvSpPr/>
          <p:nvPr/>
        </p:nvSpPr>
        <p:spPr>
          <a:xfrm>
            <a:off x="5112420" y="1464477"/>
            <a:ext cx="1546626" cy="634400"/>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chemeClr val="dk1"/>
              </a:buClr>
            </a:pPr>
            <a:r>
              <a:rPr lang="es-419" sz="1200" dirty="0">
                <a:latin typeface="Book Antiqua" pitchFamily="18" charset="0"/>
                <a:ea typeface="Calibri"/>
                <a:cs typeface="Calibri"/>
                <a:sym typeface="Calibri"/>
              </a:rPr>
              <a:t>CreaSuggerimentoRubrica</a:t>
            </a:r>
          </a:p>
        </p:txBody>
      </p:sp>
      <p:cxnSp>
        <p:nvCxnSpPr>
          <p:cNvPr id="16" name="Google Shape;419;p41"/>
          <p:cNvCxnSpPr/>
          <p:nvPr/>
        </p:nvCxnSpPr>
        <p:spPr>
          <a:xfrm>
            <a:off x="5922074" y="2068399"/>
            <a:ext cx="19600" cy="444011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7" name="Google Shape;417;p41"/>
          <p:cNvSpPr/>
          <p:nvPr/>
        </p:nvSpPr>
        <p:spPr>
          <a:xfrm>
            <a:off x="8350602" y="3027567"/>
            <a:ext cx="406400" cy="2458833"/>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Book Antiqua" pitchFamily="18" charset="0"/>
              <a:ea typeface="Calibri"/>
              <a:cs typeface="Calibri"/>
              <a:sym typeface="Calibri"/>
            </a:endParaRPr>
          </a:p>
        </p:txBody>
      </p:sp>
      <p:sp>
        <p:nvSpPr>
          <p:cNvPr id="18" name="Google Shape;418;p41"/>
          <p:cNvSpPr/>
          <p:nvPr/>
        </p:nvSpPr>
        <p:spPr>
          <a:xfrm>
            <a:off x="7706576" y="1462133"/>
            <a:ext cx="1624000" cy="634400"/>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chemeClr val="dk1"/>
              </a:buClr>
            </a:pPr>
            <a:r>
              <a:rPr lang="es-419" sz="1200" dirty="0">
                <a:latin typeface="Book Antiqua" pitchFamily="18" charset="0"/>
                <a:ea typeface="Calibri"/>
                <a:cs typeface="Calibri"/>
                <a:sym typeface="Calibri"/>
              </a:rPr>
              <a:t>RubricaDAO</a:t>
            </a:r>
          </a:p>
        </p:txBody>
      </p:sp>
      <p:sp>
        <p:nvSpPr>
          <p:cNvPr id="19" name="Google Shape;294;p37"/>
          <p:cNvSpPr txBox="1"/>
          <p:nvPr/>
        </p:nvSpPr>
        <p:spPr>
          <a:xfrm>
            <a:off x="1191735" y="2272652"/>
            <a:ext cx="1828800" cy="449165"/>
          </a:xfrm>
          <a:prstGeom prst="rect">
            <a:avLst/>
          </a:prstGeom>
          <a:noFill/>
          <a:ln>
            <a:noFill/>
          </a:ln>
        </p:spPr>
        <p:txBody>
          <a:bodyPr spcFirstLastPara="1" wrap="square" lIns="107269" tIns="53620" rIns="107269" bIns="53620" anchor="t" anchorCtr="0">
            <a:noAutofit/>
          </a:bodyPr>
          <a:lstStyle/>
          <a:p>
            <a:r>
              <a:rPr lang="it-IT" sz="1200" i="1" dirty="0">
                <a:solidFill>
                  <a:schemeClr val="dk1"/>
                </a:solidFill>
                <a:latin typeface="Book Antiqua" pitchFamily="18" charset="0"/>
                <a:ea typeface="Calibri"/>
                <a:cs typeface="Calibri"/>
                <a:sym typeface="Calibri"/>
              </a:rPr>
              <a:t>[trasferimento andato a buon fine e confermato l’inserimento dei dati in Rubrica]</a:t>
            </a:r>
          </a:p>
          <a:p>
            <a:endParaRPr lang="it-IT" sz="1200" i="1" dirty="0">
              <a:solidFill>
                <a:schemeClr val="dk1"/>
              </a:solidFill>
              <a:latin typeface="Book Antiqua" pitchFamily="18" charset="0"/>
              <a:ea typeface="Calibri"/>
              <a:cs typeface="Calibri"/>
              <a:sym typeface="Calibri"/>
            </a:endParaRPr>
          </a:p>
          <a:p>
            <a:pPr algn="r"/>
            <a:r>
              <a:rPr lang="it-IT" sz="1200" dirty="0">
                <a:solidFill>
                  <a:schemeClr val="dk1"/>
                </a:solidFill>
                <a:latin typeface="Book Antiqua" pitchFamily="18" charset="0"/>
                <a:ea typeface="Calibri"/>
                <a:cs typeface="Calibri"/>
                <a:sym typeface="Calibri"/>
              </a:rPr>
              <a:t>show()</a:t>
            </a:r>
            <a:endParaRPr sz="1200" dirty="0">
              <a:solidFill>
                <a:schemeClr val="dk1"/>
              </a:solidFill>
              <a:latin typeface="Book Antiqua" pitchFamily="18" charset="0"/>
              <a:ea typeface="Calibri"/>
              <a:cs typeface="Calibri"/>
              <a:sym typeface="Calibri"/>
            </a:endParaRPr>
          </a:p>
        </p:txBody>
      </p:sp>
      <p:cxnSp>
        <p:nvCxnSpPr>
          <p:cNvPr id="20" name="Google Shape;275;p37"/>
          <p:cNvCxnSpPr/>
          <p:nvPr/>
        </p:nvCxnSpPr>
        <p:spPr>
          <a:xfrm flipV="1">
            <a:off x="1920240" y="3148150"/>
            <a:ext cx="1427871" cy="1306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94;p37"/>
          <p:cNvSpPr txBox="1"/>
          <p:nvPr/>
        </p:nvSpPr>
        <p:spPr>
          <a:xfrm>
            <a:off x="6161814" y="3297586"/>
            <a:ext cx="2133100" cy="449165"/>
          </a:xfrm>
          <a:prstGeom prst="rect">
            <a:avLst/>
          </a:prstGeom>
          <a:noFill/>
          <a:ln>
            <a:noFill/>
          </a:ln>
        </p:spPr>
        <p:txBody>
          <a:bodyPr spcFirstLastPara="1" wrap="square" lIns="107269" tIns="53620" rIns="107269" bIns="53620" anchor="t" anchorCtr="0">
            <a:noAutofit/>
          </a:bodyPr>
          <a:lstStyle/>
          <a:p>
            <a:r>
              <a:rPr lang="it-IT" sz="1100" err="1">
                <a:solidFill>
                  <a:schemeClr val="dk1"/>
                </a:solidFill>
                <a:latin typeface="Book Antiqua"/>
                <a:ea typeface="Calibri"/>
                <a:cs typeface="Calibri"/>
                <a:sym typeface="Calibri"/>
              </a:rPr>
              <a:t>controllaSuggerimentoGiàInRubrica</a:t>
            </a:r>
            <a:endParaRPr lang="it-IT" sz="1100" err="1">
              <a:solidFill>
                <a:schemeClr val="dk1"/>
              </a:solidFill>
              <a:latin typeface="Book Antiqua" pitchFamily="18" charset="0"/>
              <a:ea typeface="Calibri"/>
              <a:cs typeface="Calibri"/>
              <a:sym typeface="Calibri"/>
            </a:endParaRPr>
          </a:p>
          <a:p>
            <a:r>
              <a:rPr lang="it-IT" sz="1100">
                <a:solidFill>
                  <a:schemeClr val="dk1"/>
                </a:solidFill>
                <a:latin typeface="Book Antiqua" pitchFamily="18" charset="0"/>
                <a:ea typeface="Calibri"/>
                <a:cs typeface="Calibri"/>
                <a:sym typeface="Calibri"/>
              </a:rPr>
              <a:t>(</a:t>
            </a:r>
            <a:r>
              <a:rPr lang="it-IT" sz="1100" err="1">
                <a:solidFill>
                  <a:schemeClr val="dk1"/>
                </a:solidFill>
                <a:latin typeface="Book Antiqua" pitchFamily="18" charset="0"/>
                <a:ea typeface="Calibri"/>
                <a:cs typeface="Calibri"/>
                <a:sym typeface="Calibri"/>
              </a:rPr>
              <a:t>idUtenteD</a:t>
            </a:r>
            <a:r>
              <a:rPr lang="it-IT" sz="1100">
                <a:solidFill>
                  <a:schemeClr val="dk1"/>
                </a:solidFill>
                <a:latin typeface="Book Antiqua" pitchFamily="18" charset="0"/>
                <a:ea typeface="Calibri"/>
                <a:cs typeface="Calibri"/>
                <a:sym typeface="Calibri"/>
              </a:rPr>
              <a:t>, </a:t>
            </a:r>
            <a:r>
              <a:rPr lang="it-IT" sz="1100" err="1">
                <a:solidFill>
                  <a:schemeClr val="dk1"/>
                </a:solidFill>
                <a:latin typeface="Book Antiqua" pitchFamily="18" charset="0"/>
                <a:ea typeface="Calibri"/>
                <a:cs typeface="Calibri"/>
                <a:sym typeface="Calibri"/>
              </a:rPr>
              <a:t>codiceContoD</a:t>
            </a:r>
            <a:r>
              <a:rPr lang="it-IT" sz="1100">
                <a:solidFill>
                  <a:schemeClr val="dk1"/>
                </a:solidFill>
                <a:latin typeface="Book Antiqua" pitchFamily="18" charset="0"/>
                <a:ea typeface="Calibri"/>
                <a:cs typeface="Calibri"/>
                <a:sym typeface="Calibri"/>
              </a:rPr>
              <a:t> , </a:t>
            </a:r>
            <a:r>
              <a:rPr lang="it-IT" sz="1100" err="1">
                <a:solidFill>
                  <a:schemeClr val="dk1"/>
                </a:solidFill>
                <a:latin typeface="Book Antiqua" pitchFamily="18" charset="0"/>
                <a:ea typeface="Calibri"/>
                <a:cs typeface="Calibri"/>
                <a:sym typeface="Calibri"/>
              </a:rPr>
              <a:t>utente.getID</a:t>
            </a:r>
            <a:r>
              <a:rPr lang="it-IT" sz="1100">
                <a:solidFill>
                  <a:schemeClr val="dk1"/>
                </a:solidFill>
                <a:latin typeface="Book Antiqua" pitchFamily="18" charset="0"/>
                <a:ea typeface="Calibri"/>
                <a:cs typeface="Calibri"/>
                <a:sym typeface="Calibri"/>
              </a:rPr>
              <a:t>)</a:t>
            </a:r>
          </a:p>
        </p:txBody>
      </p:sp>
      <p:cxnSp>
        <p:nvCxnSpPr>
          <p:cNvPr id="23" name="Google Shape;275;p37"/>
          <p:cNvCxnSpPr/>
          <p:nvPr/>
        </p:nvCxnSpPr>
        <p:spPr>
          <a:xfrm>
            <a:off x="6233623" y="3354467"/>
            <a:ext cx="2074354" cy="268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417;p41"/>
          <p:cNvSpPr/>
          <p:nvPr/>
        </p:nvSpPr>
        <p:spPr>
          <a:xfrm>
            <a:off x="5756446" y="2886891"/>
            <a:ext cx="406400" cy="2855742"/>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Book Antiqua" pitchFamily="18" charset="0"/>
              <a:ea typeface="Calibri"/>
              <a:cs typeface="Calibri"/>
              <a:sym typeface="Calibri"/>
            </a:endParaRPr>
          </a:p>
        </p:txBody>
      </p:sp>
      <p:sp>
        <p:nvSpPr>
          <p:cNvPr id="26" name="Google Shape;418;p41"/>
          <p:cNvSpPr/>
          <p:nvPr/>
        </p:nvSpPr>
        <p:spPr>
          <a:xfrm>
            <a:off x="2772155" y="1450410"/>
            <a:ext cx="1715437" cy="634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chemeClr val="dk1"/>
              </a:buClr>
            </a:pPr>
            <a:r>
              <a:rPr lang="it-IT" sz="1200" dirty="0" err="1">
                <a:latin typeface="Book Antiqua" pitchFamily="18" charset="0"/>
                <a:ea typeface="Calibri"/>
                <a:cs typeface="Calibri"/>
                <a:sym typeface="Calibri"/>
              </a:rPr>
              <a:t>Autocompletamento</a:t>
            </a:r>
            <a:endParaRPr lang="it-IT" sz="1200" dirty="0">
              <a:latin typeface="Book Antiqua" pitchFamily="18" charset="0"/>
              <a:ea typeface="Calibri"/>
              <a:cs typeface="Calibri"/>
              <a:sym typeface="Calibri"/>
            </a:endParaRPr>
          </a:p>
          <a:p>
            <a:pPr algn="ctr">
              <a:buClr>
                <a:schemeClr val="dk1"/>
              </a:buClr>
            </a:pPr>
            <a:r>
              <a:rPr lang="it-IT" sz="1200">
                <a:latin typeface="Book Antiqua" pitchFamily="18" charset="0"/>
                <a:ea typeface="Calibri"/>
                <a:cs typeface="Calibri"/>
                <a:sym typeface="Calibri"/>
              </a:rPr>
              <a:t>Rubrica</a:t>
            </a:r>
            <a:endParaRPr lang="es-419" sz="1200">
              <a:latin typeface="Book Antiqua" pitchFamily="18" charset="0"/>
              <a:ea typeface="Calibri"/>
              <a:cs typeface="Calibri"/>
              <a:sym typeface="Calibri"/>
            </a:endParaRPr>
          </a:p>
        </p:txBody>
      </p:sp>
      <p:cxnSp>
        <p:nvCxnSpPr>
          <p:cNvPr id="27" name="Google Shape;419;p41"/>
          <p:cNvCxnSpPr>
            <a:stCxn id="26" idx="2"/>
          </p:cNvCxnSpPr>
          <p:nvPr/>
        </p:nvCxnSpPr>
        <p:spPr>
          <a:xfrm flipH="1">
            <a:off x="3603756" y="2084810"/>
            <a:ext cx="26118" cy="444011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8" name="Google Shape;417;p41"/>
          <p:cNvSpPr/>
          <p:nvPr/>
        </p:nvSpPr>
        <p:spPr>
          <a:xfrm>
            <a:off x="3402115" y="2661808"/>
            <a:ext cx="406400" cy="36013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Book Antiqua" pitchFamily="18" charset="0"/>
              <a:ea typeface="Calibri"/>
              <a:cs typeface="Calibri"/>
              <a:sym typeface="Calibri"/>
            </a:endParaRPr>
          </a:p>
        </p:txBody>
      </p:sp>
      <p:sp>
        <p:nvSpPr>
          <p:cNvPr id="30" name="Rettangolo 29"/>
          <p:cNvSpPr/>
          <p:nvPr/>
        </p:nvSpPr>
        <p:spPr>
          <a:xfrm>
            <a:off x="3879979" y="4936904"/>
            <a:ext cx="1804690" cy="476042"/>
          </a:xfrm>
          <a:prstGeom prst="rect">
            <a:avLst/>
          </a:prstGeom>
        </p:spPr>
        <p:txBody>
          <a:bodyPr wrap="square" anchor="t">
            <a:spAutoFit/>
          </a:bodyPr>
          <a:lstStyle/>
          <a:p>
            <a:r>
              <a:rPr lang="en-US" sz="1200" i="1" err="1">
                <a:solidFill>
                  <a:schemeClr val="dk1"/>
                </a:solidFill>
                <a:latin typeface="Book Antiqua"/>
                <a:ea typeface="Calibri"/>
                <a:cs typeface="Calibri"/>
                <a:sym typeface="Calibri"/>
              </a:rPr>
              <a:t>Creazione</a:t>
            </a:r>
            <a:r>
              <a:rPr lang="en-US" sz="1200" i="1">
                <a:solidFill>
                  <a:schemeClr val="dk1"/>
                </a:solidFill>
                <a:latin typeface="Book Antiqua"/>
                <a:ea typeface="Calibri"/>
                <a:cs typeface="Calibri"/>
                <a:sym typeface="Calibri"/>
              </a:rPr>
              <a:t> </a:t>
            </a:r>
            <a:r>
              <a:rPr lang="en-US" sz="1200" i="1" err="1">
                <a:solidFill>
                  <a:schemeClr val="dk1"/>
                </a:solidFill>
                <a:latin typeface="Book Antiqua"/>
                <a:ea typeface="Calibri"/>
                <a:cs typeface="Calibri"/>
                <a:sym typeface="Calibri"/>
              </a:rPr>
              <a:t>andata</a:t>
            </a:r>
            <a:r>
              <a:rPr lang="en-US" sz="1200" i="1">
                <a:solidFill>
                  <a:schemeClr val="dk1"/>
                </a:solidFill>
                <a:latin typeface="Book Antiqua"/>
                <a:ea typeface="Calibri"/>
                <a:cs typeface="Calibri"/>
                <a:sym typeface="Calibri"/>
              </a:rPr>
              <a:t> a </a:t>
            </a:r>
            <a:r>
              <a:rPr lang="en-US" sz="1200" i="1" err="1">
                <a:solidFill>
                  <a:schemeClr val="dk1"/>
                </a:solidFill>
                <a:latin typeface="Book Antiqua"/>
                <a:ea typeface="Calibri"/>
                <a:cs typeface="Calibri"/>
                <a:sym typeface="Calibri"/>
              </a:rPr>
              <a:t>buon</a:t>
            </a:r>
            <a:r>
              <a:rPr lang="en-US" sz="1200" i="1">
                <a:solidFill>
                  <a:schemeClr val="dk1"/>
                </a:solidFill>
                <a:latin typeface="Book Antiqua"/>
                <a:ea typeface="Calibri"/>
                <a:cs typeface="Calibri"/>
                <a:sym typeface="Calibri"/>
              </a:rPr>
              <a:t> fine</a:t>
            </a:r>
            <a:endParaRPr lang="en-US" b="1" i="1">
              <a:solidFill>
                <a:schemeClr val="dk1"/>
              </a:solidFill>
              <a:latin typeface="Book Antiqua"/>
              <a:ea typeface="Calibri"/>
              <a:cs typeface="Calibri"/>
            </a:endParaRPr>
          </a:p>
        </p:txBody>
      </p:sp>
      <p:cxnSp>
        <p:nvCxnSpPr>
          <p:cNvPr id="31" name="Google Shape;275;p37"/>
          <p:cNvCxnSpPr/>
          <p:nvPr/>
        </p:nvCxnSpPr>
        <p:spPr>
          <a:xfrm flipV="1">
            <a:off x="3866899" y="3252651"/>
            <a:ext cx="1789318" cy="702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2" name="Google Shape;442;p42">
            <a:extLst>
              <a:ext uri="{FF2B5EF4-FFF2-40B4-BE49-F238E27FC236}">
                <a16:creationId xmlns:a16="http://schemas.microsoft.com/office/drawing/2014/main" id="{5CC76999-B85A-5148-9474-DFE8D68C47B3}"/>
              </a:ext>
            </a:extLst>
          </p:cNvPr>
          <p:cNvCxnSpPr>
            <a:cxnSpLocks/>
          </p:cNvCxnSpPr>
          <p:nvPr/>
        </p:nvCxnSpPr>
        <p:spPr>
          <a:xfrm flipH="1">
            <a:off x="6233192" y="4127863"/>
            <a:ext cx="2048659" cy="3210"/>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
        <p:nvSpPr>
          <p:cNvPr id="36" name="Google Shape;294;p37"/>
          <p:cNvSpPr txBox="1"/>
          <p:nvPr/>
        </p:nvSpPr>
        <p:spPr>
          <a:xfrm>
            <a:off x="6145401" y="4777359"/>
            <a:ext cx="2149513" cy="449165"/>
          </a:xfrm>
          <a:prstGeom prst="rect">
            <a:avLst/>
          </a:prstGeom>
          <a:noFill/>
          <a:ln>
            <a:noFill/>
          </a:ln>
        </p:spPr>
        <p:txBody>
          <a:bodyPr spcFirstLastPara="1" wrap="square" lIns="107269" tIns="53620" rIns="107269" bIns="53620" anchor="t" anchorCtr="0">
            <a:noAutofit/>
          </a:bodyPr>
          <a:lstStyle/>
          <a:p>
            <a:r>
              <a:rPr lang="it-IT" sz="1100" err="1">
                <a:solidFill>
                  <a:schemeClr val="dk1"/>
                </a:solidFill>
                <a:latin typeface="Book Antiqua" pitchFamily="18" charset="0"/>
                <a:ea typeface="Calibri"/>
                <a:cs typeface="Calibri"/>
                <a:sym typeface="Calibri"/>
              </a:rPr>
              <a:t>salvaDatiDest</a:t>
            </a:r>
            <a:r>
              <a:rPr lang="it-IT" sz="1100">
                <a:solidFill>
                  <a:schemeClr val="dk1"/>
                </a:solidFill>
                <a:latin typeface="Book Antiqua" pitchFamily="18" charset="0"/>
                <a:ea typeface="Calibri"/>
                <a:cs typeface="Calibri"/>
                <a:sym typeface="Calibri"/>
              </a:rPr>
              <a:t>(</a:t>
            </a:r>
            <a:r>
              <a:rPr lang="it-IT" sz="1100" err="1">
                <a:solidFill>
                  <a:schemeClr val="dk1"/>
                </a:solidFill>
                <a:latin typeface="Book Antiqua" pitchFamily="18" charset="0"/>
                <a:ea typeface="Calibri"/>
                <a:cs typeface="Calibri"/>
                <a:sym typeface="Calibri"/>
              </a:rPr>
              <a:t>idUtenteD</a:t>
            </a:r>
            <a:r>
              <a:rPr lang="it-IT" sz="1100">
                <a:solidFill>
                  <a:schemeClr val="dk1"/>
                </a:solidFill>
                <a:latin typeface="Book Antiqua" pitchFamily="18" charset="0"/>
                <a:ea typeface="Calibri"/>
                <a:cs typeface="Calibri"/>
                <a:sym typeface="Calibri"/>
              </a:rPr>
              <a:t>,</a:t>
            </a:r>
            <a:r>
              <a:rPr lang="it-IT" sz="1100" err="1">
                <a:solidFill>
                  <a:schemeClr val="dk1"/>
                </a:solidFill>
                <a:latin typeface="Book Antiqua" pitchFamily="18" charset="0"/>
                <a:ea typeface="Calibri"/>
                <a:cs typeface="Calibri"/>
                <a:sym typeface="Calibri"/>
              </a:rPr>
              <a:t>codiceContoD</a:t>
            </a:r>
            <a:r>
              <a:rPr lang="it-IT" sz="1100">
                <a:solidFill>
                  <a:schemeClr val="dk1"/>
                </a:solidFill>
                <a:latin typeface="Book Antiqua" pitchFamily="18" charset="0"/>
                <a:ea typeface="Calibri"/>
                <a:cs typeface="Calibri"/>
                <a:sym typeface="Calibri"/>
              </a:rPr>
              <a:t>,</a:t>
            </a:r>
            <a:r>
              <a:rPr lang="it-IT" sz="1100" err="1">
                <a:solidFill>
                  <a:schemeClr val="dk1"/>
                </a:solidFill>
                <a:latin typeface="Book Antiqua" pitchFamily="18" charset="0"/>
                <a:ea typeface="Calibri"/>
                <a:cs typeface="Calibri"/>
                <a:sym typeface="Calibri"/>
              </a:rPr>
              <a:t>utente.getID</a:t>
            </a:r>
            <a:r>
              <a:rPr lang="it-IT" sz="1200" dirty="0">
                <a:solidFill>
                  <a:schemeClr val="dk1"/>
                </a:solidFill>
                <a:latin typeface="Book Antiqua" pitchFamily="18" charset="0"/>
                <a:ea typeface="Calibri"/>
                <a:cs typeface="Calibri"/>
                <a:sym typeface="Calibri"/>
              </a:rPr>
              <a:t>)</a:t>
            </a:r>
            <a:endParaRPr sz="1200" dirty="0">
              <a:solidFill>
                <a:schemeClr val="dk1"/>
              </a:solidFill>
              <a:latin typeface="Book Antiqua" pitchFamily="18" charset="0"/>
              <a:ea typeface="Calibri"/>
              <a:cs typeface="Calibri"/>
              <a:sym typeface="Calibri"/>
            </a:endParaRPr>
          </a:p>
        </p:txBody>
      </p:sp>
      <p:cxnSp>
        <p:nvCxnSpPr>
          <p:cNvPr id="37" name="Google Shape;275;p37"/>
          <p:cNvCxnSpPr/>
          <p:nvPr/>
        </p:nvCxnSpPr>
        <p:spPr>
          <a:xfrm flipV="1">
            <a:off x="6232995" y="4781006"/>
            <a:ext cx="2022731" cy="501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8" name="Google Shape;442;p42">
            <a:extLst>
              <a:ext uri="{FF2B5EF4-FFF2-40B4-BE49-F238E27FC236}">
                <a16:creationId xmlns:a16="http://schemas.microsoft.com/office/drawing/2014/main" id="{5CC76999-B85A-5148-9474-DFE8D68C47B3}"/>
              </a:ext>
            </a:extLst>
          </p:cNvPr>
          <p:cNvCxnSpPr>
            <a:cxnSpLocks/>
          </p:cNvCxnSpPr>
          <p:nvPr/>
        </p:nvCxnSpPr>
        <p:spPr>
          <a:xfrm flipH="1" flipV="1">
            <a:off x="6175580" y="5325474"/>
            <a:ext cx="2067083" cy="4172"/>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cxnSp>
        <p:nvCxnSpPr>
          <p:cNvPr id="60" name="Google Shape;442;p42">
            <a:extLst>
              <a:ext uri="{FF2B5EF4-FFF2-40B4-BE49-F238E27FC236}">
                <a16:creationId xmlns:a16="http://schemas.microsoft.com/office/drawing/2014/main" id="{5CC76999-B85A-5148-9474-DFE8D68C47B3}"/>
              </a:ext>
            </a:extLst>
          </p:cNvPr>
          <p:cNvCxnSpPr>
            <a:cxnSpLocks/>
          </p:cNvCxnSpPr>
          <p:nvPr/>
        </p:nvCxnSpPr>
        <p:spPr>
          <a:xfrm flipH="1" flipV="1">
            <a:off x="3878189" y="5401519"/>
            <a:ext cx="1830280" cy="6505"/>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
        <p:nvSpPr>
          <p:cNvPr id="43" name="Rettangolo 42"/>
          <p:cNvSpPr/>
          <p:nvPr/>
        </p:nvSpPr>
        <p:spPr>
          <a:xfrm>
            <a:off x="3929575" y="2970182"/>
            <a:ext cx="1617784" cy="830997"/>
          </a:xfrm>
          <a:prstGeom prst="rect">
            <a:avLst/>
          </a:prstGeom>
        </p:spPr>
        <p:txBody>
          <a:bodyPr wrap="square">
            <a:spAutoFit/>
          </a:bodyPr>
          <a:lstStyle/>
          <a:p>
            <a:r>
              <a:rPr lang="en-US" sz="1200" dirty="0">
                <a:solidFill>
                  <a:schemeClr val="dk1"/>
                </a:solidFill>
                <a:latin typeface="Book Antiqua" pitchFamily="18" charset="0"/>
                <a:ea typeface="Calibri"/>
                <a:cs typeface="Calibri"/>
                <a:sym typeface="Calibri"/>
              </a:rPr>
              <a:t>AJAX POST</a:t>
            </a:r>
          </a:p>
          <a:p>
            <a:endParaRPr lang="en-US" sz="1200" dirty="0">
              <a:solidFill>
                <a:schemeClr val="dk1"/>
              </a:solidFill>
              <a:latin typeface="Book Antiqua" pitchFamily="18" charset="0"/>
              <a:ea typeface="Calibri"/>
              <a:cs typeface="Calibri"/>
              <a:sym typeface="Calibri"/>
            </a:endParaRPr>
          </a:p>
          <a:p>
            <a:r>
              <a:rPr lang="en-US" sz="1200" dirty="0">
                <a:solidFill>
                  <a:schemeClr val="dk1"/>
                </a:solidFill>
                <a:latin typeface="Book Antiqua" pitchFamily="18" charset="0"/>
                <a:ea typeface="Calibri"/>
                <a:cs typeface="Calibri"/>
                <a:sym typeface="Calibri"/>
              </a:rPr>
              <a:t>/</a:t>
            </a:r>
            <a:r>
              <a:rPr lang="en-US" sz="1200" b="1" err="1">
                <a:solidFill>
                  <a:schemeClr val="dk1"/>
                </a:solidFill>
                <a:latin typeface="Book Antiqua" pitchFamily="18" charset="0"/>
                <a:ea typeface="Calibri"/>
                <a:cs typeface="Calibri"/>
                <a:sym typeface="Calibri"/>
              </a:rPr>
              <a:t>CreaSuggerimentoRubrica</a:t>
            </a:r>
            <a:endParaRPr lang="en-US" b="1" dirty="0">
              <a:solidFill>
                <a:schemeClr val="dk1"/>
              </a:solidFill>
              <a:latin typeface="Book Antiqua" pitchFamily="18" charset="0"/>
              <a:ea typeface="Calibri"/>
              <a:cs typeface="Calibri"/>
              <a:sym typeface="Calibri"/>
            </a:endParaRPr>
          </a:p>
        </p:txBody>
      </p:sp>
      <p:sp>
        <p:nvSpPr>
          <p:cNvPr id="45" name="Rettangolo 44"/>
          <p:cNvSpPr/>
          <p:nvPr/>
        </p:nvSpPr>
        <p:spPr>
          <a:xfrm>
            <a:off x="6208880" y="4142824"/>
            <a:ext cx="2033783" cy="430887"/>
          </a:xfrm>
          <a:prstGeom prst="rect">
            <a:avLst/>
          </a:prstGeom>
        </p:spPr>
        <p:txBody>
          <a:bodyPr wrap="square">
            <a:spAutoFit/>
          </a:bodyPr>
          <a:lstStyle/>
          <a:p>
            <a:r>
              <a:rPr lang="it-IT" sz="1100">
                <a:solidFill>
                  <a:schemeClr val="dk1"/>
                </a:solidFill>
                <a:latin typeface="Book Antiqua" pitchFamily="18" charset="0"/>
                <a:ea typeface="Calibri"/>
                <a:cs typeface="Calibri"/>
                <a:sym typeface="Calibri"/>
              </a:rPr>
              <a:t>[</a:t>
            </a:r>
            <a:r>
              <a:rPr lang="it-IT" sz="1100" err="1">
                <a:solidFill>
                  <a:schemeClr val="dk1"/>
                </a:solidFill>
                <a:latin typeface="Book Antiqua" pitchFamily="18" charset="0"/>
                <a:ea typeface="Calibri"/>
                <a:cs typeface="Calibri"/>
                <a:sym typeface="Calibri"/>
              </a:rPr>
              <a:t>controllaSuggerimento</a:t>
            </a:r>
            <a:r>
              <a:rPr lang="it-IT" sz="1100">
                <a:solidFill>
                  <a:schemeClr val="dk1"/>
                </a:solidFill>
                <a:latin typeface="Book Antiqua" pitchFamily="18" charset="0"/>
                <a:ea typeface="Calibri"/>
                <a:cs typeface="Calibri"/>
                <a:sym typeface="Calibri"/>
              </a:rPr>
              <a:t> == false]</a:t>
            </a:r>
          </a:p>
        </p:txBody>
      </p:sp>
    </p:spTree>
    <p:extLst>
      <p:ext uri="{BB962C8B-B14F-4D97-AF65-F5344CB8AC3E}">
        <p14:creationId xmlns:p14="http://schemas.microsoft.com/office/powerpoint/2010/main" val="2400038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9700B4-7227-4052-975F-A60BAEED45E9}"/>
              </a:ext>
            </a:extLst>
          </p:cNvPr>
          <p:cNvSpPr>
            <a:spLocks noGrp="1"/>
          </p:cNvSpPr>
          <p:nvPr>
            <p:ph type="title"/>
          </p:nvPr>
        </p:nvSpPr>
        <p:spPr>
          <a:xfrm>
            <a:off x="561703" y="228600"/>
            <a:ext cx="11220993" cy="838200"/>
          </a:xfrm>
        </p:spPr>
        <p:txBody>
          <a:bodyPr vert="horz" lIns="91440" tIns="45720" rIns="91440" bIns="45720" rtlCol="0" anchor="b">
            <a:noAutofit/>
          </a:bodyPr>
          <a:lstStyle/>
          <a:p>
            <a:pPr algn="ctr"/>
            <a:r>
              <a:rPr lang="en-US" sz="4000" b="1" err="1">
                <a:solidFill>
                  <a:srgbClr val="0070C0"/>
                </a:solidFill>
                <a:latin typeface="Bookman Old Style"/>
              </a:rPr>
              <a:t>Evento</a:t>
            </a:r>
            <a:r>
              <a:rPr lang="en-US" sz="4000" b="1" kern="1200">
                <a:solidFill>
                  <a:srgbClr val="0070C0"/>
                </a:solidFill>
                <a:latin typeface="Bookman Old Style"/>
              </a:rPr>
              <a:t>: </a:t>
            </a:r>
            <a:r>
              <a:rPr lang="it-IT" sz="4000" b="1">
                <a:solidFill>
                  <a:srgbClr val="0070C0"/>
                </a:solidFill>
                <a:latin typeface="Bookman Old Style"/>
              </a:rPr>
              <a:t>Estrai Suggerimento Rubrica</a:t>
            </a:r>
            <a:endParaRPr lang="en-US" sz="4000" b="1" kern="1200">
              <a:solidFill>
                <a:srgbClr val="0070C0"/>
              </a:solidFill>
              <a:latin typeface="Bookman Old Style"/>
            </a:endParaRPr>
          </a:p>
        </p:txBody>
      </p:sp>
      <p:sp>
        <p:nvSpPr>
          <p:cNvPr id="3" name="Google Shape;282;p37"/>
          <p:cNvSpPr/>
          <p:nvPr/>
        </p:nvSpPr>
        <p:spPr>
          <a:xfrm>
            <a:off x="10550090" y="6040914"/>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sp>
        <p:nvSpPr>
          <p:cNvPr id="4" name="TextBox 14"/>
          <p:cNvSpPr txBox="1"/>
          <p:nvPr/>
        </p:nvSpPr>
        <p:spPr>
          <a:xfrm>
            <a:off x="10841607" y="6355114"/>
            <a:ext cx="1080745" cy="307777"/>
          </a:xfrm>
          <a:prstGeom prst="rect">
            <a:avLst/>
          </a:prstGeom>
          <a:noFill/>
        </p:spPr>
        <p:txBody>
          <a:bodyPr wrap="none" rtlCol="0">
            <a:spAutoFit/>
          </a:bodyPr>
          <a:lstStyle/>
          <a:p>
            <a:pPr>
              <a:buClr>
                <a:srgbClr val="000000"/>
              </a:buClr>
            </a:pPr>
            <a:r>
              <a:rPr lang="en-US" sz="1400" kern="0">
                <a:solidFill>
                  <a:srgbClr val="000000"/>
                </a:solidFill>
                <a:latin typeface="Book Antiqua" pitchFamily="18" charset="0"/>
                <a:cs typeface="Arial"/>
                <a:sym typeface="Arial"/>
              </a:rPr>
              <a:t>Client side </a:t>
            </a:r>
          </a:p>
        </p:txBody>
      </p:sp>
      <p:sp>
        <p:nvSpPr>
          <p:cNvPr id="5" name="Google Shape;282;p37"/>
          <p:cNvSpPr/>
          <p:nvPr/>
        </p:nvSpPr>
        <p:spPr>
          <a:xfrm>
            <a:off x="10539825" y="5128787"/>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sp>
        <p:nvSpPr>
          <p:cNvPr id="6" name="TextBox 55"/>
          <p:cNvSpPr txBox="1"/>
          <p:nvPr/>
        </p:nvSpPr>
        <p:spPr>
          <a:xfrm>
            <a:off x="10831343" y="5442987"/>
            <a:ext cx="1107996" cy="307777"/>
          </a:xfrm>
          <a:prstGeom prst="rect">
            <a:avLst/>
          </a:prstGeom>
          <a:noFill/>
        </p:spPr>
        <p:txBody>
          <a:bodyPr wrap="none" rtlCol="0">
            <a:spAutoFit/>
          </a:bodyPr>
          <a:lstStyle/>
          <a:p>
            <a:pPr>
              <a:buClr>
                <a:srgbClr val="000000"/>
              </a:buClr>
            </a:pPr>
            <a:r>
              <a:rPr lang="en-US" sz="1400" kern="0">
                <a:solidFill>
                  <a:srgbClr val="000000"/>
                </a:solidFill>
                <a:latin typeface="Book Antiqua" pitchFamily="18" charset="0"/>
                <a:cs typeface="Arial"/>
                <a:sym typeface="Arial"/>
              </a:rPr>
              <a:t>Server side </a:t>
            </a:r>
          </a:p>
        </p:txBody>
      </p:sp>
      <p:cxnSp>
        <p:nvCxnSpPr>
          <p:cNvPr id="13" name="Google Shape;419;p41"/>
          <p:cNvCxnSpPr/>
          <p:nvPr/>
        </p:nvCxnSpPr>
        <p:spPr>
          <a:xfrm>
            <a:off x="8563123" y="2084811"/>
            <a:ext cx="19600" cy="444011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5" name="Google Shape;418;p41"/>
          <p:cNvSpPr/>
          <p:nvPr/>
        </p:nvSpPr>
        <p:spPr>
          <a:xfrm>
            <a:off x="5112419" y="1464477"/>
            <a:ext cx="1601889" cy="634400"/>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chemeClr val="dk1"/>
              </a:buClr>
            </a:pPr>
            <a:r>
              <a:rPr lang="es-419" sz="1200">
                <a:latin typeface="Book Antiqua" pitchFamily="18" charset="0"/>
                <a:ea typeface="Calibri"/>
                <a:cs typeface="Calibri"/>
                <a:sym typeface="Calibri"/>
              </a:rPr>
              <a:t>EstraiSuggerimentoRubrica</a:t>
            </a:r>
          </a:p>
        </p:txBody>
      </p:sp>
      <p:cxnSp>
        <p:nvCxnSpPr>
          <p:cNvPr id="16" name="Google Shape;419;p41"/>
          <p:cNvCxnSpPr/>
          <p:nvPr/>
        </p:nvCxnSpPr>
        <p:spPr>
          <a:xfrm>
            <a:off x="5922074" y="2068399"/>
            <a:ext cx="19600" cy="444011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7" name="Google Shape;417;p41"/>
          <p:cNvSpPr/>
          <p:nvPr/>
        </p:nvSpPr>
        <p:spPr>
          <a:xfrm>
            <a:off x="8350602" y="3027568"/>
            <a:ext cx="406400" cy="228901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Book Antiqua" pitchFamily="18" charset="0"/>
              <a:ea typeface="Calibri"/>
              <a:cs typeface="Calibri"/>
              <a:sym typeface="Calibri"/>
            </a:endParaRPr>
          </a:p>
        </p:txBody>
      </p:sp>
      <p:sp>
        <p:nvSpPr>
          <p:cNvPr id="18" name="Google Shape;418;p41"/>
          <p:cNvSpPr/>
          <p:nvPr/>
        </p:nvSpPr>
        <p:spPr>
          <a:xfrm>
            <a:off x="7706576" y="1462133"/>
            <a:ext cx="1624000" cy="634400"/>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chemeClr val="dk1"/>
              </a:buClr>
            </a:pPr>
            <a:r>
              <a:rPr lang="es-419" sz="1200">
                <a:latin typeface="Book Antiqua" pitchFamily="18" charset="0"/>
                <a:ea typeface="Calibri"/>
                <a:cs typeface="Calibri"/>
                <a:sym typeface="Calibri"/>
              </a:rPr>
              <a:t>RubricaDAO</a:t>
            </a:r>
          </a:p>
        </p:txBody>
      </p:sp>
      <p:cxnSp>
        <p:nvCxnSpPr>
          <p:cNvPr id="20" name="Google Shape;275;p37"/>
          <p:cNvCxnSpPr/>
          <p:nvPr/>
        </p:nvCxnSpPr>
        <p:spPr>
          <a:xfrm flipV="1">
            <a:off x="1867989" y="3148150"/>
            <a:ext cx="1480122" cy="1306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94;p37"/>
          <p:cNvSpPr txBox="1"/>
          <p:nvPr/>
        </p:nvSpPr>
        <p:spPr>
          <a:xfrm>
            <a:off x="6161814" y="3402089"/>
            <a:ext cx="2133100" cy="449165"/>
          </a:xfrm>
          <a:prstGeom prst="rect">
            <a:avLst/>
          </a:prstGeom>
          <a:noFill/>
          <a:ln>
            <a:noFill/>
          </a:ln>
        </p:spPr>
        <p:txBody>
          <a:bodyPr spcFirstLastPara="1" wrap="square" lIns="107269" tIns="53620" rIns="107269" bIns="53620" anchor="t" anchorCtr="0">
            <a:noAutofit/>
          </a:bodyPr>
          <a:lstStyle/>
          <a:p>
            <a:r>
              <a:rPr lang="it-IT" sz="1100" err="1">
                <a:solidFill>
                  <a:schemeClr val="dk1"/>
                </a:solidFill>
                <a:latin typeface="Book Antiqua" pitchFamily="18" charset="0"/>
                <a:ea typeface="Calibri"/>
                <a:cs typeface="Calibri"/>
                <a:sym typeface="Calibri"/>
              </a:rPr>
              <a:t>trovaIdUtenteDaContoDest</a:t>
            </a:r>
            <a:r>
              <a:rPr lang="it-IT" sz="1100">
                <a:solidFill>
                  <a:schemeClr val="dk1"/>
                </a:solidFill>
                <a:latin typeface="Book Antiqua" pitchFamily="18" charset="0"/>
                <a:ea typeface="Calibri"/>
                <a:cs typeface="Calibri"/>
                <a:sym typeface="Calibri"/>
              </a:rPr>
              <a:t>()</a:t>
            </a:r>
          </a:p>
        </p:txBody>
      </p:sp>
      <p:cxnSp>
        <p:nvCxnSpPr>
          <p:cNvPr id="23" name="Google Shape;275;p37"/>
          <p:cNvCxnSpPr/>
          <p:nvPr/>
        </p:nvCxnSpPr>
        <p:spPr>
          <a:xfrm>
            <a:off x="6233623" y="3354467"/>
            <a:ext cx="2074354" cy="268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417;p41"/>
          <p:cNvSpPr/>
          <p:nvPr/>
        </p:nvSpPr>
        <p:spPr>
          <a:xfrm>
            <a:off x="5756446" y="2886891"/>
            <a:ext cx="406400" cy="2534195"/>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Book Antiqua" pitchFamily="18" charset="0"/>
              <a:ea typeface="Calibri"/>
              <a:cs typeface="Calibri"/>
              <a:sym typeface="Calibri"/>
            </a:endParaRPr>
          </a:p>
        </p:txBody>
      </p:sp>
      <p:sp>
        <p:nvSpPr>
          <p:cNvPr id="26" name="Google Shape;418;p41"/>
          <p:cNvSpPr/>
          <p:nvPr/>
        </p:nvSpPr>
        <p:spPr>
          <a:xfrm>
            <a:off x="2772155" y="1450410"/>
            <a:ext cx="1715437" cy="634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chemeClr val="dk1"/>
              </a:buClr>
            </a:pPr>
            <a:r>
              <a:rPr lang="it-IT" sz="1200" err="1">
                <a:latin typeface="Book Antiqua" pitchFamily="18" charset="0"/>
                <a:ea typeface="Calibri"/>
                <a:cs typeface="Calibri"/>
                <a:sym typeface="Calibri"/>
              </a:rPr>
              <a:t>Autocompletamento</a:t>
            </a:r>
            <a:endParaRPr lang="it-IT" sz="1200">
              <a:latin typeface="Book Antiqua" pitchFamily="18" charset="0"/>
              <a:ea typeface="Calibri"/>
              <a:cs typeface="Calibri"/>
              <a:sym typeface="Calibri"/>
            </a:endParaRPr>
          </a:p>
          <a:p>
            <a:pPr algn="ctr">
              <a:buClr>
                <a:schemeClr val="dk1"/>
              </a:buClr>
            </a:pPr>
            <a:r>
              <a:rPr lang="it-IT" sz="1200" i="1">
                <a:latin typeface="Book Antiqua" pitchFamily="18" charset="0"/>
                <a:ea typeface="Calibri"/>
                <a:cs typeface="Calibri"/>
                <a:sym typeface="Calibri"/>
              </a:rPr>
              <a:t>Rubrica</a:t>
            </a:r>
            <a:endParaRPr lang="es-419" sz="1200" i="1">
              <a:latin typeface="Book Antiqua" pitchFamily="18" charset="0"/>
              <a:ea typeface="Calibri"/>
              <a:cs typeface="Calibri"/>
              <a:sym typeface="Calibri"/>
            </a:endParaRPr>
          </a:p>
        </p:txBody>
      </p:sp>
      <p:cxnSp>
        <p:nvCxnSpPr>
          <p:cNvPr id="27" name="Google Shape;419;p41"/>
          <p:cNvCxnSpPr>
            <a:stCxn id="26" idx="2"/>
          </p:cNvCxnSpPr>
          <p:nvPr/>
        </p:nvCxnSpPr>
        <p:spPr>
          <a:xfrm flipH="1">
            <a:off x="3603756" y="2084810"/>
            <a:ext cx="26118" cy="444011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8" name="Google Shape;417;p41"/>
          <p:cNvSpPr/>
          <p:nvPr/>
        </p:nvSpPr>
        <p:spPr>
          <a:xfrm>
            <a:off x="3402115" y="2661808"/>
            <a:ext cx="406400" cy="296828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200">
              <a:solidFill>
                <a:schemeClr val="dk1"/>
              </a:solidFill>
              <a:latin typeface="Book Antiqua" pitchFamily="18" charset="0"/>
              <a:ea typeface="Calibri"/>
              <a:cs typeface="Calibri"/>
              <a:sym typeface="Calibri"/>
            </a:endParaRPr>
          </a:p>
        </p:txBody>
      </p:sp>
      <p:cxnSp>
        <p:nvCxnSpPr>
          <p:cNvPr id="31" name="Google Shape;275;p37"/>
          <p:cNvCxnSpPr/>
          <p:nvPr/>
        </p:nvCxnSpPr>
        <p:spPr>
          <a:xfrm flipV="1">
            <a:off x="3866899" y="3252651"/>
            <a:ext cx="1789318" cy="702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2" name="Google Shape;442;p42">
            <a:extLst>
              <a:ext uri="{FF2B5EF4-FFF2-40B4-BE49-F238E27FC236}">
                <a16:creationId xmlns:a16="http://schemas.microsoft.com/office/drawing/2014/main" id="{5CC76999-B85A-5148-9474-DFE8D68C47B3}"/>
              </a:ext>
            </a:extLst>
          </p:cNvPr>
          <p:cNvCxnSpPr>
            <a:cxnSpLocks/>
          </p:cNvCxnSpPr>
          <p:nvPr/>
        </p:nvCxnSpPr>
        <p:spPr>
          <a:xfrm flipH="1">
            <a:off x="6220129" y="4232366"/>
            <a:ext cx="2048659" cy="3210"/>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cxnSp>
        <p:nvCxnSpPr>
          <p:cNvPr id="60" name="Google Shape;442;p42">
            <a:extLst>
              <a:ext uri="{FF2B5EF4-FFF2-40B4-BE49-F238E27FC236}">
                <a16:creationId xmlns:a16="http://schemas.microsoft.com/office/drawing/2014/main" id="{5CC76999-B85A-5148-9474-DFE8D68C47B3}"/>
              </a:ext>
            </a:extLst>
          </p:cNvPr>
          <p:cNvCxnSpPr>
            <a:cxnSpLocks/>
          </p:cNvCxnSpPr>
          <p:nvPr/>
        </p:nvCxnSpPr>
        <p:spPr>
          <a:xfrm flipH="1" flipV="1">
            <a:off x="3878189" y="4552433"/>
            <a:ext cx="1830280" cy="6505"/>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
        <p:nvSpPr>
          <p:cNvPr id="43" name="Rettangolo 42"/>
          <p:cNvSpPr/>
          <p:nvPr/>
        </p:nvSpPr>
        <p:spPr>
          <a:xfrm>
            <a:off x="3929575" y="2970182"/>
            <a:ext cx="1700516" cy="830997"/>
          </a:xfrm>
          <a:prstGeom prst="rect">
            <a:avLst/>
          </a:prstGeom>
        </p:spPr>
        <p:txBody>
          <a:bodyPr wrap="square">
            <a:spAutoFit/>
          </a:bodyPr>
          <a:lstStyle/>
          <a:p>
            <a:r>
              <a:rPr lang="en-US" sz="1200">
                <a:solidFill>
                  <a:schemeClr val="dk1"/>
                </a:solidFill>
                <a:latin typeface="Book Antiqua" pitchFamily="18" charset="0"/>
                <a:ea typeface="Calibri"/>
                <a:cs typeface="Calibri"/>
                <a:sym typeface="Calibri"/>
              </a:rPr>
              <a:t>AJAX GET</a:t>
            </a:r>
          </a:p>
          <a:p>
            <a:endParaRPr lang="en-US" sz="1200">
              <a:solidFill>
                <a:schemeClr val="dk1"/>
              </a:solidFill>
              <a:latin typeface="Book Antiqua" pitchFamily="18" charset="0"/>
              <a:ea typeface="Calibri"/>
              <a:cs typeface="Calibri"/>
              <a:sym typeface="Calibri"/>
            </a:endParaRPr>
          </a:p>
          <a:p>
            <a:r>
              <a:rPr lang="en-US" sz="1200">
                <a:solidFill>
                  <a:schemeClr val="dk1"/>
                </a:solidFill>
                <a:latin typeface="Book Antiqua" pitchFamily="18" charset="0"/>
                <a:ea typeface="Calibri"/>
                <a:cs typeface="Calibri"/>
                <a:sym typeface="Calibri"/>
              </a:rPr>
              <a:t>/</a:t>
            </a:r>
            <a:r>
              <a:rPr lang="en-US" sz="1200" b="1" err="1">
                <a:solidFill>
                  <a:schemeClr val="dk1"/>
                </a:solidFill>
                <a:latin typeface="Book Antiqua" pitchFamily="18" charset="0"/>
                <a:ea typeface="Calibri"/>
                <a:cs typeface="Calibri"/>
                <a:sym typeface="Calibri"/>
              </a:rPr>
              <a:t>EstraiSuggerimentoRubrica</a:t>
            </a:r>
            <a:endParaRPr lang="en-US" b="1">
              <a:solidFill>
                <a:schemeClr val="dk1"/>
              </a:solidFill>
              <a:latin typeface="Book Antiqua" pitchFamily="18" charset="0"/>
              <a:ea typeface="Calibri"/>
              <a:cs typeface="Calibri"/>
              <a:sym typeface="Calibri"/>
            </a:endParaRPr>
          </a:p>
        </p:txBody>
      </p:sp>
      <p:sp>
        <p:nvSpPr>
          <p:cNvPr id="29" name="Rettangolo 28"/>
          <p:cNvSpPr/>
          <p:nvPr/>
        </p:nvSpPr>
        <p:spPr>
          <a:xfrm>
            <a:off x="360403" y="2472788"/>
            <a:ext cx="1617784" cy="646331"/>
          </a:xfrm>
          <a:prstGeom prst="rect">
            <a:avLst/>
          </a:prstGeom>
        </p:spPr>
        <p:txBody>
          <a:bodyPr wrap="square">
            <a:spAutoFit/>
          </a:bodyPr>
          <a:lstStyle/>
          <a:p>
            <a:r>
              <a:rPr lang="en-US" sz="1200" i="1">
                <a:solidFill>
                  <a:schemeClr val="dk1"/>
                </a:solidFill>
                <a:latin typeface="Book Antiqua" pitchFamily="18" charset="0"/>
                <a:ea typeface="Calibri"/>
                <a:cs typeface="Calibri"/>
                <a:sym typeface="Calibri"/>
              </a:rPr>
              <a:t>[</a:t>
            </a:r>
            <a:r>
              <a:rPr lang="en-US" sz="1200" i="1" err="1">
                <a:solidFill>
                  <a:schemeClr val="dk1"/>
                </a:solidFill>
                <a:latin typeface="Book Antiqua" pitchFamily="18" charset="0"/>
                <a:ea typeface="Calibri"/>
                <a:cs typeface="Calibri"/>
                <a:sym typeface="Calibri"/>
              </a:rPr>
              <a:t>inserimento</a:t>
            </a:r>
            <a:r>
              <a:rPr lang="en-US" sz="1200" i="1">
                <a:solidFill>
                  <a:schemeClr val="dk1"/>
                </a:solidFill>
                <a:latin typeface="Book Antiqua" pitchFamily="18" charset="0"/>
                <a:ea typeface="Calibri"/>
                <a:cs typeface="Calibri"/>
                <a:sym typeface="Calibri"/>
              </a:rPr>
              <a:t> </a:t>
            </a:r>
            <a:r>
              <a:rPr lang="en-US" sz="1200" i="1" err="1">
                <a:solidFill>
                  <a:schemeClr val="dk1"/>
                </a:solidFill>
                <a:latin typeface="Book Antiqua" pitchFamily="18" charset="0"/>
                <a:ea typeface="Calibri"/>
                <a:cs typeface="Calibri"/>
                <a:sym typeface="Calibri"/>
              </a:rPr>
              <a:t>dati</a:t>
            </a:r>
            <a:r>
              <a:rPr lang="en-US" sz="1200" i="1">
                <a:solidFill>
                  <a:schemeClr val="dk1"/>
                </a:solidFill>
                <a:latin typeface="Book Antiqua" pitchFamily="18" charset="0"/>
                <a:ea typeface="Calibri"/>
                <a:cs typeface="Calibri"/>
                <a:sym typeface="Calibri"/>
              </a:rPr>
              <a:t> </a:t>
            </a:r>
            <a:r>
              <a:rPr lang="en-US" sz="1200" i="1" err="1">
                <a:solidFill>
                  <a:schemeClr val="dk1"/>
                </a:solidFill>
                <a:latin typeface="Book Antiqua" pitchFamily="18" charset="0"/>
                <a:ea typeface="Calibri"/>
                <a:cs typeface="Calibri"/>
                <a:sym typeface="Calibri"/>
              </a:rPr>
              <a:t>nella</a:t>
            </a:r>
            <a:r>
              <a:rPr lang="en-US" sz="1200" i="1">
                <a:solidFill>
                  <a:schemeClr val="dk1"/>
                </a:solidFill>
                <a:latin typeface="Book Antiqua" pitchFamily="18" charset="0"/>
                <a:ea typeface="Calibri"/>
                <a:cs typeface="Calibri"/>
                <a:sym typeface="Calibri"/>
              </a:rPr>
              <a:t> form “</a:t>
            </a:r>
            <a:r>
              <a:rPr lang="en-US" sz="1200" i="1" err="1">
                <a:solidFill>
                  <a:schemeClr val="dk1"/>
                </a:solidFill>
                <a:latin typeface="Book Antiqua" pitchFamily="18" charset="0"/>
                <a:ea typeface="Calibri"/>
                <a:cs typeface="Calibri"/>
                <a:sym typeface="Calibri"/>
              </a:rPr>
              <a:t>Ordina</a:t>
            </a:r>
            <a:r>
              <a:rPr lang="en-US" sz="1200" i="1">
                <a:solidFill>
                  <a:schemeClr val="dk1"/>
                </a:solidFill>
                <a:latin typeface="Book Antiqua" pitchFamily="18" charset="0"/>
                <a:ea typeface="Calibri"/>
                <a:cs typeface="Calibri"/>
                <a:sym typeface="Calibri"/>
              </a:rPr>
              <a:t> </a:t>
            </a:r>
            <a:r>
              <a:rPr lang="en-US" sz="1200" i="1" err="1">
                <a:solidFill>
                  <a:schemeClr val="dk1"/>
                </a:solidFill>
                <a:latin typeface="Book Antiqua" pitchFamily="18" charset="0"/>
                <a:ea typeface="Calibri"/>
                <a:cs typeface="Calibri"/>
                <a:sym typeface="Calibri"/>
              </a:rPr>
              <a:t>Trasferimento</a:t>
            </a:r>
            <a:r>
              <a:rPr lang="en-US" sz="1200" i="1">
                <a:solidFill>
                  <a:schemeClr val="dk1"/>
                </a:solidFill>
                <a:latin typeface="Book Antiqua" pitchFamily="18" charset="0"/>
                <a:ea typeface="Calibri"/>
                <a:cs typeface="Calibri"/>
                <a:sym typeface="Calibri"/>
              </a:rPr>
              <a:t>]</a:t>
            </a:r>
          </a:p>
        </p:txBody>
      </p:sp>
      <p:sp>
        <p:nvSpPr>
          <p:cNvPr id="35" name="Rettangolo 34"/>
          <p:cNvSpPr/>
          <p:nvPr/>
        </p:nvSpPr>
        <p:spPr>
          <a:xfrm>
            <a:off x="2015032" y="2912572"/>
            <a:ext cx="1617784" cy="276999"/>
          </a:xfrm>
          <a:prstGeom prst="rect">
            <a:avLst/>
          </a:prstGeom>
        </p:spPr>
        <p:txBody>
          <a:bodyPr wrap="square">
            <a:spAutoFit/>
          </a:bodyPr>
          <a:lstStyle/>
          <a:p>
            <a:r>
              <a:rPr lang="en-US" sz="1200">
                <a:solidFill>
                  <a:schemeClr val="dk1"/>
                </a:solidFill>
                <a:latin typeface="Book Antiqua" pitchFamily="18" charset="0"/>
                <a:ea typeface="Calibri"/>
                <a:cs typeface="Calibri"/>
                <a:sym typeface="Calibri"/>
              </a:rPr>
              <a:t>show()</a:t>
            </a:r>
          </a:p>
        </p:txBody>
      </p:sp>
    </p:spTree>
    <p:extLst>
      <p:ext uri="{BB962C8B-B14F-4D97-AF65-F5344CB8AC3E}">
        <p14:creationId xmlns:p14="http://schemas.microsoft.com/office/powerpoint/2010/main" val="2400038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F6D9AA-1486-5946-A776-F2FDAB15C549}"/>
              </a:ext>
            </a:extLst>
          </p:cNvPr>
          <p:cNvSpPr>
            <a:spLocks noGrp="1"/>
          </p:cNvSpPr>
          <p:nvPr>
            <p:ph type="title"/>
          </p:nvPr>
        </p:nvSpPr>
        <p:spPr>
          <a:xfrm>
            <a:off x="665672" y="963877"/>
            <a:ext cx="3666890" cy="4930246"/>
          </a:xfrm>
        </p:spPr>
        <p:txBody>
          <a:bodyPr>
            <a:normAutofit/>
          </a:bodyPr>
          <a:lstStyle/>
          <a:p>
            <a:pPr algn="r"/>
            <a:r>
              <a:rPr lang="it-IT" sz="3700" b="1" dirty="0">
                <a:solidFill>
                  <a:schemeClr val="accent1"/>
                </a:solidFill>
                <a:latin typeface="Bookman Old Style"/>
                <a:cs typeface="Times New Roman"/>
              </a:rPr>
              <a:t>Esercizio 4: Trasferimento Denaro</a:t>
            </a:r>
            <a:br>
              <a:rPr lang="it-IT" sz="3700" b="1" dirty="0">
                <a:solidFill>
                  <a:schemeClr val="accent1"/>
                </a:solidFill>
                <a:latin typeface="Bookman Old Style"/>
                <a:cs typeface="Times New Roman"/>
              </a:rPr>
            </a:br>
            <a:br>
              <a:rPr lang="it-IT" sz="3700" b="1" dirty="0">
                <a:solidFill>
                  <a:schemeClr val="accent1"/>
                </a:solidFill>
                <a:latin typeface="Bookman Old Style"/>
                <a:cs typeface="Times New Roman"/>
              </a:rPr>
            </a:br>
            <a:r>
              <a:rPr lang="it-IT" sz="3700" i="1" dirty="0">
                <a:solidFill>
                  <a:schemeClr val="accent1"/>
                </a:solidFill>
                <a:latin typeface="Bookman Old Style"/>
                <a:cs typeface="Times New Roman"/>
              </a:rPr>
              <a:t>Versione con </a:t>
            </a:r>
            <a:r>
              <a:rPr lang="it-IT" sz="3700" i="1" dirty="0" err="1">
                <a:solidFill>
                  <a:schemeClr val="accent1"/>
                </a:solidFill>
                <a:latin typeface="Bookman Old Style"/>
                <a:cs typeface="Times New Roman"/>
              </a:rPr>
              <a:t>JavaScript</a:t>
            </a:r>
            <a:r>
              <a:rPr lang="it-IT" sz="3700" i="1" dirty="0">
                <a:solidFill>
                  <a:schemeClr val="accent1"/>
                </a:solidFill>
                <a:latin typeface="Bookman Old Style"/>
                <a:cs typeface="Times New Roman"/>
              </a:rPr>
              <a:t> </a:t>
            </a:r>
            <a:endParaRPr lang="it-IT" sz="3700" i="1" dirty="0">
              <a:solidFill>
                <a:schemeClr val="accent1"/>
              </a:solidFill>
              <a:latin typeface="Bookman Old Style"/>
            </a:endParaRPr>
          </a:p>
        </p:txBody>
      </p:sp>
      <p:cxnSp>
        <p:nvCxnSpPr>
          <p:cNvPr id="3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968491B3-8B55-704B-B6EB-8E8E496B39F4}"/>
              </a:ext>
            </a:extLst>
          </p:cNvPr>
          <p:cNvSpPr>
            <a:spLocks noGrp="1"/>
          </p:cNvSpPr>
          <p:nvPr>
            <p:ph idx="1"/>
          </p:nvPr>
        </p:nvSpPr>
        <p:spPr>
          <a:xfrm>
            <a:off x="4791614" y="757327"/>
            <a:ext cx="7065393" cy="5805577"/>
          </a:xfrm>
        </p:spPr>
        <p:txBody>
          <a:bodyPr vert="horz" lIns="91440" tIns="45720" rIns="91440" bIns="45720" rtlCol="0" anchor="ctr">
            <a:noAutofit/>
          </a:bodyPr>
          <a:lstStyle/>
          <a:p>
            <a:r>
              <a:rPr lang="it-IT" sz="1600">
                <a:latin typeface="Book Antiqua"/>
                <a:cs typeface="Times New Roman"/>
              </a:rPr>
              <a:t>Si realizzi un’applicazione client server web che modifica le specifiche precedenti come segue: </a:t>
            </a:r>
          </a:p>
          <a:p>
            <a:r>
              <a:rPr lang="it-IT" sz="1600">
                <a:latin typeface="Book Antiqua"/>
                <a:cs typeface="Times New Roman"/>
              </a:rPr>
              <a:t>L’applicazione supporta registrazione e login mediante una pagina pubblica con opportune </a:t>
            </a:r>
            <a:r>
              <a:rPr lang="it-IT" sz="1600" err="1">
                <a:latin typeface="Book Antiqua"/>
                <a:cs typeface="Times New Roman"/>
              </a:rPr>
              <a:t>form</a:t>
            </a:r>
            <a:r>
              <a:rPr lang="it-IT" sz="1600">
                <a:latin typeface="Book Antiqua"/>
                <a:cs typeface="Times New Roman"/>
              </a:rPr>
              <a:t>. La registrazione controlla la validità sintattica dell’indirizzo di </a:t>
            </a:r>
            <a:r>
              <a:rPr lang="it-IT" sz="1600" err="1">
                <a:latin typeface="Book Antiqua"/>
                <a:cs typeface="Times New Roman"/>
              </a:rPr>
              <a:t>email</a:t>
            </a:r>
            <a:r>
              <a:rPr lang="it-IT" sz="1600">
                <a:latin typeface="Book Antiqua"/>
                <a:cs typeface="Times New Roman"/>
              </a:rPr>
              <a:t> e l’uguaglianza tra i campi “password” e “ripeti password”, anche a lato client. La registrazione controlla l’unicità dello username. </a:t>
            </a:r>
          </a:p>
          <a:p>
            <a:r>
              <a:rPr lang="it-IT" sz="1600">
                <a:latin typeface="Book Antiqua"/>
                <a:cs typeface="Times New Roman"/>
              </a:rPr>
              <a:t>Dopo il login, l’intera applicazione è realizzata con un’unica pagina. </a:t>
            </a:r>
          </a:p>
          <a:p>
            <a:r>
              <a:rPr lang="it-IT" sz="1600">
                <a:latin typeface="Book Antiqua"/>
                <a:cs typeface="Times New Roman"/>
              </a:rPr>
              <a:t>Ogni interazione dell’utente è gestita senza ricaricare completamente la pagina, ma produce l’invocazione asincrona del server e l’eventuale modifica del contenuto da aggiornare a seguito dell’evento. </a:t>
            </a:r>
          </a:p>
          <a:p>
            <a:r>
              <a:rPr lang="it-IT" sz="1600">
                <a:latin typeface="Book Antiqua"/>
                <a:cs typeface="Times New Roman"/>
              </a:rPr>
              <a:t>I controlli di validità dei dati di input (ad esempio importo non nullo e maggiore di zero) devono essere realizzati anche a lato client. </a:t>
            </a:r>
          </a:p>
          <a:p>
            <a:r>
              <a:rPr lang="it-IT" sz="1600">
                <a:latin typeface="Book Antiqua"/>
                <a:cs typeface="Times New Roman"/>
              </a:rPr>
              <a:t>L’avviso di fallimento è realizzato mediante un messaggio nella pagina che ospita l’applicazione. </a:t>
            </a:r>
          </a:p>
          <a:p>
            <a:r>
              <a:rPr lang="it-IT" sz="1600">
                <a:latin typeface="Book Antiqua"/>
                <a:cs typeface="Times New Roman"/>
              </a:rPr>
              <a:t>L’applicazione chiede all’utente se vuole inserire nella propria rubrica i dati del destinatario di un trasferimento andato a buon fine non ancora presente. Se l’utente conferma, i dati sono memorizzati nella base di dati e usati per semplificare l’inserimento. Quando l’utente crea un trasferimento, l’applicazione propone mediante una funzione di auto-completamento i destinatari in rubrica il cui codice corrisponde alle lettere inserite nel campo codice destinatario. </a:t>
            </a:r>
          </a:p>
          <a:p>
            <a:endParaRPr lang="it-IT" sz="1600">
              <a:latin typeface="Book Antiqua"/>
              <a:cs typeface="Times New Roman"/>
            </a:endParaRPr>
          </a:p>
        </p:txBody>
      </p:sp>
    </p:spTree>
    <p:extLst>
      <p:ext uri="{BB962C8B-B14F-4D97-AF65-F5344CB8AC3E}">
        <p14:creationId xmlns:p14="http://schemas.microsoft.com/office/powerpoint/2010/main" val="457991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53" name="Google Shape;282;p37"/>
          <p:cNvSpPr/>
          <p:nvPr/>
        </p:nvSpPr>
        <p:spPr>
          <a:xfrm>
            <a:off x="10550090" y="6040914"/>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sp>
        <p:nvSpPr>
          <p:cNvPr id="15" name="TextBox 14"/>
          <p:cNvSpPr txBox="1"/>
          <p:nvPr/>
        </p:nvSpPr>
        <p:spPr>
          <a:xfrm>
            <a:off x="10841607" y="6355114"/>
            <a:ext cx="1080745" cy="307777"/>
          </a:xfrm>
          <a:prstGeom prst="rect">
            <a:avLst/>
          </a:prstGeom>
          <a:noFill/>
        </p:spPr>
        <p:txBody>
          <a:bodyPr wrap="none" rtlCol="0">
            <a:spAutoFit/>
          </a:bodyPr>
          <a:lstStyle/>
          <a:p>
            <a:pPr>
              <a:buClr>
                <a:srgbClr val="000000"/>
              </a:buClr>
            </a:pPr>
            <a:r>
              <a:rPr lang="en-US" sz="1400" kern="0" dirty="0">
                <a:solidFill>
                  <a:srgbClr val="000000"/>
                </a:solidFill>
                <a:latin typeface="Book Antiqua" pitchFamily="18" charset="0"/>
                <a:cs typeface="Arial"/>
                <a:sym typeface="Arial"/>
              </a:rPr>
              <a:t>Client side </a:t>
            </a:r>
          </a:p>
        </p:txBody>
      </p:sp>
      <p:sp>
        <p:nvSpPr>
          <p:cNvPr id="55" name="Google Shape;282;p37"/>
          <p:cNvSpPr/>
          <p:nvPr/>
        </p:nvSpPr>
        <p:spPr>
          <a:xfrm>
            <a:off x="10539825" y="5128787"/>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sp>
        <p:nvSpPr>
          <p:cNvPr id="56" name="TextBox 55"/>
          <p:cNvSpPr txBox="1"/>
          <p:nvPr/>
        </p:nvSpPr>
        <p:spPr>
          <a:xfrm>
            <a:off x="10831343" y="5442987"/>
            <a:ext cx="1107996" cy="307777"/>
          </a:xfrm>
          <a:prstGeom prst="rect">
            <a:avLst/>
          </a:prstGeom>
          <a:noFill/>
        </p:spPr>
        <p:txBody>
          <a:bodyPr wrap="none" rtlCol="0">
            <a:spAutoFit/>
          </a:bodyPr>
          <a:lstStyle/>
          <a:p>
            <a:pPr>
              <a:buClr>
                <a:srgbClr val="000000"/>
              </a:buClr>
            </a:pPr>
            <a:r>
              <a:rPr lang="en-US" sz="1400" kern="0" dirty="0">
                <a:solidFill>
                  <a:srgbClr val="000000"/>
                </a:solidFill>
                <a:latin typeface="Book Antiqua" pitchFamily="18" charset="0"/>
                <a:cs typeface="Arial"/>
                <a:sym typeface="Arial"/>
              </a:rPr>
              <a:t>Server side </a:t>
            </a:r>
          </a:p>
        </p:txBody>
      </p:sp>
      <p:sp>
        <p:nvSpPr>
          <p:cNvPr id="38" name="Google Shape;460;p43">
            <a:extLst>
              <a:ext uri="{FF2B5EF4-FFF2-40B4-BE49-F238E27FC236}">
                <a16:creationId xmlns:a16="http://schemas.microsoft.com/office/drawing/2014/main" id="{F87B5C94-B946-436A-8888-AF975306DDE6}"/>
              </a:ext>
            </a:extLst>
          </p:cNvPr>
          <p:cNvSpPr/>
          <p:nvPr/>
        </p:nvSpPr>
        <p:spPr>
          <a:xfrm>
            <a:off x="5194825" y="1711699"/>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a:solidFill>
                  <a:schemeClr val="dk1"/>
                </a:solidFill>
                <a:latin typeface="Book Antiqua" pitchFamily="18" charset="0"/>
                <a:ea typeface="Calibri"/>
                <a:cs typeface="Calibri"/>
                <a:sym typeface="Calibri"/>
              </a:rPr>
              <a:t>Logout</a:t>
            </a:r>
          </a:p>
        </p:txBody>
      </p:sp>
      <p:cxnSp>
        <p:nvCxnSpPr>
          <p:cNvPr id="39" name="Google Shape;461;p43">
            <a:extLst>
              <a:ext uri="{FF2B5EF4-FFF2-40B4-BE49-F238E27FC236}">
                <a16:creationId xmlns:a16="http://schemas.microsoft.com/office/drawing/2014/main" id="{2428656F-8085-4B86-867F-677B39DF5A59}"/>
              </a:ext>
            </a:extLst>
          </p:cNvPr>
          <p:cNvCxnSpPr>
            <a:stCxn id="38" idx="2"/>
          </p:cNvCxnSpPr>
          <p:nvPr/>
        </p:nvCxnSpPr>
        <p:spPr>
          <a:xfrm>
            <a:off x="5906900" y="2092899"/>
            <a:ext cx="49763" cy="450384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0" name="Google Shape;462;p43">
            <a:extLst>
              <a:ext uri="{FF2B5EF4-FFF2-40B4-BE49-F238E27FC236}">
                <a16:creationId xmlns:a16="http://schemas.microsoft.com/office/drawing/2014/main" id="{18A1060F-455F-4BED-83D2-4C0534B38935}"/>
              </a:ext>
            </a:extLst>
          </p:cNvPr>
          <p:cNvCxnSpPr>
            <a:cxnSpLocks/>
          </p:cNvCxnSpPr>
          <p:nvPr/>
        </p:nvCxnSpPr>
        <p:spPr>
          <a:xfrm flipV="1">
            <a:off x="2402441" y="2847703"/>
            <a:ext cx="1163719" cy="779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2" name="Google Shape;464;p43">
            <a:extLst>
              <a:ext uri="{FF2B5EF4-FFF2-40B4-BE49-F238E27FC236}">
                <a16:creationId xmlns:a16="http://schemas.microsoft.com/office/drawing/2014/main" id="{1641EA8A-E471-49E6-9D0F-81EEB9D71DE7}"/>
              </a:ext>
            </a:extLst>
          </p:cNvPr>
          <p:cNvSpPr/>
          <p:nvPr/>
        </p:nvSpPr>
        <p:spPr>
          <a:xfrm>
            <a:off x="5708871" y="2308599"/>
            <a:ext cx="396570" cy="185354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Book Antiqua" pitchFamily="18" charset="0"/>
              <a:ea typeface="Calibri"/>
              <a:cs typeface="Calibri"/>
              <a:sym typeface="Calibri"/>
            </a:endParaRPr>
          </a:p>
        </p:txBody>
      </p:sp>
      <p:sp>
        <p:nvSpPr>
          <p:cNvPr id="43" name="Google Shape;465;p43">
            <a:extLst>
              <a:ext uri="{FF2B5EF4-FFF2-40B4-BE49-F238E27FC236}">
                <a16:creationId xmlns:a16="http://schemas.microsoft.com/office/drawing/2014/main" id="{69161A81-4CAA-4659-B6A0-C6918D221EB9}"/>
              </a:ext>
            </a:extLst>
          </p:cNvPr>
          <p:cNvSpPr/>
          <p:nvPr/>
        </p:nvSpPr>
        <p:spPr>
          <a:xfrm>
            <a:off x="6815360" y="1717660"/>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a:solidFill>
                  <a:schemeClr val="dk1"/>
                </a:solidFill>
                <a:latin typeface="Book Antiqua" pitchFamily="18" charset="0"/>
                <a:ea typeface="Calibri"/>
                <a:cs typeface="Calibri"/>
                <a:sym typeface="Calibri"/>
              </a:rPr>
              <a:t>Session</a:t>
            </a:r>
          </a:p>
        </p:txBody>
      </p:sp>
      <p:cxnSp>
        <p:nvCxnSpPr>
          <p:cNvPr id="44" name="Google Shape;466;p43">
            <a:extLst>
              <a:ext uri="{FF2B5EF4-FFF2-40B4-BE49-F238E27FC236}">
                <a16:creationId xmlns:a16="http://schemas.microsoft.com/office/drawing/2014/main" id="{7B3B6B20-97A9-40FF-97DB-B643D5F09E33}"/>
              </a:ext>
            </a:extLst>
          </p:cNvPr>
          <p:cNvCxnSpPr/>
          <p:nvPr/>
        </p:nvCxnSpPr>
        <p:spPr>
          <a:xfrm>
            <a:off x="7408181" y="2098660"/>
            <a:ext cx="37648" cy="441970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5" name="Google Shape;467;p43">
            <a:extLst>
              <a:ext uri="{FF2B5EF4-FFF2-40B4-BE49-F238E27FC236}">
                <a16:creationId xmlns:a16="http://schemas.microsoft.com/office/drawing/2014/main" id="{612B1A8E-A83A-4E36-AA09-92A94C34F2CA}"/>
              </a:ext>
            </a:extLst>
          </p:cNvPr>
          <p:cNvCxnSpPr>
            <a:cxnSpLocks/>
          </p:cNvCxnSpPr>
          <p:nvPr/>
        </p:nvCxnSpPr>
        <p:spPr>
          <a:xfrm>
            <a:off x="6225885" y="3036082"/>
            <a:ext cx="93001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 name="Google Shape;468;p43">
            <a:extLst>
              <a:ext uri="{FF2B5EF4-FFF2-40B4-BE49-F238E27FC236}">
                <a16:creationId xmlns:a16="http://schemas.microsoft.com/office/drawing/2014/main" id="{49C4D45D-4533-41E0-BF2E-3B3F07D3B479}"/>
              </a:ext>
            </a:extLst>
          </p:cNvPr>
          <p:cNvSpPr/>
          <p:nvPr/>
        </p:nvSpPr>
        <p:spPr>
          <a:xfrm>
            <a:off x="7209900" y="2351895"/>
            <a:ext cx="396559" cy="96726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Book Antiqua" pitchFamily="18" charset="0"/>
              <a:ea typeface="Calibri"/>
              <a:cs typeface="Calibri"/>
              <a:sym typeface="Calibri"/>
            </a:endParaRPr>
          </a:p>
        </p:txBody>
      </p:sp>
      <p:sp>
        <p:nvSpPr>
          <p:cNvPr id="47" name="Google Shape;469;p43">
            <a:extLst>
              <a:ext uri="{FF2B5EF4-FFF2-40B4-BE49-F238E27FC236}">
                <a16:creationId xmlns:a16="http://schemas.microsoft.com/office/drawing/2014/main" id="{282A18BF-F8BE-4C11-9441-FD8CC21D2DD2}"/>
              </a:ext>
            </a:extLst>
          </p:cNvPr>
          <p:cNvSpPr/>
          <p:nvPr/>
        </p:nvSpPr>
        <p:spPr>
          <a:xfrm>
            <a:off x="8128199" y="1717560"/>
            <a:ext cx="1309224" cy="377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a:solidFill>
                  <a:schemeClr val="dk1"/>
                </a:solidFill>
                <a:latin typeface="Book Antiqua" pitchFamily="18" charset="0"/>
                <a:ea typeface="Calibri"/>
                <a:cs typeface="Calibri"/>
                <a:sym typeface="Calibri"/>
              </a:rPr>
              <a:t>index.html</a:t>
            </a:r>
          </a:p>
        </p:txBody>
      </p:sp>
      <p:cxnSp>
        <p:nvCxnSpPr>
          <p:cNvPr id="48" name="Google Shape;470;p43">
            <a:extLst>
              <a:ext uri="{FF2B5EF4-FFF2-40B4-BE49-F238E27FC236}">
                <a16:creationId xmlns:a16="http://schemas.microsoft.com/office/drawing/2014/main" id="{B63A2DE6-CDEC-4ABB-801C-F9942BCF4F0E}"/>
              </a:ext>
            </a:extLst>
          </p:cNvPr>
          <p:cNvCxnSpPr>
            <a:cxnSpLocks/>
            <a:stCxn id="47" idx="2"/>
          </p:cNvCxnSpPr>
          <p:nvPr/>
        </p:nvCxnSpPr>
        <p:spPr>
          <a:xfrm>
            <a:off x="8782811" y="2095060"/>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9" name="Google Shape;471;p43">
            <a:extLst>
              <a:ext uri="{FF2B5EF4-FFF2-40B4-BE49-F238E27FC236}">
                <a16:creationId xmlns:a16="http://schemas.microsoft.com/office/drawing/2014/main" id="{8BCF2466-1F00-456C-A3ED-097288FCE96E}"/>
              </a:ext>
            </a:extLst>
          </p:cNvPr>
          <p:cNvSpPr/>
          <p:nvPr/>
        </p:nvSpPr>
        <p:spPr>
          <a:xfrm>
            <a:off x="8654102" y="4455327"/>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Book Antiqua" pitchFamily="18" charset="0"/>
              <a:ea typeface="Calibri"/>
              <a:cs typeface="Calibri"/>
              <a:sym typeface="Calibri"/>
            </a:endParaRPr>
          </a:p>
        </p:txBody>
      </p:sp>
      <p:cxnSp>
        <p:nvCxnSpPr>
          <p:cNvPr id="50" name="Google Shape;472;p43">
            <a:extLst>
              <a:ext uri="{FF2B5EF4-FFF2-40B4-BE49-F238E27FC236}">
                <a16:creationId xmlns:a16="http://schemas.microsoft.com/office/drawing/2014/main" id="{70B8D803-90FE-4CC7-A707-D4BE6FF6E20F}"/>
              </a:ext>
            </a:extLst>
          </p:cNvPr>
          <p:cNvCxnSpPr>
            <a:cxnSpLocks/>
          </p:cNvCxnSpPr>
          <p:nvPr/>
        </p:nvCxnSpPr>
        <p:spPr>
          <a:xfrm>
            <a:off x="4117235" y="4723618"/>
            <a:ext cx="4425874" cy="51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0" name="Google Shape;474;p43">
            <a:extLst>
              <a:ext uri="{FF2B5EF4-FFF2-40B4-BE49-F238E27FC236}">
                <a16:creationId xmlns:a16="http://schemas.microsoft.com/office/drawing/2014/main" id="{C62630E5-7906-423A-846B-03BCD839E26E}"/>
              </a:ext>
            </a:extLst>
          </p:cNvPr>
          <p:cNvSpPr txBox="1"/>
          <p:nvPr/>
        </p:nvSpPr>
        <p:spPr>
          <a:xfrm>
            <a:off x="3937095" y="4432561"/>
            <a:ext cx="1891641" cy="348566"/>
          </a:xfrm>
          <a:prstGeom prst="rect">
            <a:avLst/>
          </a:prstGeom>
          <a:noFill/>
          <a:ln>
            <a:noFill/>
          </a:ln>
        </p:spPr>
        <p:txBody>
          <a:bodyPr spcFirstLastPara="1" wrap="square" lIns="107269" tIns="53620" rIns="107269" bIns="53620" anchor="t" anchorCtr="0">
            <a:noAutofit/>
          </a:bodyPr>
          <a:lstStyle/>
          <a:p>
            <a:pPr algn="ctr"/>
            <a:r>
              <a:rPr lang="es-419" sz="1400" dirty="0" err="1">
                <a:solidFill>
                  <a:schemeClr val="dk1"/>
                </a:solidFill>
                <a:latin typeface="Book Antiqua" pitchFamily="18" charset="0"/>
                <a:ea typeface="Calibri"/>
                <a:cs typeface="Calibri"/>
                <a:sym typeface="Calibri"/>
              </a:rPr>
              <a:t>redirect</a:t>
            </a:r>
            <a:endParaRPr sz="1400" dirty="0">
              <a:solidFill>
                <a:schemeClr val="dk1"/>
              </a:solidFill>
              <a:latin typeface="Book Antiqua" pitchFamily="18" charset="0"/>
              <a:ea typeface="Calibri"/>
              <a:cs typeface="Calibri"/>
              <a:sym typeface="Calibri"/>
            </a:endParaRPr>
          </a:p>
        </p:txBody>
      </p:sp>
      <p:sp>
        <p:nvSpPr>
          <p:cNvPr id="71" name="Google Shape;475;p43">
            <a:extLst>
              <a:ext uri="{FF2B5EF4-FFF2-40B4-BE49-F238E27FC236}">
                <a16:creationId xmlns:a16="http://schemas.microsoft.com/office/drawing/2014/main" id="{4C4B34E8-37D5-4EA2-BB88-6FA2890799F2}"/>
              </a:ext>
            </a:extLst>
          </p:cNvPr>
          <p:cNvSpPr txBox="1"/>
          <p:nvPr/>
        </p:nvSpPr>
        <p:spPr>
          <a:xfrm>
            <a:off x="6064211" y="2672519"/>
            <a:ext cx="1740050"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Book Antiqua" pitchFamily="18" charset="0"/>
                <a:ea typeface="Calibri"/>
                <a:cs typeface="Calibri"/>
                <a:sym typeface="Calibri"/>
              </a:rPr>
              <a:t>invalidate()</a:t>
            </a:r>
            <a:endParaRPr sz="1400" dirty="0">
              <a:solidFill>
                <a:schemeClr val="dk1"/>
              </a:solidFill>
              <a:latin typeface="Book Antiqua" pitchFamily="18" charset="0"/>
              <a:ea typeface="Calibri"/>
              <a:cs typeface="Calibri"/>
              <a:sym typeface="Calibri"/>
            </a:endParaRPr>
          </a:p>
        </p:txBody>
      </p:sp>
      <p:cxnSp>
        <p:nvCxnSpPr>
          <p:cNvPr id="87" name="Google Shape;462;p43">
            <a:extLst>
              <a:ext uri="{FF2B5EF4-FFF2-40B4-BE49-F238E27FC236}">
                <a16:creationId xmlns:a16="http://schemas.microsoft.com/office/drawing/2014/main" id="{03B785A1-30D8-4410-94F2-199A4342E347}"/>
              </a:ext>
            </a:extLst>
          </p:cNvPr>
          <p:cNvCxnSpPr>
            <a:cxnSpLocks/>
          </p:cNvCxnSpPr>
          <p:nvPr/>
        </p:nvCxnSpPr>
        <p:spPr>
          <a:xfrm>
            <a:off x="4073642" y="2946706"/>
            <a:ext cx="16315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8" name="Google Shape;463;p43">
            <a:extLst>
              <a:ext uri="{FF2B5EF4-FFF2-40B4-BE49-F238E27FC236}">
                <a16:creationId xmlns:a16="http://schemas.microsoft.com/office/drawing/2014/main" id="{256A127B-DA00-4D64-9B16-B3632C0B2DB6}"/>
              </a:ext>
            </a:extLst>
          </p:cNvPr>
          <p:cNvSpPr txBox="1"/>
          <p:nvPr/>
        </p:nvSpPr>
        <p:spPr>
          <a:xfrm>
            <a:off x="4324657" y="2633643"/>
            <a:ext cx="1130348" cy="36920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Book Antiqua" pitchFamily="18" charset="0"/>
                <a:ea typeface="Calibri"/>
                <a:cs typeface="Calibri"/>
                <a:sym typeface="Calibri"/>
              </a:rPr>
              <a:t>AJAX POST</a:t>
            </a:r>
            <a:endParaRPr sz="1600" dirty="0">
              <a:solidFill>
                <a:schemeClr val="dk1"/>
              </a:solidFill>
              <a:latin typeface="Book Antiqua" pitchFamily="18" charset="0"/>
              <a:ea typeface="Calibri"/>
              <a:cs typeface="Calibri"/>
              <a:sym typeface="Calibri"/>
            </a:endParaRPr>
          </a:p>
        </p:txBody>
      </p:sp>
      <p:sp>
        <p:nvSpPr>
          <p:cNvPr id="93" name="Google Shape;469;p43">
            <a:extLst>
              <a:ext uri="{FF2B5EF4-FFF2-40B4-BE49-F238E27FC236}">
                <a16:creationId xmlns:a16="http://schemas.microsoft.com/office/drawing/2014/main" id="{B8BF794F-D8DA-4043-AE1E-1B901AC11677}"/>
              </a:ext>
            </a:extLst>
          </p:cNvPr>
          <p:cNvSpPr/>
          <p:nvPr/>
        </p:nvSpPr>
        <p:spPr>
          <a:xfrm>
            <a:off x="2880456" y="1480456"/>
            <a:ext cx="1749601" cy="6540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a:solidFill>
                  <a:schemeClr val="dk1"/>
                </a:solidFill>
                <a:latin typeface="Book Antiqua" pitchFamily="18" charset="0"/>
                <a:ea typeface="Calibri"/>
                <a:cs typeface="Calibri"/>
                <a:sym typeface="Calibri"/>
              </a:rPr>
              <a:t>HomePage.html + logout.js</a:t>
            </a:r>
          </a:p>
        </p:txBody>
      </p:sp>
      <p:cxnSp>
        <p:nvCxnSpPr>
          <p:cNvPr id="95" name="Google Shape;470;p43">
            <a:extLst>
              <a:ext uri="{FF2B5EF4-FFF2-40B4-BE49-F238E27FC236}">
                <a16:creationId xmlns:a16="http://schemas.microsoft.com/office/drawing/2014/main" id="{046CEBBF-8BE3-4B49-8801-26CD3D3424AE}"/>
              </a:ext>
            </a:extLst>
          </p:cNvPr>
          <p:cNvCxnSpPr>
            <a:cxnSpLocks/>
            <a:stCxn id="93" idx="2"/>
          </p:cNvCxnSpPr>
          <p:nvPr/>
        </p:nvCxnSpPr>
        <p:spPr>
          <a:xfrm flipH="1">
            <a:off x="3722914" y="2134457"/>
            <a:ext cx="32343" cy="444922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96" name="Google Shape;471;p43">
            <a:extLst>
              <a:ext uri="{FF2B5EF4-FFF2-40B4-BE49-F238E27FC236}">
                <a16:creationId xmlns:a16="http://schemas.microsoft.com/office/drawing/2014/main" id="{847F2CCE-6186-43AE-A292-0C685B071C16}"/>
              </a:ext>
            </a:extLst>
          </p:cNvPr>
          <p:cNvSpPr/>
          <p:nvPr/>
        </p:nvSpPr>
        <p:spPr>
          <a:xfrm>
            <a:off x="3576257" y="2351315"/>
            <a:ext cx="355485" cy="29344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Book Antiqua" pitchFamily="18" charset="0"/>
              <a:ea typeface="Calibri"/>
              <a:cs typeface="Calibri"/>
              <a:sym typeface="Calibri"/>
            </a:endParaRPr>
          </a:p>
        </p:txBody>
      </p:sp>
      <p:sp>
        <p:nvSpPr>
          <p:cNvPr id="97" name="Google Shape;475;p43">
            <a:extLst>
              <a:ext uri="{FF2B5EF4-FFF2-40B4-BE49-F238E27FC236}">
                <a16:creationId xmlns:a16="http://schemas.microsoft.com/office/drawing/2014/main" id="{88A96B83-E6DB-4BBB-ADD0-82C2199AB9B6}"/>
              </a:ext>
            </a:extLst>
          </p:cNvPr>
          <p:cNvSpPr txBox="1"/>
          <p:nvPr/>
        </p:nvSpPr>
        <p:spPr>
          <a:xfrm>
            <a:off x="2411738" y="2878866"/>
            <a:ext cx="1740050" cy="307600"/>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Book Antiqua" pitchFamily="18" charset="0"/>
                <a:ea typeface="Calibri"/>
                <a:cs typeface="Calibri"/>
                <a:sym typeface="Calibri"/>
              </a:rPr>
              <a:t>L</a:t>
            </a:r>
            <a:r>
              <a:rPr lang="es-419" sz="1400" dirty="0">
                <a:solidFill>
                  <a:schemeClr val="dk1"/>
                </a:solidFill>
                <a:latin typeface="Book Antiqua" pitchFamily="18" charset="0"/>
                <a:ea typeface="Calibri"/>
                <a:cs typeface="Calibri"/>
                <a:sym typeface="Calibri"/>
              </a:rPr>
              <a:t>ogout</a:t>
            </a:r>
          </a:p>
          <a:p>
            <a:r>
              <a:rPr lang="es-419" sz="1400" dirty="0">
                <a:solidFill>
                  <a:schemeClr val="dk1"/>
                </a:solidFill>
                <a:latin typeface="Book Antiqua" pitchFamily="18" charset="0"/>
                <a:ea typeface="Calibri"/>
                <a:cs typeface="Calibri"/>
                <a:sym typeface="Calibri"/>
              </a:rPr>
              <a:t>Button</a:t>
            </a:r>
            <a:endParaRPr sz="1400" dirty="0">
              <a:solidFill>
                <a:schemeClr val="dk1"/>
              </a:solidFill>
              <a:latin typeface="Book Antiqua" pitchFamily="18" charset="0"/>
              <a:ea typeface="Calibri"/>
              <a:cs typeface="Calibri"/>
              <a:sym typeface="Calibri"/>
            </a:endParaRPr>
          </a:p>
        </p:txBody>
      </p:sp>
      <p:cxnSp>
        <p:nvCxnSpPr>
          <p:cNvPr id="35" name="Google Shape;293;p37">
            <a:extLst>
              <a:ext uri="{FF2B5EF4-FFF2-40B4-BE49-F238E27FC236}">
                <a16:creationId xmlns:a16="http://schemas.microsoft.com/office/drawing/2014/main" id="{6B61F4DE-E354-47B3-9B1B-F39C0B40273D}"/>
              </a:ext>
            </a:extLst>
          </p:cNvPr>
          <p:cNvCxnSpPr>
            <a:cxnSpLocks/>
          </p:cNvCxnSpPr>
          <p:nvPr/>
        </p:nvCxnSpPr>
        <p:spPr>
          <a:xfrm>
            <a:off x="4169912" y="3726714"/>
            <a:ext cx="153532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6" name="Google Shape;298;p37">
            <a:extLst>
              <a:ext uri="{FF2B5EF4-FFF2-40B4-BE49-F238E27FC236}">
                <a16:creationId xmlns:a16="http://schemas.microsoft.com/office/drawing/2014/main" id="{3416EB4F-35B5-44D0-95DD-91F04A15943B}"/>
              </a:ext>
            </a:extLst>
          </p:cNvPr>
          <p:cNvSpPr txBox="1"/>
          <p:nvPr/>
        </p:nvSpPr>
        <p:spPr>
          <a:xfrm>
            <a:off x="4166758" y="3710472"/>
            <a:ext cx="1521670" cy="333400"/>
          </a:xfrm>
          <a:prstGeom prst="rect">
            <a:avLst/>
          </a:prstGeom>
          <a:noFill/>
          <a:ln>
            <a:noFill/>
          </a:ln>
        </p:spPr>
        <p:txBody>
          <a:bodyPr spcFirstLastPara="1" wrap="square" lIns="107269" tIns="53620" rIns="107269" bIns="53620" anchor="t" anchorCtr="0">
            <a:noAutofit/>
          </a:bodyPr>
          <a:lstStyle/>
          <a:p>
            <a:pPr algn="ctr">
              <a:buClr>
                <a:srgbClr val="000000"/>
              </a:buClr>
            </a:pPr>
            <a:r>
              <a:rPr lang="en-US" sz="1200" kern="0" dirty="0">
                <a:solidFill>
                  <a:srgbClr val="000000"/>
                </a:solidFill>
                <a:latin typeface="Book Antiqua" pitchFamily="18" charset="0"/>
                <a:ea typeface="Calibri"/>
                <a:cs typeface="Calibri"/>
                <a:sym typeface="Calibri"/>
              </a:rPr>
              <a:t>s</a:t>
            </a:r>
            <a:r>
              <a:rPr lang="es-419" sz="1200" kern="0" dirty="0">
                <a:solidFill>
                  <a:srgbClr val="000000"/>
                </a:solidFill>
                <a:latin typeface="Book Antiqua" pitchFamily="18" charset="0"/>
                <a:ea typeface="Calibri"/>
                <a:cs typeface="Calibri"/>
                <a:sym typeface="Calibri"/>
              </a:rPr>
              <a:t>tatus </a:t>
            </a:r>
            <a:r>
              <a:rPr lang="es-419" sz="1200" kern="0" dirty="0" err="1">
                <a:solidFill>
                  <a:srgbClr val="000000"/>
                </a:solidFill>
                <a:latin typeface="Book Antiqua" pitchFamily="18" charset="0"/>
                <a:ea typeface="Calibri"/>
                <a:cs typeface="Calibri"/>
                <a:sym typeface="Calibri"/>
              </a:rPr>
              <a:t>code</a:t>
            </a:r>
            <a:r>
              <a:rPr lang="es-419" sz="1200" kern="0" dirty="0">
                <a:solidFill>
                  <a:srgbClr val="000000"/>
                </a:solidFill>
                <a:latin typeface="Book Antiqua" pitchFamily="18" charset="0"/>
                <a:ea typeface="Calibri"/>
                <a:cs typeface="Calibri"/>
                <a:sym typeface="Calibri"/>
              </a:rPr>
              <a:t> </a:t>
            </a:r>
            <a:r>
              <a:rPr lang="en-US" sz="1200" kern="0" dirty="0">
                <a:solidFill>
                  <a:srgbClr val="000000"/>
                </a:solidFill>
                <a:latin typeface="Book Antiqua" pitchFamily="18" charset="0"/>
                <a:cs typeface="Arial"/>
                <a:sym typeface="Arial"/>
              </a:rPr>
              <a:t>200</a:t>
            </a:r>
          </a:p>
        </p:txBody>
      </p:sp>
      <p:sp>
        <p:nvSpPr>
          <p:cNvPr id="41" name="Google Shape;297;p37">
            <a:extLst>
              <a:ext uri="{FF2B5EF4-FFF2-40B4-BE49-F238E27FC236}">
                <a16:creationId xmlns:a16="http://schemas.microsoft.com/office/drawing/2014/main" id="{2EB5FF88-BE57-415C-B0B9-8BAA66C688B6}"/>
              </a:ext>
            </a:extLst>
          </p:cNvPr>
          <p:cNvSpPr txBox="1"/>
          <p:nvPr/>
        </p:nvSpPr>
        <p:spPr>
          <a:xfrm>
            <a:off x="5711483" y="4792321"/>
            <a:ext cx="1969477" cy="398657"/>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200" kern="0" dirty="0">
                <a:solidFill>
                  <a:srgbClr val="000000"/>
                </a:solidFill>
                <a:latin typeface="Book Antiqua" pitchFamily="18" charset="0"/>
                <a:ea typeface="Calibri"/>
                <a:cs typeface="Calibri"/>
                <a:sym typeface="Calibri"/>
              </a:rPr>
              <a:t>[location  = </a:t>
            </a:r>
            <a:r>
              <a:rPr lang="it-IT" sz="1200" kern="0" dirty="0">
                <a:solidFill>
                  <a:srgbClr val="000000"/>
                </a:solidFill>
                <a:latin typeface="Book Antiqua" pitchFamily="18" charset="0"/>
                <a:ea typeface="Calibri"/>
                <a:cs typeface="Calibri"/>
                <a:sym typeface="Calibri"/>
              </a:rPr>
              <a:t>index</a:t>
            </a:r>
            <a:r>
              <a:rPr lang="es-419" sz="1200" kern="0" dirty="0">
                <a:solidFill>
                  <a:srgbClr val="000000"/>
                </a:solidFill>
                <a:latin typeface="Book Antiqua" pitchFamily="18" charset="0"/>
                <a:ea typeface="Calibri"/>
                <a:cs typeface="Calibri"/>
                <a:sym typeface="Calibri"/>
              </a:rPr>
              <a:t>.html]</a:t>
            </a:r>
            <a:endParaRPr sz="1200" kern="0" dirty="0">
              <a:solidFill>
                <a:srgbClr val="000000"/>
              </a:solidFill>
              <a:latin typeface="Book Antiqua" pitchFamily="18" charset="0"/>
              <a:ea typeface="Calibri"/>
              <a:cs typeface="Calibri"/>
              <a:sym typeface="Calibri"/>
            </a:endParaRPr>
          </a:p>
        </p:txBody>
      </p:sp>
      <p:sp>
        <p:nvSpPr>
          <p:cNvPr id="30" name="Titolo 1">
            <a:extLst>
              <a:ext uri="{FF2B5EF4-FFF2-40B4-BE49-F238E27FC236}">
                <a16:creationId xmlns:a16="http://schemas.microsoft.com/office/drawing/2014/main" id="{129700B4-7227-4052-975F-A60BAEED45E9}"/>
              </a:ext>
            </a:extLst>
          </p:cNvPr>
          <p:cNvSpPr txBox="1">
            <a:spLocks/>
          </p:cNvSpPr>
          <p:nvPr/>
        </p:nvSpPr>
        <p:spPr>
          <a:xfrm>
            <a:off x="275771" y="198886"/>
            <a:ext cx="4510105" cy="818933"/>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err="1">
                <a:ln>
                  <a:noFill/>
                </a:ln>
                <a:solidFill>
                  <a:srgbClr val="0070C0"/>
                </a:solidFill>
                <a:effectLst/>
                <a:uLnTx/>
                <a:uFillTx/>
                <a:latin typeface="Bookman Old Style"/>
                <a:ea typeface="+mj-ea"/>
                <a:cs typeface="+mj-cs"/>
              </a:rPr>
              <a:t>Evento</a:t>
            </a:r>
            <a:r>
              <a:rPr kumimoji="0" lang="en-US" sz="4000" b="1" i="0" u="none" strike="noStrike" kern="1200" cap="none" spc="0" normalizeH="0" baseline="0" noProof="0" dirty="0">
                <a:ln>
                  <a:noFill/>
                </a:ln>
                <a:solidFill>
                  <a:srgbClr val="0070C0"/>
                </a:solidFill>
                <a:effectLst/>
                <a:uLnTx/>
                <a:uFillTx/>
                <a:latin typeface="Bookman Old Style"/>
                <a:ea typeface="+mj-ea"/>
                <a:cs typeface="+mj-cs"/>
              </a:rPr>
              <a:t>: Logout</a:t>
            </a:r>
          </a:p>
        </p:txBody>
      </p:sp>
    </p:spTree>
    <p:extLst>
      <p:ext uri="{BB962C8B-B14F-4D97-AF65-F5344CB8AC3E}">
        <p14:creationId xmlns:p14="http://schemas.microsoft.com/office/powerpoint/2010/main" val="262918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F6D9AA-1486-5946-A776-F2FDAB15C549}"/>
              </a:ext>
            </a:extLst>
          </p:cNvPr>
          <p:cNvSpPr>
            <a:spLocks noGrp="1"/>
          </p:cNvSpPr>
          <p:nvPr>
            <p:ph type="title"/>
          </p:nvPr>
        </p:nvSpPr>
        <p:spPr>
          <a:xfrm>
            <a:off x="651294" y="963877"/>
            <a:ext cx="3494362" cy="4930246"/>
          </a:xfrm>
        </p:spPr>
        <p:txBody>
          <a:bodyPr>
            <a:normAutofit/>
          </a:bodyPr>
          <a:lstStyle/>
          <a:p>
            <a:pPr algn="r"/>
            <a:r>
              <a:rPr lang="it-IT" sz="4000" b="1" dirty="0">
                <a:solidFill>
                  <a:schemeClr val="accent1"/>
                </a:solidFill>
                <a:latin typeface="Bookman Old Style"/>
                <a:cs typeface="Times New Roman"/>
              </a:rPr>
              <a:t>Analisi dei dati</a:t>
            </a:r>
            <a:br>
              <a:rPr lang="it-IT" sz="4000" b="1" dirty="0">
                <a:solidFill>
                  <a:schemeClr val="accent1"/>
                </a:solidFill>
                <a:latin typeface="Bookman Old Style"/>
                <a:cs typeface="Times New Roman"/>
              </a:rPr>
            </a:br>
            <a:br>
              <a:rPr lang="it-IT" sz="4000" b="1" dirty="0">
                <a:solidFill>
                  <a:schemeClr val="accent1"/>
                </a:solidFill>
                <a:latin typeface="Bookman Old Style"/>
                <a:cs typeface="Times New Roman"/>
              </a:rPr>
            </a:br>
            <a:r>
              <a:rPr lang="it-IT" sz="4000" i="1" dirty="0">
                <a:solidFill>
                  <a:schemeClr val="accent1"/>
                </a:solidFill>
                <a:latin typeface="Bookman Old Style"/>
                <a:cs typeface="Times New Roman"/>
              </a:rPr>
              <a:t> Versione pure HTML </a:t>
            </a:r>
            <a:endParaRPr lang="it-IT" sz="4000" dirty="0">
              <a:solidFill>
                <a:schemeClr val="accent1"/>
              </a:solidFill>
              <a:latin typeface="Bookman Old Style"/>
              <a:cs typeface="Calibri Light" panose="020F0302020204030204"/>
            </a:endParaRPr>
          </a:p>
        </p:txBody>
      </p:sp>
      <p:cxnSp>
        <p:nvCxnSpPr>
          <p:cNvPr id="51"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968491B3-8B55-704B-B6EB-8E8E496B39F4}"/>
              </a:ext>
            </a:extLst>
          </p:cNvPr>
          <p:cNvSpPr>
            <a:spLocks noGrp="1"/>
          </p:cNvSpPr>
          <p:nvPr>
            <p:ph idx="1"/>
          </p:nvPr>
        </p:nvSpPr>
        <p:spPr>
          <a:xfrm>
            <a:off x="4659729" y="1035764"/>
            <a:ext cx="7211653" cy="4793536"/>
          </a:xfrm>
        </p:spPr>
        <p:txBody>
          <a:bodyPr vert="horz" lIns="91440" tIns="45720" rIns="91440" bIns="45720" rtlCol="0" anchor="ctr">
            <a:noAutofit/>
          </a:bodyPr>
          <a:lstStyle/>
          <a:p>
            <a:r>
              <a:rPr lang="it-IT" sz="1600">
                <a:latin typeface="Book Antiqua"/>
                <a:ea typeface="+mn-lt"/>
                <a:cs typeface="Calibri"/>
              </a:rPr>
              <a:t>Un’applicazione web consente la gestione di </a:t>
            </a:r>
            <a:r>
              <a:rPr lang="it-IT" sz="1600">
                <a:solidFill>
                  <a:srgbClr val="0070C0"/>
                </a:solidFill>
                <a:latin typeface="Book Antiqua"/>
                <a:ea typeface="+mn-lt"/>
                <a:cs typeface="Calibri"/>
              </a:rPr>
              <a:t>trasferimenti di denaro online da un conto a un altro</a:t>
            </a:r>
            <a:r>
              <a:rPr lang="it-IT" sz="1600">
                <a:latin typeface="Book Antiqua"/>
                <a:ea typeface="+mn-lt"/>
                <a:cs typeface="Calibri"/>
              </a:rPr>
              <a:t>. Un </a:t>
            </a:r>
            <a:r>
              <a:rPr lang="it-IT" sz="1600">
                <a:solidFill>
                  <a:srgbClr val="FF0000"/>
                </a:solidFill>
                <a:latin typeface="Book Antiqua"/>
                <a:ea typeface="+mn-lt"/>
                <a:cs typeface="Calibri"/>
              </a:rPr>
              <a:t>utente</a:t>
            </a:r>
            <a:r>
              <a:rPr lang="it-IT" sz="1600">
                <a:latin typeface="Book Antiqua"/>
                <a:ea typeface="+mn-lt"/>
                <a:cs typeface="Calibri"/>
              </a:rPr>
              <a:t> ha un </a:t>
            </a:r>
            <a:r>
              <a:rPr lang="it-IT" sz="1600">
                <a:solidFill>
                  <a:srgbClr val="00B050"/>
                </a:solidFill>
                <a:latin typeface="Book Antiqua"/>
                <a:ea typeface="+mn-lt"/>
                <a:cs typeface="Calibri"/>
              </a:rPr>
              <a:t>nome</a:t>
            </a:r>
            <a:r>
              <a:rPr lang="it-IT" sz="1600">
                <a:latin typeface="Book Antiqua"/>
                <a:ea typeface="+mn-lt"/>
                <a:cs typeface="Calibri"/>
              </a:rPr>
              <a:t>, un </a:t>
            </a:r>
            <a:r>
              <a:rPr lang="it-IT" sz="1600">
                <a:solidFill>
                  <a:srgbClr val="00B050"/>
                </a:solidFill>
                <a:latin typeface="Book Antiqua"/>
                <a:ea typeface="+mn-lt"/>
                <a:cs typeface="Calibri"/>
              </a:rPr>
              <a:t>codice</a:t>
            </a:r>
            <a:r>
              <a:rPr lang="it-IT" sz="1600">
                <a:latin typeface="Book Antiqua"/>
                <a:ea typeface="+mn-lt"/>
                <a:cs typeface="Calibri"/>
              </a:rPr>
              <a:t> e uno o più </a:t>
            </a:r>
            <a:r>
              <a:rPr lang="it-IT" sz="1600">
                <a:solidFill>
                  <a:srgbClr val="00B050"/>
                </a:solidFill>
                <a:latin typeface="Book Antiqua"/>
                <a:ea typeface="+mn-lt"/>
                <a:cs typeface="Calibri"/>
              </a:rPr>
              <a:t>conti correnti</a:t>
            </a:r>
            <a:r>
              <a:rPr lang="it-IT" sz="1600">
                <a:latin typeface="Book Antiqua"/>
                <a:ea typeface="+mn-lt"/>
                <a:cs typeface="Calibri"/>
              </a:rPr>
              <a:t>. Un </a:t>
            </a:r>
            <a:r>
              <a:rPr lang="it-IT" sz="1600">
                <a:solidFill>
                  <a:srgbClr val="FF0000"/>
                </a:solidFill>
                <a:latin typeface="Book Antiqua"/>
                <a:ea typeface="+mn-lt"/>
                <a:cs typeface="Calibri"/>
              </a:rPr>
              <a:t>conto</a:t>
            </a:r>
            <a:r>
              <a:rPr lang="it-IT" sz="1600">
                <a:latin typeface="Book Antiqua"/>
                <a:ea typeface="+mn-lt"/>
                <a:cs typeface="Calibri"/>
              </a:rPr>
              <a:t> ha un </a:t>
            </a:r>
            <a:r>
              <a:rPr lang="it-IT" sz="1600">
                <a:solidFill>
                  <a:srgbClr val="00B050"/>
                </a:solidFill>
                <a:latin typeface="Book Antiqua"/>
                <a:ea typeface="+mn-lt"/>
                <a:cs typeface="Calibri"/>
              </a:rPr>
              <a:t>codice</a:t>
            </a:r>
            <a:r>
              <a:rPr lang="it-IT" sz="1600">
                <a:latin typeface="Book Antiqua"/>
                <a:ea typeface="+mn-lt"/>
                <a:cs typeface="Calibri"/>
              </a:rPr>
              <a:t>, un </a:t>
            </a:r>
            <a:r>
              <a:rPr lang="it-IT" sz="1600">
                <a:solidFill>
                  <a:srgbClr val="00B050"/>
                </a:solidFill>
                <a:latin typeface="Book Antiqua"/>
                <a:ea typeface="+mn-lt"/>
                <a:cs typeface="Calibri"/>
              </a:rPr>
              <a:t>saldo</a:t>
            </a:r>
            <a:r>
              <a:rPr lang="it-IT" sz="1600">
                <a:latin typeface="Book Antiqua"/>
                <a:ea typeface="+mn-lt"/>
                <a:cs typeface="Calibri"/>
              </a:rPr>
              <a:t>, e i </a:t>
            </a:r>
            <a:r>
              <a:rPr lang="it-IT" sz="1600">
                <a:solidFill>
                  <a:srgbClr val="00B050"/>
                </a:solidFill>
                <a:latin typeface="Book Antiqua"/>
                <a:ea typeface="+mn-lt"/>
                <a:cs typeface="Calibri"/>
              </a:rPr>
              <a:t>trasferimenti fatti</a:t>
            </a:r>
            <a:r>
              <a:rPr lang="it-IT" sz="1600">
                <a:latin typeface="Book Antiqua"/>
                <a:ea typeface="+mn-lt"/>
                <a:cs typeface="Calibri"/>
              </a:rPr>
              <a:t> (in uscita)</a:t>
            </a:r>
            <a:r>
              <a:rPr lang="it-IT" sz="1600">
                <a:solidFill>
                  <a:srgbClr val="00B050"/>
                </a:solidFill>
                <a:latin typeface="Book Antiqua"/>
                <a:ea typeface="+mn-lt"/>
                <a:cs typeface="Calibri"/>
              </a:rPr>
              <a:t> </a:t>
            </a:r>
            <a:r>
              <a:rPr lang="it-IT" sz="1600">
                <a:latin typeface="Book Antiqua"/>
                <a:ea typeface="+mn-lt"/>
                <a:cs typeface="Calibri"/>
              </a:rPr>
              <a:t>e</a:t>
            </a:r>
            <a:r>
              <a:rPr lang="it-IT" sz="1600">
                <a:solidFill>
                  <a:srgbClr val="00B050"/>
                </a:solidFill>
                <a:latin typeface="Book Antiqua"/>
                <a:ea typeface="+mn-lt"/>
                <a:cs typeface="Calibri"/>
              </a:rPr>
              <a:t> ricevuti</a:t>
            </a:r>
            <a:r>
              <a:rPr lang="it-IT" sz="1600">
                <a:latin typeface="Book Antiqua"/>
                <a:ea typeface="+mn-lt"/>
                <a:cs typeface="Calibri"/>
              </a:rPr>
              <a:t> (in ingresso) dal conto. Un </a:t>
            </a:r>
            <a:r>
              <a:rPr lang="it-IT" sz="1600">
                <a:solidFill>
                  <a:srgbClr val="FF0000"/>
                </a:solidFill>
                <a:latin typeface="Book Antiqua"/>
                <a:ea typeface="+mn-lt"/>
                <a:cs typeface="Calibri"/>
              </a:rPr>
              <a:t>trasferimento</a:t>
            </a:r>
            <a:r>
              <a:rPr lang="it-IT" sz="1600">
                <a:latin typeface="Book Antiqua"/>
                <a:ea typeface="+mn-lt"/>
                <a:cs typeface="Calibri"/>
              </a:rPr>
              <a:t> ha una </a:t>
            </a:r>
            <a:r>
              <a:rPr lang="it-IT" sz="1600">
                <a:solidFill>
                  <a:srgbClr val="00B050"/>
                </a:solidFill>
                <a:latin typeface="Book Antiqua"/>
                <a:ea typeface="+mn-lt"/>
                <a:cs typeface="Calibri"/>
              </a:rPr>
              <a:t>data</a:t>
            </a:r>
            <a:r>
              <a:rPr lang="it-IT" sz="1600">
                <a:latin typeface="Book Antiqua"/>
                <a:ea typeface="+mn-lt"/>
                <a:cs typeface="Calibri"/>
              </a:rPr>
              <a:t>, un </a:t>
            </a:r>
            <a:r>
              <a:rPr lang="it-IT" sz="1600">
                <a:solidFill>
                  <a:srgbClr val="00B050"/>
                </a:solidFill>
                <a:latin typeface="Book Antiqua"/>
                <a:ea typeface="+mn-lt"/>
                <a:cs typeface="Calibri"/>
              </a:rPr>
              <a:t>importo</a:t>
            </a:r>
            <a:r>
              <a:rPr lang="it-IT" sz="1600">
                <a:latin typeface="Book Antiqua"/>
                <a:ea typeface="+mn-lt"/>
                <a:cs typeface="Calibri"/>
              </a:rPr>
              <a:t>, un </a:t>
            </a:r>
            <a:r>
              <a:rPr lang="it-IT" sz="1600">
                <a:solidFill>
                  <a:srgbClr val="00B050"/>
                </a:solidFill>
                <a:latin typeface="Book Antiqua"/>
                <a:ea typeface="+mn-lt"/>
                <a:cs typeface="Calibri"/>
              </a:rPr>
              <a:t>conto di origine</a:t>
            </a:r>
            <a:r>
              <a:rPr lang="it-IT" sz="1600">
                <a:latin typeface="Book Antiqua"/>
                <a:ea typeface="+mn-lt"/>
                <a:cs typeface="Calibri"/>
              </a:rPr>
              <a:t> e un </a:t>
            </a:r>
            <a:r>
              <a:rPr lang="it-IT" sz="1600">
                <a:solidFill>
                  <a:srgbClr val="00B050"/>
                </a:solidFill>
                <a:latin typeface="Book Antiqua"/>
                <a:ea typeface="+mn-lt"/>
                <a:cs typeface="Calibri"/>
              </a:rPr>
              <a:t>conto di destinazione</a:t>
            </a:r>
            <a:r>
              <a:rPr lang="it-IT" sz="1600">
                <a:latin typeface="Book Antiqua"/>
                <a:ea typeface="+mn-lt"/>
                <a:cs typeface="Calibri"/>
              </a:rPr>
              <a:t>. Quando l’utente accede all’applicazione appare una pagina LOGIN per la verifica delle credenziali.  In seguito all’autenticazione dell’utente appare l’HOME </a:t>
            </a:r>
            <a:r>
              <a:rPr lang="it-IT" sz="1600" err="1">
                <a:latin typeface="Book Antiqua"/>
                <a:ea typeface="+mn-lt"/>
                <a:cs typeface="Calibri"/>
              </a:rPr>
              <a:t>page</a:t>
            </a:r>
            <a:r>
              <a:rPr lang="it-IT" sz="1600">
                <a:latin typeface="Book Antiqua"/>
                <a:ea typeface="+mn-lt"/>
                <a:cs typeface="Calibri"/>
              </a:rPr>
              <a:t> che mostra l’elenco dei </a:t>
            </a:r>
            <a:r>
              <a:rPr lang="it-IT" sz="1600">
                <a:solidFill>
                  <a:srgbClr val="0070C0"/>
                </a:solidFill>
                <a:latin typeface="Book Antiqua"/>
                <a:ea typeface="+mn-lt"/>
                <a:cs typeface="Calibri"/>
              </a:rPr>
              <a:t>suoi conti</a:t>
            </a:r>
            <a:r>
              <a:rPr lang="it-IT" sz="1600">
                <a:latin typeface="Book Antiqua"/>
                <a:ea typeface="+mn-lt"/>
                <a:cs typeface="Calibri"/>
              </a:rPr>
              <a:t>. Quando l’utente seleziona un conto, appare una pagina STATO DEL CONTO che mostra i dettagli del conto e la lista dei movimenti in entrata e in uscita, ordinati per data discendente. La pagina contiene anche una </a:t>
            </a:r>
            <a:r>
              <a:rPr lang="it-IT" sz="1600" err="1">
                <a:latin typeface="Book Antiqua"/>
                <a:ea typeface="+mn-lt"/>
                <a:cs typeface="Calibri"/>
              </a:rPr>
              <a:t>form</a:t>
            </a:r>
            <a:r>
              <a:rPr lang="it-IT" sz="1600">
                <a:latin typeface="Book Antiqua"/>
                <a:ea typeface="+mn-lt"/>
                <a:cs typeface="Calibri"/>
              </a:rPr>
              <a:t> per ordinare un trasferimento. La </a:t>
            </a:r>
            <a:r>
              <a:rPr lang="it-IT" sz="1600" err="1">
                <a:latin typeface="Book Antiqua"/>
                <a:ea typeface="+mn-lt"/>
                <a:cs typeface="Calibri"/>
              </a:rPr>
              <a:t>form</a:t>
            </a:r>
            <a:r>
              <a:rPr lang="it-IT" sz="1600">
                <a:latin typeface="Book Antiqua"/>
                <a:ea typeface="+mn-lt"/>
                <a:cs typeface="Calibri"/>
              </a:rPr>
              <a:t> contiene i campi: codice utente destinatario, codice conto destinatario, </a:t>
            </a:r>
            <a:r>
              <a:rPr lang="it-IT" sz="1600">
                <a:solidFill>
                  <a:srgbClr val="00B050"/>
                </a:solidFill>
                <a:latin typeface="Book Antiqua"/>
                <a:ea typeface="+mn-lt"/>
                <a:cs typeface="Calibri"/>
              </a:rPr>
              <a:t>causale</a:t>
            </a:r>
            <a:r>
              <a:rPr lang="it-IT" sz="1600">
                <a:latin typeface="Book Antiqua"/>
                <a:ea typeface="+mn-lt"/>
                <a:cs typeface="Calibri"/>
              </a:rPr>
              <a:t> e importo. All’invio della </a:t>
            </a:r>
            <a:r>
              <a:rPr lang="it-IT" sz="1600" err="1">
                <a:latin typeface="Book Antiqua"/>
                <a:ea typeface="+mn-lt"/>
                <a:cs typeface="Calibri"/>
              </a:rPr>
              <a:t>form</a:t>
            </a:r>
            <a:r>
              <a:rPr lang="it-IT" sz="1600">
                <a:latin typeface="Book Antiqua"/>
                <a:ea typeface="+mn-lt"/>
                <a:cs typeface="Calibri"/>
              </a:rPr>
              <a:t> con il bottone INVIA, l’applicazione controlla che il conto di destinazione appartenga all’utente specificato e che il conto origine abbia un saldo superiore o uguale all’importo del trasferimento. In caso di mancanza di anche solo una condizione, l’applicazione mostra una pagina con un avviso di fallimento che spiega il motivo del mancato trasferimento. In caso di verifica di entrambe le condizioni, l’applicazione deduce l’importo dal conto origine, aggiunge l’importo al conto destinazione e mostra una pagina CONFERMA TRASFERIMENTO che presenta i dati del conto di origine e destinazione, con i rispettivi saldi aggiornati. L’applicazione deve garantire l’atomicità del trasferimento: ogni volta che il conto di destinazione viene addebitato il conto di origine deve essere accreditato e viceversa.</a:t>
            </a:r>
            <a:endParaRPr lang="en-US" sz="1600">
              <a:latin typeface="Book Antiqua"/>
              <a:ea typeface="+mn-lt"/>
              <a:cs typeface="+mn-lt"/>
            </a:endParaRPr>
          </a:p>
          <a:p>
            <a:r>
              <a:rPr lang="it-IT" sz="1600">
                <a:solidFill>
                  <a:srgbClr val="FF0000"/>
                </a:solidFill>
                <a:latin typeface="Book Antiqua"/>
                <a:ea typeface="+mn-lt"/>
                <a:cs typeface="Calibri"/>
              </a:rPr>
              <a:t>Entità</a:t>
            </a:r>
            <a:r>
              <a:rPr lang="it-IT" sz="1600">
                <a:latin typeface="Book Antiqua"/>
                <a:ea typeface="+mn-lt"/>
                <a:cs typeface="Calibri"/>
              </a:rPr>
              <a:t>, </a:t>
            </a:r>
            <a:r>
              <a:rPr lang="it-IT" sz="1600">
                <a:solidFill>
                  <a:srgbClr val="00B050"/>
                </a:solidFill>
                <a:latin typeface="Book Antiqua"/>
                <a:ea typeface="+mn-lt"/>
                <a:cs typeface="Calibri"/>
              </a:rPr>
              <a:t>Attributi</a:t>
            </a:r>
            <a:r>
              <a:rPr lang="it-IT" sz="1600">
                <a:latin typeface="Book Antiqua"/>
                <a:ea typeface="+mn-lt"/>
                <a:cs typeface="Calibri"/>
              </a:rPr>
              <a:t>, </a:t>
            </a:r>
            <a:r>
              <a:rPr lang="it-IT" sz="1600">
                <a:solidFill>
                  <a:srgbClr val="0070C0"/>
                </a:solidFill>
                <a:latin typeface="Book Antiqua"/>
                <a:ea typeface="+mn-lt"/>
                <a:cs typeface="Calibri"/>
              </a:rPr>
              <a:t>Relazioni</a:t>
            </a:r>
            <a:endParaRPr lang="it-IT" sz="1600">
              <a:solidFill>
                <a:srgbClr val="0070C0"/>
              </a:solidFill>
              <a:latin typeface="Book Antiqua"/>
              <a:ea typeface="+mn-lt"/>
            </a:endParaRPr>
          </a:p>
        </p:txBody>
      </p:sp>
    </p:spTree>
    <p:extLst>
      <p:ext uri="{BB962C8B-B14F-4D97-AF65-F5344CB8AC3E}">
        <p14:creationId xmlns:p14="http://schemas.microsoft.com/office/powerpoint/2010/main" val="2522351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F6D9AA-1486-5946-A776-F2FDAB15C549}"/>
              </a:ext>
            </a:extLst>
          </p:cNvPr>
          <p:cNvSpPr>
            <a:spLocks noGrp="1"/>
          </p:cNvSpPr>
          <p:nvPr>
            <p:ph type="title"/>
          </p:nvPr>
        </p:nvSpPr>
        <p:spPr>
          <a:xfrm>
            <a:off x="665672" y="963877"/>
            <a:ext cx="3666890" cy="4930246"/>
          </a:xfrm>
        </p:spPr>
        <p:txBody>
          <a:bodyPr>
            <a:normAutofit/>
          </a:bodyPr>
          <a:lstStyle/>
          <a:p>
            <a:pPr algn="r"/>
            <a:r>
              <a:rPr lang="it-IT" sz="4000" b="1" dirty="0">
                <a:solidFill>
                  <a:schemeClr val="accent1"/>
                </a:solidFill>
                <a:latin typeface="Bookman Old Style"/>
                <a:cs typeface="Times New Roman"/>
              </a:rPr>
              <a:t>Analisi dei dati</a:t>
            </a:r>
            <a:br>
              <a:rPr lang="it-IT" sz="4000" b="1" dirty="0">
                <a:solidFill>
                  <a:schemeClr val="accent1"/>
                </a:solidFill>
                <a:latin typeface="Bookman Old Style"/>
                <a:cs typeface="Times New Roman"/>
              </a:rPr>
            </a:br>
            <a:br>
              <a:rPr lang="it-IT" sz="4000" b="1" dirty="0">
                <a:solidFill>
                  <a:schemeClr val="accent1"/>
                </a:solidFill>
                <a:latin typeface="Bookman Old Style"/>
                <a:cs typeface="Times New Roman"/>
              </a:rPr>
            </a:br>
            <a:r>
              <a:rPr lang="it-IT" sz="4000" i="1" dirty="0">
                <a:solidFill>
                  <a:schemeClr val="accent1"/>
                </a:solidFill>
                <a:latin typeface="Bookman Old Style"/>
                <a:cs typeface="Times New Roman"/>
              </a:rPr>
              <a:t>Versione con </a:t>
            </a:r>
            <a:r>
              <a:rPr lang="it-IT" sz="4000" i="1" dirty="0" err="1">
                <a:solidFill>
                  <a:schemeClr val="accent1"/>
                </a:solidFill>
                <a:latin typeface="Bookman Old Style"/>
                <a:cs typeface="Times New Roman"/>
              </a:rPr>
              <a:t>JavaScript</a:t>
            </a:r>
            <a:r>
              <a:rPr lang="it-IT" sz="4000" i="1" dirty="0">
                <a:solidFill>
                  <a:schemeClr val="accent1"/>
                </a:solidFill>
                <a:latin typeface="Bookman Old Style"/>
                <a:cs typeface="Times New Roman"/>
              </a:rPr>
              <a:t> </a:t>
            </a:r>
            <a:endParaRPr lang="it-IT" sz="4000" i="1" dirty="0">
              <a:solidFill>
                <a:schemeClr val="accent1"/>
              </a:solidFill>
              <a:latin typeface="Bookman Old Style"/>
            </a:endParaRPr>
          </a:p>
        </p:txBody>
      </p:sp>
      <p:cxnSp>
        <p:nvCxnSpPr>
          <p:cNvPr id="3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968491B3-8B55-704B-B6EB-8E8E496B39F4}"/>
              </a:ext>
            </a:extLst>
          </p:cNvPr>
          <p:cNvSpPr>
            <a:spLocks noGrp="1"/>
          </p:cNvSpPr>
          <p:nvPr>
            <p:ph idx="1"/>
          </p:nvPr>
        </p:nvSpPr>
        <p:spPr>
          <a:xfrm>
            <a:off x="4705350" y="742950"/>
            <a:ext cx="7166034" cy="5791200"/>
          </a:xfrm>
        </p:spPr>
        <p:txBody>
          <a:bodyPr vert="horz" lIns="91440" tIns="45720" rIns="91440" bIns="45720" rtlCol="0" anchor="ctr">
            <a:noAutofit/>
          </a:bodyPr>
          <a:lstStyle/>
          <a:p>
            <a:r>
              <a:rPr lang="it-IT" sz="1600">
                <a:latin typeface="Book Antiqua"/>
                <a:cs typeface="Times New Roman"/>
              </a:rPr>
              <a:t>Si realizzi un’applicazione client server web che modifica le specifiche precedenti come segue: </a:t>
            </a:r>
          </a:p>
          <a:p>
            <a:r>
              <a:rPr lang="it-IT" sz="1600">
                <a:latin typeface="Book Antiqua"/>
                <a:cs typeface="Times New Roman"/>
              </a:rPr>
              <a:t>L’applicazione supporta registrazione e login mediante una pagina pubblica con opportune </a:t>
            </a:r>
            <a:r>
              <a:rPr lang="it-IT" sz="1600" err="1">
                <a:latin typeface="Book Antiqua"/>
                <a:cs typeface="Times New Roman"/>
              </a:rPr>
              <a:t>form</a:t>
            </a:r>
            <a:r>
              <a:rPr lang="it-IT" sz="1600">
                <a:latin typeface="Book Antiqua"/>
                <a:cs typeface="Times New Roman"/>
              </a:rPr>
              <a:t>. La registrazione controlla la validità sintattica </a:t>
            </a:r>
            <a:r>
              <a:rPr lang="it-IT" sz="1600">
                <a:solidFill>
                  <a:srgbClr val="00B050"/>
                </a:solidFill>
                <a:latin typeface="Book Antiqua"/>
                <a:cs typeface="Times New Roman"/>
              </a:rPr>
              <a:t>dell’indirizzo di </a:t>
            </a:r>
            <a:r>
              <a:rPr lang="it-IT" sz="1600" err="1">
                <a:solidFill>
                  <a:srgbClr val="00B050"/>
                </a:solidFill>
                <a:latin typeface="Book Antiqua"/>
                <a:cs typeface="Times New Roman"/>
              </a:rPr>
              <a:t>email</a:t>
            </a:r>
            <a:r>
              <a:rPr lang="it-IT" sz="1600">
                <a:solidFill>
                  <a:srgbClr val="00B050"/>
                </a:solidFill>
                <a:latin typeface="Book Antiqua"/>
                <a:cs typeface="Times New Roman"/>
              </a:rPr>
              <a:t> </a:t>
            </a:r>
            <a:r>
              <a:rPr lang="it-IT" sz="1600">
                <a:latin typeface="Book Antiqua"/>
                <a:cs typeface="Times New Roman"/>
              </a:rPr>
              <a:t>e l’uguaglianza tra i campi “</a:t>
            </a:r>
            <a:r>
              <a:rPr lang="it-IT" sz="1600">
                <a:solidFill>
                  <a:srgbClr val="00B050"/>
                </a:solidFill>
                <a:latin typeface="Book Antiqua"/>
                <a:cs typeface="Times New Roman"/>
              </a:rPr>
              <a:t>password</a:t>
            </a:r>
            <a:r>
              <a:rPr lang="it-IT" sz="1600">
                <a:latin typeface="Book Antiqua"/>
                <a:cs typeface="Times New Roman"/>
              </a:rPr>
              <a:t>” e “ripeti password”, anche a lato client. La registrazione controlla l’unicità dello username. </a:t>
            </a:r>
          </a:p>
          <a:p>
            <a:r>
              <a:rPr lang="it-IT" sz="1600">
                <a:latin typeface="Book Antiqua"/>
                <a:cs typeface="Times New Roman"/>
              </a:rPr>
              <a:t>Dopo il login, l’intera applicazione è realizzata con un’unica pagina. </a:t>
            </a:r>
          </a:p>
          <a:p>
            <a:r>
              <a:rPr lang="it-IT" sz="1600">
                <a:latin typeface="Book Antiqua"/>
                <a:cs typeface="Times New Roman"/>
              </a:rPr>
              <a:t>Ogni interazione dell’utente è gestita senza ricaricare completamente la pagina, ma produce l’invocazione asincrona del server e l’eventuale modifica del contenuto da aggiornare a seguito dell’evento. </a:t>
            </a:r>
          </a:p>
          <a:p>
            <a:r>
              <a:rPr lang="it-IT" sz="1600">
                <a:latin typeface="Book Antiqua"/>
                <a:cs typeface="Times New Roman"/>
              </a:rPr>
              <a:t>I controlli di validità dei dati di input (ad esempio importo non nullo e maggiore di zero) devono essere realizzati anche a lato client. </a:t>
            </a:r>
          </a:p>
          <a:p>
            <a:r>
              <a:rPr lang="it-IT" sz="1600">
                <a:latin typeface="Book Antiqua"/>
                <a:cs typeface="Times New Roman"/>
              </a:rPr>
              <a:t>L’avviso di fallimento è realizzato mediante un messaggio nella pagina che ospita l’applicazione. </a:t>
            </a:r>
          </a:p>
          <a:p>
            <a:r>
              <a:rPr lang="it-IT" sz="1600">
                <a:latin typeface="Book Antiqua"/>
                <a:cs typeface="Times New Roman"/>
              </a:rPr>
              <a:t>L’applicazione chiede all’utente se vuole inserire nella </a:t>
            </a:r>
            <a:r>
              <a:rPr lang="it-IT" sz="1600">
                <a:solidFill>
                  <a:srgbClr val="0070C0"/>
                </a:solidFill>
                <a:latin typeface="Book Antiqua"/>
                <a:cs typeface="Times New Roman"/>
              </a:rPr>
              <a:t>propria</a:t>
            </a:r>
            <a:r>
              <a:rPr lang="it-IT" sz="1600">
                <a:latin typeface="Book Antiqua"/>
                <a:cs typeface="Times New Roman"/>
              </a:rPr>
              <a:t> </a:t>
            </a:r>
            <a:r>
              <a:rPr lang="it-IT" sz="1600">
                <a:solidFill>
                  <a:srgbClr val="FF0000"/>
                </a:solidFill>
                <a:latin typeface="Book Antiqua"/>
                <a:cs typeface="Times New Roman"/>
              </a:rPr>
              <a:t>rubrica</a:t>
            </a:r>
            <a:r>
              <a:rPr lang="it-IT" sz="1600">
                <a:latin typeface="Book Antiqua"/>
                <a:cs typeface="Times New Roman"/>
              </a:rPr>
              <a:t> </a:t>
            </a:r>
            <a:r>
              <a:rPr lang="it-IT" sz="1600">
                <a:solidFill>
                  <a:srgbClr val="00B050"/>
                </a:solidFill>
                <a:latin typeface="Book Antiqua"/>
                <a:cs typeface="Times New Roman"/>
              </a:rPr>
              <a:t>i dati del destinatario </a:t>
            </a:r>
            <a:r>
              <a:rPr lang="it-IT" sz="1600">
                <a:latin typeface="Book Antiqua"/>
                <a:cs typeface="Times New Roman"/>
              </a:rPr>
              <a:t>di un </a:t>
            </a:r>
            <a:r>
              <a:rPr lang="it-IT" sz="1600">
                <a:solidFill>
                  <a:srgbClr val="0070C0"/>
                </a:solidFill>
                <a:latin typeface="Book Antiqua"/>
                <a:cs typeface="Times New Roman"/>
              </a:rPr>
              <a:t>trasferimento andato a buon fine </a:t>
            </a:r>
            <a:r>
              <a:rPr lang="it-IT" sz="1600">
                <a:latin typeface="Book Antiqua"/>
                <a:cs typeface="Times New Roman"/>
              </a:rPr>
              <a:t>non ancora presente. Se l’utente conferma, i dati sono memorizzati nella base di dati e usati per semplificare l’inserimento. Quando l’utente crea un trasferimento, l’applicazione propone mediante una funzione di auto-completamento i destinatari in rubrica il cui codice corrisponde alle lettere inserite nel campo codice destinatario.</a:t>
            </a:r>
          </a:p>
          <a:p>
            <a:r>
              <a:rPr lang="it-IT" sz="1600">
                <a:solidFill>
                  <a:srgbClr val="FF0000"/>
                </a:solidFill>
                <a:latin typeface="Book Antiqua"/>
                <a:ea typeface="+mn-lt"/>
                <a:cs typeface="Calibri"/>
              </a:rPr>
              <a:t>Entità</a:t>
            </a:r>
            <a:r>
              <a:rPr lang="it-IT" sz="1600">
                <a:latin typeface="Book Antiqua"/>
                <a:ea typeface="+mn-lt"/>
                <a:cs typeface="Calibri"/>
              </a:rPr>
              <a:t>, </a:t>
            </a:r>
            <a:r>
              <a:rPr lang="it-IT" sz="1600">
                <a:solidFill>
                  <a:srgbClr val="00B050"/>
                </a:solidFill>
                <a:latin typeface="Book Antiqua"/>
                <a:ea typeface="+mn-lt"/>
                <a:cs typeface="Calibri"/>
              </a:rPr>
              <a:t>Attributi</a:t>
            </a:r>
            <a:r>
              <a:rPr lang="it-IT" sz="1600">
                <a:latin typeface="Book Antiqua"/>
                <a:ea typeface="+mn-lt"/>
                <a:cs typeface="Calibri"/>
              </a:rPr>
              <a:t>, </a:t>
            </a:r>
            <a:r>
              <a:rPr lang="it-IT" sz="1600">
                <a:solidFill>
                  <a:srgbClr val="0070C0"/>
                </a:solidFill>
                <a:latin typeface="Book Antiqua"/>
                <a:ea typeface="+mn-lt"/>
                <a:cs typeface="Calibri"/>
              </a:rPr>
              <a:t>Relazioni</a:t>
            </a:r>
            <a:r>
              <a:rPr lang="it-IT" sz="1600">
                <a:latin typeface="Book Antiqua"/>
                <a:cs typeface="Times New Roman"/>
              </a:rPr>
              <a:t> </a:t>
            </a:r>
          </a:p>
          <a:p>
            <a:endParaRPr lang="it-IT" sz="1600">
              <a:latin typeface="Book Antiqua"/>
              <a:cs typeface="Times New Roman"/>
            </a:endParaRPr>
          </a:p>
        </p:txBody>
      </p:sp>
    </p:spTree>
    <p:extLst>
      <p:ext uri="{BB962C8B-B14F-4D97-AF65-F5344CB8AC3E}">
        <p14:creationId xmlns:p14="http://schemas.microsoft.com/office/powerpoint/2010/main" val="457991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7A19EA-B6F0-41ED-AF69-C74E81A469A5}"/>
              </a:ext>
            </a:extLst>
          </p:cNvPr>
          <p:cNvSpPr>
            <a:spLocks noGrp="1"/>
          </p:cNvSpPr>
          <p:nvPr>
            <p:ph type="title"/>
          </p:nvPr>
        </p:nvSpPr>
        <p:spPr>
          <a:xfrm>
            <a:off x="2122978" y="362358"/>
            <a:ext cx="7958331" cy="1077229"/>
          </a:xfrm>
        </p:spPr>
        <p:txBody>
          <a:bodyPr>
            <a:normAutofit/>
          </a:bodyPr>
          <a:lstStyle/>
          <a:p>
            <a:pPr algn="ctr"/>
            <a:r>
              <a:rPr lang="it-IT" sz="4000" b="1" dirty="0">
                <a:solidFill>
                  <a:srgbClr val="0070C0"/>
                </a:solidFill>
                <a:latin typeface="Bookman Old Style"/>
                <a:cs typeface="Calibri Light"/>
              </a:rPr>
              <a:t>Database Design</a:t>
            </a:r>
          </a:p>
        </p:txBody>
      </p:sp>
      <p:sp>
        <p:nvSpPr>
          <p:cNvPr id="6" name="Rettangolo 5">
            <a:extLst>
              <a:ext uri="{FF2B5EF4-FFF2-40B4-BE49-F238E27FC236}">
                <a16:creationId xmlns:a16="http://schemas.microsoft.com/office/drawing/2014/main" id="{BE55EC00-5326-49E9-9A65-474E761F0B9B}"/>
              </a:ext>
            </a:extLst>
          </p:cNvPr>
          <p:cNvSpPr/>
          <p:nvPr/>
        </p:nvSpPr>
        <p:spPr>
          <a:xfrm>
            <a:off x="7857479" y="5239658"/>
            <a:ext cx="1710903" cy="1172338"/>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it-IT" sz="1600" b="1" i="1">
                <a:latin typeface="Book Antiqua" pitchFamily="18" charset="0"/>
                <a:cs typeface="Calibri"/>
              </a:rPr>
              <a:t>Trasferimento</a:t>
            </a:r>
          </a:p>
        </p:txBody>
      </p:sp>
      <p:sp>
        <p:nvSpPr>
          <p:cNvPr id="42" name="CasellaDiTesto 41">
            <a:extLst>
              <a:ext uri="{FF2B5EF4-FFF2-40B4-BE49-F238E27FC236}">
                <a16:creationId xmlns:a16="http://schemas.microsoft.com/office/drawing/2014/main" id="{8D202093-D7C6-4BCF-AA13-635240849648}"/>
              </a:ext>
            </a:extLst>
          </p:cNvPr>
          <p:cNvSpPr txBox="1"/>
          <p:nvPr/>
        </p:nvSpPr>
        <p:spPr>
          <a:xfrm>
            <a:off x="847541" y="1787211"/>
            <a:ext cx="20099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it-IT" sz="1200" b="1" dirty="0">
                <a:latin typeface="Book Antiqua" pitchFamily="18" charset="0"/>
              </a:rPr>
              <a:t>IDUTENTE</a:t>
            </a:r>
            <a:endParaRPr lang="it-IT" sz="1600" b="1" dirty="0">
              <a:latin typeface="Book Antiqua" pitchFamily="18" charset="0"/>
              <a:cs typeface="Calibri"/>
            </a:endParaRPr>
          </a:p>
          <a:p>
            <a:pPr algn="r"/>
            <a:r>
              <a:rPr lang="it-IT" sz="1200" dirty="0">
                <a:latin typeface="Book Antiqua" pitchFamily="18" charset="0"/>
                <a:cs typeface="Calibri"/>
              </a:rPr>
              <a:t>USERNAME</a:t>
            </a:r>
            <a:endParaRPr lang="it-IT" sz="1200">
              <a:latin typeface="Book Antiqua" pitchFamily="18" charset="0"/>
              <a:cs typeface="Calibri"/>
            </a:endParaRPr>
          </a:p>
          <a:p>
            <a:pPr algn="r"/>
            <a:r>
              <a:rPr lang="it-IT" sz="1200">
                <a:latin typeface="Book Antiqua" pitchFamily="18" charset="0"/>
                <a:cs typeface="Calibri"/>
              </a:rPr>
              <a:t>EMAIL</a:t>
            </a:r>
            <a:endParaRPr lang="it-IT" sz="1200" dirty="0">
              <a:latin typeface="Book Antiqua" pitchFamily="18" charset="0"/>
              <a:cs typeface="Calibri"/>
            </a:endParaRPr>
          </a:p>
          <a:p>
            <a:pPr algn="r"/>
            <a:r>
              <a:rPr lang="it-IT" sz="1200" dirty="0">
                <a:latin typeface="Book Antiqua" pitchFamily="18" charset="0"/>
                <a:cs typeface="Calibri"/>
              </a:rPr>
              <a:t>PASSWORD</a:t>
            </a:r>
          </a:p>
        </p:txBody>
      </p:sp>
      <p:sp>
        <p:nvSpPr>
          <p:cNvPr id="8" name="Rettangolo 7">
            <a:extLst>
              <a:ext uri="{FF2B5EF4-FFF2-40B4-BE49-F238E27FC236}">
                <a16:creationId xmlns:a16="http://schemas.microsoft.com/office/drawing/2014/main" id="{850015DC-7D72-4049-B65A-EFE877A35DE0}"/>
              </a:ext>
            </a:extLst>
          </p:cNvPr>
          <p:cNvSpPr/>
          <p:nvPr/>
        </p:nvSpPr>
        <p:spPr>
          <a:xfrm>
            <a:off x="2865949" y="5470749"/>
            <a:ext cx="1466489" cy="92015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it-IT" sz="1600" b="1" i="1" dirty="0">
                <a:latin typeface="Book Antiqua" pitchFamily="18" charset="0"/>
                <a:cs typeface="Calibri"/>
              </a:rPr>
              <a:t>Rubrica</a:t>
            </a:r>
          </a:p>
        </p:txBody>
      </p:sp>
      <p:sp>
        <p:nvSpPr>
          <p:cNvPr id="10" name="Rettangolo 9">
            <a:extLst>
              <a:ext uri="{FF2B5EF4-FFF2-40B4-BE49-F238E27FC236}">
                <a16:creationId xmlns:a16="http://schemas.microsoft.com/office/drawing/2014/main" id="{63E1AD73-8D85-4263-905A-8FF0835770EF}"/>
              </a:ext>
            </a:extLst>
          </p:cNvPr>
          <p:cNvSpPr/>
          <p:nvPr/>
        </p:nvSpPr>
        <p:spPr>
          <a:xfrm>
            <a:off x="8003687" y="1545905"/>
            <a:ext cx="1466489" cy="92015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it-IT" sz="1600" b="1" i="1" dirty="0">
                <a:latin typeface="Book Antiqua" pitchFamily="18" charset="0"/>
                <a:cs typeface="Calibri"/>
              </a:rPr>
              <a:t>Conto</a:t>
            </a:r>
          </a:p>
        </p:txBody>
      </p:sp>
      <p:sp>
        <p:nvSpPr>
          <p:cNvPr id="15" name="Rombo 14">
            <a:extLst>
              <a:ext uri="{FF2B5EF4-FFF2-40B4-BE49-F238E27FC236}">
                <a16:creationId xmlns:a16="http://schemas.microsoft.com/office/drawing/2014/main" id="{548642DD-7E7A-4930-8D83-F9CD16339C8D}"/>
              </a:ext>
            </a:extLst>
          </p:cNvPr>
          <p:cNvSpPr/>
          <p:nvPr/>
        </p:nvSpPr>
        <p:spPr>
          <a:xfrm>
            <a:off x="9036756" y="3307344"/>
            <a:ext cx="704490" cy="747622"/>
          </a:xfrm>
          <a:prstGeom prst="diamond">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it-IT" sz="1600" i="1">
              <a:latin typeface="Book Antiqua" pitchFamily="18" charset="0"/>
            </a:endParaRPr>
          </a:p>
        </p:txBody>
      </p:sp>
      <p:sp>
        <p:nvSpPr>
          <p:cNvPr id="16" name="Rombo 15">
            <a:extLst>
              <a:ext uri="{FF2B5EF4-FFF2-40B4-BE49-F238E27FC236}">
                <a16:creationId xmlns:a16="http://schemas.microsoft.com/office/drawing/2014/main" id="{15965CC2-E823-43B3-9455-D87B81749900}"/>
              </a:ext>
            </a:extLst>
          </p:cNvPr>
          <p:cNvSpPr/>
          <p:nvPr/>
        </p:nvSpPr>
        <p:spPr>
          <a:xfrm>
            <a:off x="8013040" y="3339024"/>
            <a:ext cx="704490" cy="747622"/>
          </a:xfrm>
          <a:prstGeom prst="diamond">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it-IT" sz="1600" i="1">
              <a:latin typeface="Book Antiqua" pitchFamily="18" charset="0"/>
            </a:endParaRPr>
          </a:p>
        </p:txBody>
      </p:sp>
      <p:sp>
        <p:nvSpPr>
          <p:cNvPr id="17" name="Rombo 16">
            <a:extLst>
              <a:ext uri="{FF2B5EF4-FFF2-40B4-BE49-F238E27FC236}">
                <a16:creationId xmlns:a16="http://schemas.microsoft.com/office/drawing/2014/main" id="{EB442B93-68D8-4F3D-AD57-76604B2A6F42}"/>
              </a:ext>
            </a:extLst>
          </p:cNvPr>
          <p:cNvSpPr/>
          <p:nvPr/>
        </p:nvSpPr>
        <p:spPr>
          <a:xfrm>
            <a:off x="5880317" y="1626654"/>
            <a:ext cx="704490" cy="747622"/>
          </a:xfrm>
          <a:prstGeom prst="diamond">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it-IT" sz="1600" i="1">
              <a:latin typeface="Book Antiqua" pitchFamily="18" charset="0"/>
            </a:endParaRPr>
          </a:p>
        </p:txBody>
      </p:sp>
      <p:cxnSp>
        <p:nvCxnSpPr>
          <p:cNvPr id="20" name="Connettore 2 19">
            <a:extLst>
              <a:ext uri="{FF2B5EF4-FFF2-40B4-BE49-F238E27FC236}">
                <a16:creationId xmlns:a16="http://schemas.microsoft.com/office/drawing/2014/main" id="{483C9F52-2C93-409C-9510-C8A9D10981F6}"/>
              </a:ext>
            </a:extLst>
          </p:cNvPr>
          <p:cNvCxnSpPr/>
          <p:nvPr/>
        </p:nvCxnSpPr>
        <p:spPr>
          <a:xfrm>
            <a:off x="9372667" y="2463534"/>
            <a:ext cx="21930" cy="868246"/>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8E41E8CE-E5E5-423E-84A9-80C8785CDCC7}"/>
              </a:ext>
            </a:extLst>
          </p:cNvPr>
          <p:cNvCxnSpPr/>
          <p:nvPr/>
        </p:nvCxnSpPr>
        <p:spPr>
          <a:xfrm>
            <a:off x="9374960" y="4048357"/>
            <a:ext cx="30297" cy="1191300"/>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894B27E2-7E00-4ED0-AE7D-340B694E3A4D}"/>
              </a:ext>
            </a:extLst>
          </p:cNvPr>
          <p:cNvCxnSpPr>
            <a:stCxn id="16" idx="2"/>
          </p:cNvCxnSpPr>
          <p:nvPr/>
        </p:nvCxnSpPr>
        <p:spPr>
          <a:xfrm>
            <a:off x="16349570" y="7483179"/>
            <a:ext cx="38076" cy="1095640"/>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0CBA20F5-55CA-45FC-A094-4D612C790E0F}"/>
              </a:ext>
            </a:extLst>
          </p:cNvPr>
          <p:cNvCxnSpPr/>
          <p:nvPr/>
        </p:nvCxnSpPr>
        <p:spPr>
          <a:xfrm flipH="1">
            <a:off x="8358913" y="2462880"/>
            <a:ext cx="9016" cy="871412"/>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5FDF6C95-8566-49EF-92FD-9A502F70B9EC}"/>
              </a:ext>
            </a:extLst>
          </p:cNvPr>
          <p:cNvCxnSpPr/>
          <p:nvPr/>
        </p:nvCxnSpPr>
        <p:spPr>
          <a:xfrm>
            <a:off x="6587837" y="1990583"/>
            <a:ext cx="1420678" cy="4387"/>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583411E9-0F15-4E0D-808C-4ED83C6FCE44}"/>
              </a:ext>
            </a:extLst>
          </p:cNvPr>
          <p:cNvCxnSpPr/>
          <p:nvPr/>
        </p:nvCxnSpPr>
        <p:spPr>
          <a:xfrm flipV="1">
            <a:off x="4187139" y="2004060"/>
            <a:ext cx="1696529" cy="2"/>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A06E3F95-8D73-4B76-B61C-1F8507A23905}"/>
              </a:ext>
            </a:extLst>
          </p:cNvPr>
          <p:cNvSpPr txBox="1"/>
          <p:nvPr/>
        </p:nvSpPr>
        <p:spPr>
          <a:xfrm>
            <a:off x="9704689" y="3521201"/>
            <a:ext cx="188055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dirty="0">
                <a:latin typeface="Book Antiqua" pitchFamily="18" charset="0"/>
                <a:cs typeface="Calibri"/>
              </a:rPr>
              <a:t>Versare</a:t>
            </a:r>
          </a:p>
        </p:txBody>
      </p:sp>
      <p:sp>
        <p:nvSpPr>
          <p:cNvPr id="30" name="CasellaDiTesto 29">
            <a:extLst>
              <a:ext uri="{FF2B5EF4-FFF2-40B4-BE49-F238E27FC236}">
                <a16:creationId xmlns:a16="http://schemas.microsoft.com/office/drawing/2014/main" id="{FB150797-42CB-4324-8E6D-8B0859F135C7}"/>
              </a:ext>
            </a:extLst>
          </p:cNvPr>
          <p:cNvSpPr txBox="1"/>
          <p:nvPr/>
        </p:nvSpPr>
        <p:spPr>
          <a:xfrm>
            <a:off x="5730431" y="2331734"/>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dirty="0">
                <a:latin typeface="Book Antiqua" pitchFamily="18" charset="0"/>
              </a:rPr>
              <a:t>Titolare di</a:t>
            </a:r>
          </a:p>
        </p:txBody>
      </p:sp>
      <p:sp>
        <p:nvSpPr>
          <p:cNvPr id="35" name="CasellaDiTesto 34">
            <a:extLst>
              <a:ext uri="{FF2B5EF4-FFF2-40B4-BE49-F238E27FC236}">
                <a16:creationId xmlns:a16="http://schemas.microsoft.com/office/drawing/2014/main" id="{21BAD40C-8D2B-4C7D-B92F-8DD4EFCA69AD}"/>
              </a:ext>
            </a:extLst>
          </p:cNvPr>
          <p:cNvSpPr txBox="1"/>
          <p:nvPr/>
        </p:nvSpPr>
        <p:spPr>
          <a:xfrm>
            <a:off x="7850400" y="4504897"/>
            <a:ext cx="57221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600" dirty="0">
                <a:latin typeface="Book Antiqua" pitchFamily="18" charset="0"/>
                <a:cs typeface="Calibri"/>
              </a:rPr>
              <a:t>1:</a:t>
            </a:r>
            <a:r>
              <a:rPr lang="it-IT" sz="1600" dirty="0" err="1">
                <a:latin typeface="Book Antiqua" pitchFamily="18" charset="0"/>
                <a:cs typeface="Calibri"/>
              </a:rPr>
              <a:t>1</a:t>
            </a:r>
            <a:endParaRPr lang="it-IT" sz="1600" dirty="0">
              <a:latin typeface="Book Antiqua" pitchFamily="18" charset="0"/>
              <a:cs typeface="Calibri"/>
            </a:endParaRPr>
          </a:p>
        </p:txBody>
      </p:sp>
      <p:sp>
        <p:nvSpPr>
          <p:cNvPr id="36" name="CasellaDiTesto 35">
            <a:extLst>
              <a:ext uri="{FF2B5EF4-FFF2-40B4-BE49-F238E27FC236}">
                <a16:creationId xmlns:a16="http://schemas.microsoft.com/office/drawing/2014/main" id="{0B9DF8C2-6FA1-4AEE-8434-6DE6BAD24CEB}"/>
              </a:ext>
            </a:extLst>
          </p:cNvPr>
          <p:cNvSpPr txBox="1"/>
          <p:nvPr/>
        </p:nvSpPr>
        <p:spPr>
          <a:xfrm>
            <a:off x="9388795" y="4549649"/>
            <a:ext cx="572219" cy="338554"/>
          </a:xfrm>
          <a:prstGeom prst="rect">
            <a:avLst/>
          </a:prstGeom>
          <a:no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600" dirty="0">
                <a:latin typeface="Book Antiqua" pitchFamily="18" charset="0"/>
                <a:cs typeface="Calibri"/>
              </a:rPr>
              <a:t>1:</a:t>
            </a:r>
            <a:r>
              <a:rPr lang="it-IT" sz="1600" dirty="0" err="1">
                <a:latin typeface="Book Antiqua" pitchFamily="18" charset="0"/>
                <a:cs typeface="Calibri"/>
              </a:rPr>
              <a:t>1</a:t>
            </a:r>
            <a:endParaRPr lang="it-IT" sz="1600" dirty="0">
              <a:latin typeface="Book Antiqua" pitchFamily="18" charset="0"/>
              <a:cs typeface="Calibri"/>
            </a:endParaRPr>
          </a:p>
        </p:txBody>
      </p:sp>
      <p:sp>
        <p:nvSpPr>
          <p:cNvPr id="38" name="CasellaDiTesto 37">
            <a:extLst>
              <a:ext uri="{FF2B5EF4-FFF2-40B4-BE49-F238E27FC236}">
                <a16:creationId xmlns:a16="http://schemas.microsoft.com/office/drawing/2014/main" id="{915DC969-2D85-49B5-A948-BB453EBC6AA3}"/>
              </a:ext>
            </a:extLst>
          </p:cNvPr>
          <p:cNvSpPr txBox="1"/>
          <p:nvPr/>
        </p:nvSpPr>
        <p:spPr>
          <a:xfrm>
            <a:off x="7852399" y="2704984"/>
            <a:ext cx="61535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600" dirty="0">
                <a:latin typeface="Book Antiqua" pitchFamily="18" charset="0"/>
                <a:cs typeface="Calibri"/>
              </a:rPr>
              <a:t>0:N</a:t>
            </a:r>
          </a:p>
        </p:txBody>
      </p:sp>
      <p:sp>
        <p:nvSpPr>
          <p:cNvPr id="39" name="CasellaDiTesto 38">
            <a:extLst>
              <a:ext uri="{FF2B5EF4-FFF2-40B4-BE49-F238E27FC236}">
                <a16:creationId xmlns:a16="http://schemas.microsoft.com/office/drawing/2014/main" id="{0A9F0A74-CB40-49B8-B408-0AC38FD394EB}"/>
              </a:ext>
            </a:extLst>
          </p:cNvPr>
          <p:cNvSpPr txBox="1"/>
          <p:nvPr/>
        </p:nvSpPr>
        <p:spPr>
          <a:xfrm>
            <a:off x="9383815" y="2688968"/>
            <a:ext cx="61535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600" dirty="0">
                <a:latin typeface="Book Antiqua" pitchFamily="18" charset="0"/>
                <a:cs typeface="Calibri"/>
              </a:rPr>
              <a:t>0:N</a:t>
            </a:r>
          </a:p>
        </p:txBody>
      </p:sp>
      <p:sp>
        <p:nvSpPr>
          <p:cNvPr id="40" name="CasellaDiTesto 39">
            <a:extLst>
              <a:ext uri="{FF2B5EF4-FFF2-40B4-BE49-F238E27FC236}">
                <a16:creationId xmlns:a16="http://schemas.microsoft.com/office/drawing/2014/main" id="{9B4B14FD-8D43-4ED6-AA2B-44251E0145E5}"/>
              </a:ext>
            </a:extLst>
          </p:cNvPr>
          <p:cNvSpPr txBox="1"/>
          <p:nvPr/>
        </p:nvSpPr>
        <p:spPr>
          <a:xfrm>
            <a:off x="4612960" y="1717928"/>
            <a:ext cx="61535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600" dirty="0">
                <a:latin typeface="Book Antiqua" pitchFamily="18" charset="0"/>
                <a:cs typeface="Calibri"/>
              </a:rPr>
              <a:t>1:N</a:t>
            </a:r>
          </a:p>
        </p:txBody>
      </p:sp>
      <p:sp>
        <p:nvSpPr>
          <p:cNvPr id="41" name="CasellaDiTesto 40">
            <a:extLst>
              <a:ext uri="{FF2B5EF4-FFF2-40B4-BE49-F238E27FC236}">
                <a16:creationId xmlns:a16="http://schemas.microsoft.com/office/drawing/2014/main" id="{A8A98E31-F4C5-4A9E-8A19-07C0FEB1E237}"/>
              </a:ext>
            </a:extLst>
          </p:cNvPr>
          <p:cNvSpPr txBox="1"/>
          <p:nvPr/>
        </p:nvSpPr>
        <p:spPr>
          <a:xfrm>
            <a:off x="7200513" y="1647749"/>
            <a:ext cx="60097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600" dirty="0">
                <a:latin typeface="Book Antiqua" pitchFamily="18" charset="0"/>
                <a:cs typeface="Calibri"/>
              </a:rPr>
              <a:t>1:</a:t>
            </a:r>
            <a:r>
              <a:rPr lang="it-IT" sz="1600" dirty="0" err="1">
                <a:latin typeface="Book Antiqua" pitchFamily="18" charset="0"/>
                <a:cs typeface="Calibri"/>
              </a:rPr>
              <a:t>1</a:t>
            </a:r>
            <a:endParaRPr lang="it-IT" sz="1600" dirty="0">
              <a:latin typeface="Book Antiqua" pitchFamily="18" charset="0"/>
            </a:endParaRPr>
          </a:p>
        </p:txBody>
      </p:sp>
      <p:sp>
        <p:nvSpPr>
          <p:cNvPr id="45" name="CasellaDiTesto 44">
            <a:extLst>
              <a:ext uri="{FF2B5EF4-FFF2-40B4-BE49-F238E27FC236}">
                <a16:creationId xmlns:a16="http://schemas.microsoft.com/office/drawing/2014/main" id="{5CAD259A-379E-4B9A-AEEA-3929CDAE68A2}"/>
              </a:ext>
            </a:extLst>
          </p:cNvPr>
          <p:cNvSpPr txBox="1"/>
          <p:nvPr/>
        </p:nvSpPr>
        <p:spPr>
          <a:xfrm>
            <a:off x="9476265" y="1714406"/>
            <a:ext cx="18086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200" b="1">
                <a:latin typeface="Book Antiqua" pitchFamily="18" charset="0"/>
              </a:rPr>
              <a:t>CODICE</a:t>
            </a:r>
            <a:endParaRPr lang="it-IT" sz="1200" b="1">
              <a:latin typeface="Book Antiqua" pitchFamily="18" charset="0"/>
              <a:cs typeface="Calibri"/>
            </a:endParaRPr>
          </a:p>
          <a:p>
            <a:r>
              <a:rPr lang="it-IT" sz="1200">
                <a:latin typeface="Book Antiqua" pitchFamily="18" charset="0"/>
                <a:cs typeface="Calibri"/>
              </a:rPr>
              <a:t>SALDO</a:t>
            </a:r>
          </a:p>
          <a:p>
            <a:r>
              <a:rPr lang="it-IT" sz="1200">
                <a:latin typeface="Book Antiqua" pitchFamily="18" charset="0"/>
                <a:cs typeface="Calibri"/>
              </a:rPr>
              <a:t>NOME</a:t>
            </a:r>
          </a:p>
        </p:txBody>
      </p:sp>
      <p:cxnSp>
        <p:nvCxnSpPr>
          <p:cNvPr id="3" name="Connettore 2 2">
            <a:extLst>
              <a:ext uri="{FF2B5EF4-FFF2-40B4-BE49-F238E27FC236}">
                <a16:creationId xmlns:a16="http://schemas.microsoft.com/office/drawing/2014/main" id="{95364538-E44E-46A4-983D-8AC28B4C0D3A}"/>
              </a:ext>
            </a:extLst>
          </p:cNvPr>
          <p:cNvCxnSpPr/>
          <p:nvPr/>
        </p:nvCxnSpPr>
        <p:spPr>
          <a:xfrm>
            <a:off x="6951659" y="5510611"/>
            <a:ext cx="891393" cy="14376"/>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4" name="Ovale 3">
            <a:extLst>
              <a:ext uri="{FF2B5EF4-FFF2-40B4-BE49-F238E27FC236}">
                <a16:creationId xmlns:a16="http://schemas.microsoft.com/office/drawing/2014/main" id="{4EBDEA8B-20D7-4694-BA53-02EBF381855F}"/>
              </a:ext>
            </a:extLst>
          </p:cNvPr>
          <p:cNvSpPr/>
          <p:nvPr/>
        </p:nvSpPr>
        <p:spPr>
          <a:xfrm>
            <a:off x="6836228" y="5429578"/>
            <a:ext cx="275772" cy="21648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600">
              <a:latin typeface="Book Antiqua" pitchFamily="18" charset="0"/>
            </a:endParaRPr>
          </a:p>
        </p:txBody>
      </p:sp>
      <p:cxnSp>
        <p:nvCxnSpPr>
          <p:cNvPr id="5" name="Connettore 2 4">
            <a:extLst>
              <a:ext uri="{FF2B5EF4-FFF2-40B4-BE49-F238E27FC236}">
                <a16:creationId xmlns:a16="http://schemas.microsoft.com/office/drawing/2014/main" id="{3CC97154-5266-4848-960C-BD26C09C0647}"/>
              </a:ext>
            </a:extLst>
          </p:cNvPr>
          <p:cNvCxnSpPr>
            <a:stCxn id="150" idx="4"/>
          </p:cNvCxnSpPr>
          <p:nvPr/>
        </p:nvCxnSpPr>
        <p:spPr>
          <a:xfrm flipH="1" flipV="1">
            <a:off x="7141029" y="3178629"/>
            <a:ext cx="28813" cy="2692401"/>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7" name="Connettore 2 6">
            <a:extLst>
              <a:ext uri="{FF2B5EF4-FFF2-40B4-BE49-F238E27FC236}">
                <a16:creationId xmlns:a16="http://schemas.microsoft.com/office/drawing/2014/main" id="{5B8E4ED6-619F-4E70-A5CF-75D68926EB05}"/>
              </a:ext>
            </a:extLst>
          </p:cNvPr>
          <p:cNvCxnSpPr/>
          <p:nvPr/>
        </p:nvCxnSpPr>
        <p:spPr>
          <a:xfrm>
            <a:off x="7136523" y="3162058"/>
            <a:ext cx="1207697" cy="14377"/>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32" name="Rettangolo 31">
            <a:extLst>
              <a:ext uri="{FF2B5EF4-FFF2-40B4-BE49-F238E27FC236}">
                <a16:creationId xmlns:a16="http://schemas.microsoft.com/office/drawing/2014/main" id="{850015DC-7D72-4049-B65A-EFE877A35DE0}"/>
              </a:ext>
            </a:extLst>
          </p:cNvPr>
          <p:cNvSpPr/>
          <p:nvPr/>
        </p:nvSpPr>
        <p:spPr>
          <a:xfrm>
            <a:off x="2865949" y="1781399"/>
            <a:ext cx="1466489" cy="92015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it-IT" sz="1600" b="1" i="1" dirty="0">
                <a:latin typeface="Book Antiqua" pitchFamily="18" charset="0"/>
                <a:cs typeface="Calibri"/>
              </a:rPr>
              <a:t>Utente</a:t>
            </a:r>
          </a:p>
        </p:txBody>
      </p:sp>
      <p:sp>
        <p:nvSpPr>
          <p:cNvPr id="33" name="Rombo 32">
            <a:extLst>
              <a:ext uri="{FF2B5EF4-FFF2-40B4-BE49-F238E27FC236}">
                <a16:creationId xmlns:a16="http://schemas.microsoft.com/office/drawing/2014/main" id="{548642DD-7E7A-4930-8D83-F9CD16339C8D}"/>
              </a:ext>
            </a:extLst>
          </p:cNvPr>
          <p:cNvSpPr/>
          <p:nvPr/>
        </p:nvSpPr>
        <p:spPr>
          <a:xfrm>
            <a:off x="3245556" y="3612144"/>
            <a:ext cx="704490" cy="747622"/>
          </a:xfrm>
          <a:prstGeom prst="diamond">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it-IT" sz="1600" i="1">
              <a:latin typeface="Book Antiqua" pitchFamily="18" charset="0"/>
            </a:endParaRPr>
          </a:p>
        </p:txBody>
      </p:sp>
      <p:cxnSp>
        <p:nvCxnSpPr>
          <p:cNvPr id="34" name="Connettore 2 33">
            <a:extLst>
              <a:ext uri="{FF2B5EF4-FFF2-40B4-BE49-F238E27FC236}">
                <a16:creationId xmlns:a16="http://schemas.microsoft.com/office/drawing/2014/main" id="{483C9F52-2C93-409C-9510-C8A9D10981F6}"/>
              </a:ext>
            </a:extLst>
          </p:cNvPr>
          <p:cNvCxnSpPr>
            <a:stCxn id="32" idx="2"/>
            <a:endCxn id="33" idx="0"/>
          </p:cNvCxnSpPr>
          <p:nvPr/>
        </p:nvCxnSpPr>
        <p:spPr>
          <a:xfrm flipH="1">
            <a:off x="3597801" y="2701549"/>
            <a:ext cx="1393" cy="910595"/>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37" name="Connettore 2 36">
            <a:extLst>
              <a:ext uri="{FF2B5EF4-FFF2-40B4-BE49-F238E27FC236}">
                <a16:creationId xmlns:a16="http://schemas.microsoft.com/office/drawing/2014/main" id="{8E41E8CE-E5E5-423E-84A9-80C8785CDCC7}"/>
              </a:ext>
            </a:extLst>
          </p:cNvPr>
          <p:cNvCxnSpPr>
            <a:stCxn id="33" idx="2"/>
            <a:endCxn id="8" idx="0"/>
          </p:cNvCxnSpPr>
          <p:nvPr/>
        </p:nvCxnSpPr>
        <p:spPr>
          <a:xfrm>
            <a:off x="3597801" y="4359766"/>
            <a:ext cx="1393" cy="1110983"/>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43" name="CasellaDiTesto 42">
            <a:extLst>
              <a:ext uri="{FF2B5EF4-FFF2-40B4-BE49-F238E27FC236}">
                <a16:creationId xmlns:a16="http://schemas.microsoft.com/office/drawing/2014/main" id="{A06E3F95-8D73-4B76-B61C-1F8507A23905}"/>
              </a:ext>
            </a:extLst>
          </p:cNvPr>
          <p:cNvSpPr txBox="1"/>
          <p:nvPr/>
        </p:nvSpPr>
        <p:spPr>
          <a:xfrm>
            <a:off x="2204433" y="3802416"/>
            <a:ext cx="101320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dirty="0">
                <a:latin typeface="Book Antiqua" pitchFamily="18" charset="0"/>
                <a:cs typeface="Calibri"/>
              </a:rPr>
              <a:t>Possiede</a:t>
            </a:r>
          </a:p>
        </p:txBody>
      </p:sp>
      <p:sp>
        <p:nvSpPr>
          <p:cNvPr id="46" name="CasellaDiTesto 45">
            <a:extLst>
              <a:ext uri="{FF2B5EF4-FFF2-40B4-BE49-F238E27FC236}">
                <a16:creationId xmlns:a16="http://schemas.microsoft.com/office/drawing/2014/main" id="{0B9DF8C2-6FA1-4AEE-8434-6DE6BAD24CEB}"/>
              </a:ext>
            </a:extLst>
          </p:cNvPr>
          <p:cNvSpPr txBox="1"/>
          <p:nvPr/>
        </p:nvSpPr>
        <p:spPr>
          <a:xfrm>
            <a:off x="3096434" y="2875594"/>
            <a:ext cx="572219" cy="338554"/>
          </a:xfrm>
          <a:prstGeom prst="rect">
            <a:avLst/>
          </a:prstGeom>
          <a:no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600" dirty="0">
                <a:latin typeface="Book Antiqua" pitchFamily="18" charset="0"/>
                <a:cs typeface="Calibri"/>
              </a:rPr>
              <a:t>1:</a:t>
            </a:r>
            <a:r>
              <a:rPr lang="it-IT" sz="1600" dirty="0" err="1">
                <a:latin typeface="Book Antiqua" pitchFamily="18" charset="0"/>
                <a:cs typeface="Calibri"/>
              </a:rPr>
              <a:t>1</a:t>
            </a:r>
            <a:endParaRPr lang="it-IT" sz="1600" dirty="0">
              <a:latin typeface="Book Antiqua" pitchFamily="18" charset="0"/>
              <a:cs typeface="Calibri"/>
            </a:endParaRPr>
          </a:p>
        </p:txBody>
      </p:sp>
      <p:sp>
        <p:nvSpPr>
          <p:cNvPr id="47" name="CasellaDiTesto 46">
            <a:extLst>
              <a:ext uri="{FF2B5EF4-FFF2-40B4-BE49-F238E27FC236}">
                <a16:creationId xmlns:a16="http://schemas.microsoft.com/office/drawing/2014/main" id="{0A9F0A74-CB40-49B8-B408-0AC38FD394EB}"/>
              </a:ext>
            </a:extLst>
          </p:cNvPr>
          <p:cNvSpPr txBox="1"/>
          <p:nvPr/>
        </p:nvSpPr>
        <p:spPr>
          <a:xfrm>
            <a:off x="3152706" y="4627965"/>
            <a:ext cx="61535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600" dirty="0">
                <a:latin typeface="Book Antiqua" pitchFamily="18" charset="0"/>
                <a:cs typeface="Calibri"/>
              </a:rPr>
              <a:t>1:</a:t>
            </a:r>
            <a:r>
              <a:rPr lang="it-IT" sz="1600" dirty="0" err="1">
                <a:latin typeface="Book Antiqua" pitchFamily="18" charset="0"/>
                <a:cs typeface="Calibri"/>
              </a:rPr>
              <a:t>1</a:t>
            </a:r>
            <a:endParaRPr lang="it-IT" sz="1600" dirty="0">
              <a:latin typeface="Book Antiqua" pitchFamily="18" charset="0"/>
              <a:cs typeface="Calibri"/>
            </a:endParaRPr>
          </a:p>
        </p:txBody>
      </p:sp>
      <p:sp>
        <p:nvSpPr>
          <p:cNvPr id="87" name="Ovale 86">
            <a:extLst>
              <a:ext uri="{FF2B5EF4-FFF2-40B4-BE49-F238E27FC236}">
                <a16:creationId xmlns:a16="http://schemas.microsoft.com/office/drawing/2014/main" id="{4EBDEA8B-20D7-4694-BA53-02EBF381855F}"/>
              </a:ext>
            </a:extLst>
          </p:cNvPr>
          <p:cNvSpPr/>
          <p:nvPr/>
        </p:nvSpPr>
        <p:spPr>
          <a:xfrm>
            <a:off x="1156607" y="5633685"/>
            <a:ext cx="251279" cy="230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600">
              <a:latin typeface="Book Antiqua" pitchFamily="18" charset="0"/>
            </a:endParaRPr>
          </a:p>
        </p:txBody>
      </p:sp>
      <p:cxnSp>
        <p:nvCxnSpPr>
          <p:cNvPr id="88" name="Connettore 2 87">
            <a:extLst>
              <a:ext uri="{FF2B5EF4-FFF2-40B4-BE49-F238E27FC236}">
                <a16:creationId xmlns:a16="http://schemas.microsoft.com/office/drawing/2014/main" id="{3CC97154-5266-4848-960C-BD26C09C0647}"/>
              </a:ext>
            </a:extLst>
          </p:cNvPr>
          <p:cNvCxnSpPr>
            <a:endCxn id="87" idx="6"/>
          </p:cNvCxnSpPr>
          <p:nvPr/>
        </p:nvCxnSpPr>
        <p:spPr>
          <a:xfrm flipH="1">
            <a:off x="1407886" y="5747657"/>
            <a:ext cx="1451429" cy="1072"/>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3CC97154-5266-4848-960C-BD26C09C0647}"/>
              </a:ext>
            </a:extLst>
          </p:cNvPr>
          <p:cNvCxnSpPr/>
          <p:nvPr/>
        </p:nvCxnSpPr>
        <p:spPr>
          <a:xfrm flipV="1">
            <a:off x="2017486" y="3354614"/>
            <a:ext cx="38100" cy="2944586"/>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105" name="Rombo 104">
            <a:extLst>
              <a:ext uri="{FF2B5EF4-FFF2-40B4-BE49-F238E27FC236}">
                <a16:creationId xmlns:a16="http://schemas.microsoft.com/office/drawing/2014/main" id="{EB442B93-68D8-4F3D-AD57-76604B2A6F42}"/>
              </a:ext>
            </a:extLst>
          </p:cNvPr>
          <p:cNvSpPr/>
          <p:nvPr/>
        </p:nvSpPr>
        <p:spPr>
          <a:xfrm>
            <a:off x="5631760" y="5667474"/>
            <a:ext cx="704490" cy="747622"/>
          </a:xfrm>
          <a:prstGeom prst="diamond">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it-IT" sz="1600" i="1">
              <a:latin typeface="Book Antiqua" pitchFamily="18" charset="0"/>
            </a:endParaRPr>
          </a:p>
        </p:txBody>
      </p:sp>
      <p:cxnSp>
        <p:nvCxnSpPr>
          <p:cNvPr id="106" name="Connettore 2 105">
            <a:extLst>
              <a:ext uri="{FF2B5EF4-FFF2-40B4-BE49-F238E27FC236}">
                <a16:creationId xmlns:a16="http://schemas.microsoft.com/office/drawing/2014/main" id="{5FDF6C95-8566-49EF-92FD-9A502F70B9EC}"/>
              </a:ext>
            </a:extLst>
          </p:cNvPr>
          <p:cNvCxnSpPr>
            <a:stCxn id="105" idx="3"/>
          </p:cNvCxnSpPr>
          <p:nvPr/>
        </p:nvCxnSpPr>
        <p:spPr>
          <a:xfrm flipV="1">
            <a:off x="6336250" y="6037943"/>
            <a:ext cx="1501465" cy="3342"/>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107" name="CasellaDiTesto 106">
            <a:extLst>
              <a:ext uri="{FF2B5EF4-FFF2-40B4-BE49-F238E27FC236}">
                <a16:creationId xmlns:a16="http://schemas.microsoft.com/office/drawing/2014/main" id="{FB150797-42CB-4324-8E6D-8B0859F135C7}"/>
              </a:ext>
            </a:extLst>
          </p:cNvPr>
          <p:cNvSpPr txBox="1"/>
          <p:nvPr/>
        </p:nvSpPr>
        <p:spPr>
          <a:xfrm>
            <a:off x="5239442" y="6432724"/>
            <a:ext cx="150146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a:latin typeface="Book Antiqua" pitchFamily="18" charset="0"/>
              </a:rPr>
              <a:t>Inserisci Dati</a:t>
            </a:r>
            <a:endParaRPr lang="it-IT" sz="1600" dirty="0">
              <a:latin typeface="Book Antiqua" pitchFamily="18" charset="0"/>
            </a:endParaRPr>
          </a:p>
        </p:txBody>
      </p:sp>
      <p:sp>
        <p:nvSpPr>
          <p:cNvPr id="108" name="CasellaDiTesto 107">
            <a:extLst>
              <a:ext uri="{FF2B5EF4-FFF2-40B4-BE49-F238E27FC236}">
                <a16:creationId xmlns:a16="http://schemas.microsoft.com/office/drawing/2014/main" id="{9B4B14FD-8D43-4ED6-AA2B-44251E0145E5}"/>
              </a:ext>
            </a:extLst>
          </p:cNvPr>
          <p:cNvSpPr txBox="1"/>
          <p:nvPr/>
        </p:nvSpPr>
        <p:spPr>
          <a:xfrm>
            <a:off x="4579256" y="6024826"/>
            <a:ext cx="61535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600" dirty="0">
                <a:latin typeface="Book Antiqua" pitchFamily="18" charset="0"/>
                <a:cs typeface="Calibri"/>
              </a:rPr>
              <a:t>0:N</a:t>
            </a:r>
          </a:p>
        </p:txBody>
      </p:sp>
      <p:sp>
        <p:nvSpPr>
          <p:cNvPr id="109" name="CasellaDiTesto 108">
            <a:extLst>
              <a:ext uri="{FF2B5EF4-FFF2-40B4-BE49-F238E27FC236}">
                <a16:creationId xmlns:a16="http://schemas.microsoft.com/office/drawing/2014/main" id="{A8A98E31-F4C5-4A9E-8A19-07C0FEB1E237}"/>
              </a:ext>
            </a:extLst>
          </p:cNvPr>
          <p:cNvSpPr txBox="1"/>
          <p:nvPr/>
        </p:nvSpPr>
        <p:spPr>
          <a:xfrm>
            <a:off x="6980552" y="6018419"/>
            <a:ext cx="60097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1600" dirty="0">
                <a:latin typeface="Book Antiqua" pitchFamily="18" charset="0"/>
                <a:cs typeface="Calibri"/>
              </a:rPr>
              <a:t>0:1</a:t>
            </a:r>
            <a:endParaRPr lang="it-IT" sz="1600" dirty="0">
              <a:latin typeface="Book Antiqua" pitchFamily="18" charset="0"/>
            </a:endParaRPr>
          </a:p>
        </p:txBody>
      </p:sp>
      <p:cxnSp>
        <p:nvCxnSpPr>
          <p:cNvPr id="110" name="Connettore 2 109">
            <a:extLst>
              <a:ext uri="{FF2B5EF4-FFF2-40B4-BE49-F238E27FC236}">
                <a16:creationId xmlns:a16="http://schemas.microsoft.com/office/drawing/2014/main" id="{5FDF6C95-8566-49EF-92FD-9A502F70B9EC}"/>
              </a:ext>
            </a:extLst>
          </p:cNvPr>
          <p:cNvCxnSpPr>
            <a:endCxn id="105" idx="1"/>
          </p:cNvCxnSpPr>
          <p:nvPr/>
        </p:nvCxnSpPr>
        <p:spPr>
          <a:xfrm>
            <a:off x="4325257" y="6023429"/>
            <a:ext cx="1306503" cy="17856"/>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114" name="Ovale 113">
            <a:extLst>
              <a:ext uri="{FF2B5EF4-FFF2-40B4-BE49-F238E27FC236}">
                <a16:creationId xmlns:a16="http://schemas.microsoft.com/office/drawing/2014/main" id="{4EBDEA8B-20D7-4694-BA53-02EBF381855F}"/>
              </a:ext>
            </a:extLst>
          </p:cNvPr>
          <p:cNvSpPr/>
          <p:nvPr/>
        </p:nvSpPr>
        <p:spPr>
          <a:xfrm>
            <a:off x="3947886" y="4804229"/>
            <a:ext cx="243591" cy="217714"/>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600">
              <a:latin typeface="Book Antiqua" pitchFamily="18" charset="0"/>
            </a:endParaRPr>
          </a:p>
        </p:txBody>
      </p:sp>
      <p:cxnSp>
        <p:nvCxnSpPr>
          <p:cNvPr id="115" name="Connettore 2 114">
            <a:extLst>
              <a:ext uri="{FF2B5EF4-FFF2-40B4-BE49-F238E27FC236}">
                <a16:creationId xmlns:a16="http://schemas.microsoft.com/office/drawing/2014/main" id="{3CC97154-5266-4848-960C-BD26C09C0647}"/>
              </a:ext>
            </a:extLst>
          </p:cNvPr>
          <p:cNvCxnSpPr/>
          <p:nvPr/>
        </p:nvCxnSpPr>
        <p:spPr>
          <a:xfrm flipH="1">
            <a:off x="4034972" y="4920343"/>
            <a:ext cx="14514" cy="551544"/>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135" name="Ovale 134">
            <a:extLst>
              <a:ext uri="{FF2B5EF4-FFF2-40B4-BE49-F238E27FC236}">
                <a16:creationId xmlns:a16="http://schemas.microsoft.com/office/drawing/2014/main" id="{4EBDEA8B-20D7-4694-BA53-02EBF381855F}"/>
              </a:ext>
            </a:extLst>
          </p:cNvPr>
          <p:cNvSpPr/>
          <p:nvPr/>
        </p:nvSpPr>
        <p:spPr>
          <a:xfrm>
            <a:off x="1901371" y="6163458"/>
            <a:ext cx="188256" cy="164772"/>
          </a:xfrm>
          <a:prstGeom prst="ellipse">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1600">
              <a:latin typeface="Book Antiqua" pitchFamily="18" charset="0"/>
            </a:endParaRPr>
          </a:p>
        </p:txBody>
      </p:sp>
      <p:cxnSp>
        <p:nvCxnSpPr>
          <p:cNvPr id="142" name="Connettore 2 141">
            <a:extLst>
              <a:ext uri="{FF2B5EF4-FFF2-40B4-BE49-F238E27FC236}">
                <a16:creationId xmlns:a16="http://schemas.microsoft.com/office/drawing/2014/main" id="{3CC97154-5266-4848-960C-BD26C09C0647}"/>
              </a:ext>
            </a:extLst>
          </p:cNvPr>
          <p:cNvCxnSpPr/>
          <p:nvPr/>
        </p:nvCxnSpPr>
        <p:spPr>
          <a:xfrm flipH="1">
            <a:off x="2046086" y="3338286"/>
            <a:ext cx="1553457" cy="841"/>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150" name="Ovale 149">
            <a:extLst>
              <a:ext uri="{FF2B5EF4-FFF2-40B4-BE49-F238E27FC236}">
                <a16:creationId xmlns:a16="http://schemas.microsoft.com/office/drawing/2014/main" id="{4EBDEA8B-20D7-4694-BA53-02EBF381855F}"/>
              </a:ext>
            </a:extLst>
          </p:cNvPr>
          <p:cNvSpPr/>
          <p:nvPr/>
        </p:nvSpPr>
        <p:spPr>
          <a:xfrm>
            <a:off x="7075714" y="5706258"/>
            <a:ext cx="188256" cy="164772"/>
          </a:xfrm>
          <a:prstGeom prst="ellipse">
            <a:avLst/>
          </a:prstGeom>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1600">
              <a:latin typeface="Book Antiqua" pitchFamily="18" charset="0"/>
            </a:endParaRPr>
          </a:p>
        </p:txBody>
      </p:sp>
      <p:cxnSp>
        <p:nvCxnSpPr>
          <p:cNvPr id="164" name="Connettore 2 163">
            <a:extLst>
              <a:ext uri="{FF2B5EF4-FFF2-40B4-BE49-F238E27FC236}">
                <a16:creationId xmlns:a16="http://schemas.microsoft.com/office/drawing/2014/main" id="{3CC97154-5266-4848-960C-BD26C09C0647}"/>
              </a:ext>
            </a:extLst>
          </p:cNvPr>
          <p:cNvCxnSpPr/>
          <p:nvPr/>
        </p:nvCxnSpPr>
        <p:spPr>
          <a:xfrm flipH="1" flipV="1">
            <a:off x="6531429" y="5152572"/>
            <a:ext cx="7042" cy="899888"/>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66" name="Connettore 2 165">
            <a:extLst>
              <a:ext uri="{FF2B5EF4-FFF2-40B4-BE49-F238E27FC236}">
                <a16:creationId xmlns:a16="http://schemas.microsoft.com/office/drawing/2014/main" id="{5FDF6C95-8566-49EF-92FD-9A502F70B9EC}"/>
              </a:ext>
            </a:extLst>
          </p:cNvPr>
          <p:cNvCxnSpPr>
            <a:stCxn id="168" idx="6"/>
          </p:cNvCxnSpPr>
          <p:nvPr/>
        </p:nvCxnSpPr>
        <p:spPr>
          <a:xfrm>
            <a:off x="3918427" y="5128245"/>
            <a:ext cx="2642030" cy="9812"/>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168" name="Ovale 167">
            <a:extLst>
              <a:ext uri="{FF2B5EF4-FFF2-40B4-BE49-F238E27FC236}">
                <a16:creationId xmlns:a16="http://schemas.microsoft.com/office/drawing/2014/main" id="{4EBDEA8B-20D7-4694-BA53-02EBF381855F}"/>
              </a:ext>
            </a:extLst>
          </p:cNvPr>
          <p:cNvSpPr/>
          <p:nvPr/>
        </p:nvSpPr>
        <p:spPr>
          <a:xfrm>
            <a:off x="3730171" y="5045859"/>
            <a:ext cx="188256" cy="164772"/>
          </a:xfrm>
          <a:prstGeom prst="ellipse">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1600">
              <a:latin typeface="Book Antiqua" pitchFamily="18" charset="0"/>
            </a:endParaRPr>
          </a:p>
        </p:txBody>
      </p:sp>
      <p:sp>
        <p:nvSpPr>
          <p:cNvPr id="44" name="CasellaDiTesto 43">
            <a:extLst>
              <a:ext uri="{FF2B5EF4-FFF2-40B4-BE49-F238E27FC236}">
                <a16:creationId xmlns:a16="http://schemas.microsoft.com/office/drawing/2014/main" id="{E7FE2A80-BE2A-4FF3-A82F-907DE8C9E546}"/>
              </a:ext>
            </a:extLst>
          </p:cNvPr>
          <p:cNvSpPr txBox="1"/>
          <p:nvPr/>
        </p:nvSpPr>
        <p:spPr>
          <a:xfrm>
            <a:off x="7077287" y="5126425"/>
            <a:ext cx="3500247" cy="830997"/>
          </a:xfrm>
          <a:prstGeom prst="rect">
            <a:avLst/>
          </a:prstGeom>
          <a:no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200" b="1" dirty="0">
                <a:latin typeface="Book Antiqua" pitchFamily="18" charset="0"/>
              </a:rPr>
              <a:t>DATA</a:t>
            </a:r>
            <a:endParaRPr lang="it-IT" sz="1200" b="1">
              <a:latin typeface="Book Antiqua" pitchFamily="18" charset="0"/>
            </a:endParaRPr>
          </a:p>
          <a:p>
            <a:r>
              <a:rPr lang="it-IT" sz="1200">
                <a:latin typeface="Book Antiqua" pitchFamily="18" charset="0"/>
                <a:cs typeface="Calibri"/>
              </a:rPr>
              <a:t>CONTOORIGINE</a:t>
            </a:r>
          </a:p>
          <a:p>
            <a:pPr algn="r"/>
            <a:r>
              <a:rPr lang="it-IT" sz="1200">
                <a:latin typeface="Book Antiqua"/>
                <a:cs typeface="Calibri"/>
              </a:rPr>
              <a:t>IMPORTO  </a:t>
            </a:r>
            <a:endParaRPr lang="it-IT" sz="1200" dirty="0">
              <a:latin typeface="Book Antiqua" pitchFamily="18" charset="0"/>
              <a:cs typeface="Calibri"/>
            </a:endParaRPr>
          </a:p>
          <a:p>
            <a:pPr algn="r"/>
            <a:r>
              <a:rPr lang="it-IT" sz="1200">
                <a:latin typeface="Book Antiqua"/>
                <a:cs typeface="Calibri"/>
              </a:rPr>
              <a:t>CAUSALE  </a:t>
            </a:r>
            <a:endParaRPr lang="it-IT" sz="1200" dirty="0">
              <a:latin typeface="Book Antiqua" pitchFamily="18" charset="0"/>
              <a:cs typeface="Calibri"/>
            </a:endParaRPr>
          </a:p>
        </p:txBody>
      </p:sp>
      <p:sp>
        <p:nvSpPr>
          <p:cNvPr id="58" name="CasellaDiTesto 57">
            <a:extLst>
              <a:ext uri="{FF2B5EF4-FFF2-40B4-BE49-F238E27FC236}">
                <a16:creationId xmlns:a16="http://schemas.microsoft.com/office/drawing/2014/main" id="{8D202093-D7C6-4BCF-AA13-635240849648}"/>
              </a:ext>
            </a:extLst>
          </p:cNvPr>
          <p:cNvSpPr txBox="1"/>
          <p:nvPr/>
        </p:nvSpPr>
        <p:spPr>
          <a:xfrm>
            <a:off x="1167618" y="5474747"/>
            <a:ext cx="172163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it-IT" sz="1200" b="1" dirty="0">
                <a:latin typeface="Book Antiqua" pitchFamily="18" charset="0"/>
                <a:cs typeface="Calibri"/>
              </a:rPr>
              <a:t>IDPROPRIETARIO</a:t>
            </a:r>
          </a:p>
        </p:txBody>
      </p:sp>
      <p:sp>
        <p:nvSpPr>
          <p:cNvPr id="113" name="CasellaDiTesto 112">
            <a:extLst>
              <a:ext uri="{FF2B5EF4-FFF2-40B4-BE49-F238E27FC236}">
                <a16:creationId xmlns:a16="http://schemas.microsoft.com/office/drawing/2014/main" id="{8D202093-D7C6-4BCF-AA13-635240849648}"/>
              </a:ext>
            </a:extLst>
          </p:cNvPr>
          <p:cNvSpPr txBox="1"/>
          <p:nvPr/>
        </p:nvSpPr>
        <p:spPr>
          <a:xfrm>
            <a:off x="3873753" y="5126726"/>
            <a:ext cx="147352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it-IT" sz="1200" b="1" dirty="0">
                <a:latin typeface="Book Antiqua" pitchFamily="18" charset="0"/>
                <a:cs typeface="Calibri"/>
              </a:rPr>
              <a:t>CONTODEST</a:t>
            </a:r>
          </a:p>
          <a:p>
            <a:pPr algn="r"/>
            <a:r>
              <a:rPr lang="it-IT" sz="1200" dirty="0">
                <a:latin typeface="Book Antiqua" pitchFamily="18" charset="0"/>
                <a:cs typeface="Calibri"/>
              </a:rPr>
              <a:t>IDUTENTEDEST</a:t>
            </a:r>
          </a:p>
        </p:txBody>
      </p:sp>
      <p:cxnSp>
        <p:nvCxnSpPr>
          <p:cNvPr id="59" name="Connettore 2 58">
            <a:extLst>
              <a:ext uri="{FF2B5EF4-FFF2-40B4-BE49-F238E27FC236}">
                <a16:creationId xmlns:a16="http://schemas.microsoft.com/office/drawing/2014/main" id="{A364DF5F-1D6D-47CB-A052-E202E74DF593}"/>
              </a:ext>
            </a:extLst>
          </p:cNvPr>
          <p:cNvCxnSpPr>
            <a:cxnSpLocks/>
          </p:cNvCxnSpPr>
          <p:nvPr/>
        </p:nvCxnSpPr>
        <p:spPr>
          <a:xfrm>
            <a:off x="8368544" y="4048356"/>
            <a:ext cx="30297" cy="1191300"/>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29" name="CasellaDiTesto 28">
            <a:extLst>
              <a:ext uri="{FF2B5EF4-FFF2-40B4-BE49-F238E27FC236}">
                <a16:creationId xmlns:a16="http://schemas.microsoft.com/office/drawing/2014/main" id="{E7341804-D7A1-4DEE-A8CB-2DFB47CC4AB2}"/>
              </a:ext>
            </a:extLst>
          </p:cNvPr>
          <p:cNvSpPr txBox="1"/>
          <p:nvPr/>
        </p:nvSpPr>
        <p:spPr>
          <a:xfrm>
            <a:off x="6901789" y="3523136"/>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dirty="0">
                <a:latin typeface="Book Antiqua" pitchFamily="18" charset="0"/>
                <a:cs typeface="Calibri"/>
              </a:rPr>
              <a:t>Prelevare</a:t>
            </a:r>
          </a:p>
        </p:txBody>
      </p:sp>
    </p:spTree>
    <p:extLst>
      <p:ext uri="{BB962C8B-B14F-4D97-AF65-F5344CB8AC3E}">
        <p14:creationId xmlns:p14="http://schemas.microsoft.com/office/powerpoint/2010/main" val="3586470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C876EA4-89C5-4010-850B-BFBAE94901BB}"/>
              </a:ext>
            </a:extLst>
          </p:cNvPr>
          <p:cNvSpPr>
            <a:spLocks noGrp="1"/>
          </p:cNvSpPr>
          <p:nvPr>
            <p:ph type="title"/>
          </p:nvPr>
        </p:nvSpPr>
        <p:spPr>
          <a:xfrm>
            <a:off x="606366" y="1092184"/>
            <a:ext cx="3724399" cy="4744081"/>
          </a:xfrm>
        </p:spPr>
        <p:txBody>
          <a:bodyPr vert="horz" lIns="91440" tIns="45720" rIns="91440" bIns="45720" rtlCol="0" anchor="ctr">
            <a:normAutofit/>
          </a:bodyPr>
          <a:lstStyle/>
          <a:p>
            <a:pPr algn="r"/>
            <a:r>
              <a:rPr lang="en-US" sz="3600" b="1" kern="1200" dirty="0">
                <a:solidFill>
                  <a:schemeClr val="accent1"/>
                </a:solidFill>
                <a:latin typeface="Bookman Old Style"/>
              </a:rPr>
              <a:t>Local database schema</a:t>
            </a:r>
          </a:p>
        </p:txBody>
      </p:sp>
      <p:cxnSp>
        <p:nvCxnSpPr>
          <p:cNvPr id="8" name="Straight Connector 11">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DAEA38CF-5324-4834-A1CA-DA153B5DC4E3}"/>
              </a:ext>
            </a:extLst>
          </p:cNvPr>
          <p:cNvSpPr>
            <a:spLocks noGrp="1"/>
          </p:cNvSpPr>
          <p:nvPr>
            <p:ph idx="1"/>
          </p:nvPr>
        </p:nvSpPr>
        <p:spPr>
          <a:xfrm>
            <a:off x="4844157" y="568373"/>
            <a:ext cx="6250940" cy="2304627"/>
          </a:xfrm>
        </p:spPr>
        <p:txBody>
          <a:bodyPr vert="horz" lIns="91440" tIns="45720" rIns="91440" bIns="45720" rtlCol="0" anchor="b">
            <a:normAutofit/>
          </a:bodyPr>
          <a:lstStyle/>
          <a:p>
            <a:pPr marL="0" indent="0">
              <a:spcBef>
                <a:spcPts val="500"/>
              </a:spcBef>
              <a:buNone/>
            </a:pPr>
            <a:r>
              <a:rPr lang="en-US" sz="1600" dirty="0">
                <a:latin typeface="Courier New"/>
                <a:cs typeface="Courier New"/>
              </a:rPr>
              <a:t>CREATE TABLE '</a:t>
            </a:r>
            <a:r>
              <a:rPr lang="en-US" sz="1600" b="1" dirty="0" err="1">
                <a:latin typeface="Courier New"/>
                <a:cs typeface="Courier New"/>
              </a:rPr>
              <a:t>utente</a:t>
            </a:r>
            <a:r>
              <a:rPr lang="en-US" sz="1600" dirty="0">
                <a:latin typeface="Courier New"/>
                <a:cs typeface="Courier New"/>
              </a:rPr>
              <a:t>' (</a:t>
            </a:r>
            <a:endParaRPr lang="it-IT" dirty="0"/>
          </a:p>
          <a:p>
            <a:pPr marL="0" indent="0">
              <a:spcBef>
                <a:spcPts val="500"/>
              </a:spcBef>
              <a:buNone/>
            </a:pPr>
            <a:r>
              <a:rPr lang="en-US" sz="1600" dirty="0">
                <a:latin typeface="Courier New"/>
                <a:cs typeface="Courier New"/>
              </a:rPr>
              <a:t>‘</a:t>
            </a:r>
            <a:r>
              <a:rPr lang="en-US" sz="1600" dirty="0" err="1">
                <a:latin typeface="Courier New"/>
                <a:cs typeface="Courier New"/>
              </a:rPr>
              <a:t>idUtente</a:t>
            </a:r>
            <a:r>
              <a:rPr lang="en-US" sz="1600" dirty="0">
                <a:latin typeface="Courier New"/>
                <a:cs typeface="Courier New"/>
              </a:rPr>
              <a:t>’ </a:t>
            </a:r>
            <a:r>
              <a:rPr lang="en-US" sz="1600" dirty="0" err="1">
                <a:latin typeface="Courier New"/>
                <a:cs typeface="Courier New"/>
              </a:rPr>
              <a:t>int</a:t>
            </a:r>
            <a:r>
              <a:rPr lang="en-US" sz="1600" dirty="0">
                <a:latin typeface="Courier New"/>
                <a:cs typeface="Courier New"/>
              </a:rPr>
              <a:t>(11) NOT NULL AUTO_INCREMENT,</a:t>
            </a:r>
          </a:p>
          <a:p>
            <a:pPr marL="0" indent="0">
              <a:spcBef>
                <a:spcPts val="500"/>
              </a:spcBef>
              <a:buNone/>
            </a:pPr>
            <a:r>
              <a:rPr lang="en-US" sz="1600" dirty="0">
                <a:latin typeface="Courier New"/>
                <a:cs typeface="Courier New"/>
              </a:rPr>
              <a:t>‘username’ </a:t>
            </a:r>
            <a:r>
              <a:rPr lang="en-US" sz="1600" dirty="0" err="1">
                <a:latin typeface="Courier New"/>
                <a:cs typeface="Courier New"/>
              </a:rPr>
              <a:t>varchar</a:t>
            </a:r>
            <a:r>
              <a:rPr lang="en-US" sz="1600" dirty="0">
                <a:latin typeface="Courier New"/>
                <a:cs typeface="Courier New"/>
              </a:rPr>
              <a:t>(45) </a:t>
            </a:r>
            <a:r>
              <a:rPr lang="en-US" sz="1600" i="1" dirty="0">
                <a:latin typeface="Courier New"/>
                <a:cs typeface="Courier New"/>
              </a:rPr>
              <a:t>UNIQUE</a:t>
            </a:r>
            <a:r>
              <a:rPr lang="en-US" sz="1600" dirty="0">
                <a:latin typeface="Courier New"/>
                <a:cs typeface="Courier New"/>
              </a:rPr>
              <a:t> NOT NULL,</a:t>
            </a:r>
          </a:p>
          <a:p>
            <a:pPr marL="0" indent="0">
              <a:spcBef>
                <a:spcPts val="500"/>
              </a:spcBef>
              <a:buNone/>
            </a:pPr>
            <a:r>
              <a:rPr lang="en-US" sz="1600" dirty="0">
                <a:latin typeface="Courier New"/>
                <a:cs typeface="Courier New"/>
              </a:rPr>
              <a:t>‘password’ </a:t>
            </a:r>
            <a:r>
              <a:rPr lang="en-US" sz="1600" dirty="0" err="1">
                <a:latin typeface="Courier New"/>
                <a:cs typeface="Courier New"/>
              </a:rPr>
              <a:t>varchar</a:t>
            </a:r>
            <a:r>
              <a:rPr lang="en-US" sz="1600" dirty="0">
                <a:latin typeface="Courier New"/>
                <a:cs typeface="Courier New"/>
              </a:rPr>
              <a:t>(45) NOT NULL,</a:t>
            </a:r>
          </a:p>
          <a:p>
            <a:pPr marL="0" indent="0">
              <a:spcBef>
                <a:spcPts val="500"/>
              </a:spcBef>
              <a:buNone/>
            </a:pPr>
            <a:r>
              <a:rPr lang="en-US" sz="1600" dirty="0">
                <a:latin typeface="Courier New"/>
                <a:cs typeface="Courier New"/>
              </a:rPr>
              <a:t>‘email’ </a:t>
            </a:r>
            <a:r>
              <a:rPr lang="en-US" sz="1600" dirty="0" err="1">
                <a:latin typeface="Courier New"/>
                <a:cs typeface="Courier New"/>
              </a:rPr>
              <a:t>varchar</a:t>
            </a:r>
            <a:r>
              <a:rPr lang="en-US" sz="1600" dirty="0">
                <a:latin typeface="Courier New"/>
                <a:cs typeface="Courier New"/>
              </a:rPr>
              <a:t> (45) </a:t>
            </a:r>
            <a:r>
              <a:rPr lang="en-US" sz="1600" i="1" dirty="0">
                <a:latin typeface="Courier New"/>
                <a:cs typeface="Courier New"/>
              </a:rPr>
              <a:t>UNIQUE</a:t>
            </a:r>
            <a:r>
              <a:rPr lang="en-US" sz="1600" dirty="0">
                <a:latin typeface="Courier New"/>
                <a:cs typeface="Courier New"/>
              </a:rPr>
              <a:t> NOT NULL,</a:t>
            </a:r>
          </a:p>
          <a:p>
            <a:pPr marL="0" indent="0">
              <a:spcBef>
                <a:spcPts val="500"/>
              </a:spcBef>
              <a:buNone/>
            </a:pPr>
            <a:r>
              <a:rPr lang="en-US" sz="1600" dirty="0">
                <a:latin typeface="Courier New"/>
                <a:cs typeface="Courier New"/>
              </a:rPr>
              <a:t>PRIMARY KEY ('</a:t>
            </a:r>
            <a:r>
              <a:rPr lang="en-US" sz="1600" dirty="0" err="1">
                <a:latin typeface="Courier New"/>
                <a:cs typeface="Courier New"/>
              </a:rPr>
              <a:t>idUtente</a:t>
            </a:r>
            <a:r>
              <a:rPr lang="en-US" sz="1600" dirty="0">
                <a:latin typeface="Courier New"/>
                <a:cs typeface="Courier New"/>
              </a:rPr>
              <a:t>'));</a:t>
            </a:r>
          </a:p>
        </p:txBody>
      </p:sp>
      <p:sp>
        <p:nvSpPr>
          <p:cNvPr id="5" name="Segnaposto contenuto 2">
            <a:extLst>
              <a:ext uri="{FF2B5EF4-FFF2-40B4-BE49-F238E27FC236}">
                <a16:creationId xmlns:a16="http://schemas.microsoft.com/office/drawing/2014/main" id="{D356E88A-D5E2-4399-B865-8ED40919514D}"/>
              </a:ext>
            </a:extLst>
          </p:cNvPr>
          <p:cNvSpPr txBox="1">
            <a:spLocks/>
          </p:cNvSpPr>
          <p:nvPr/>
        </p:nvSpPr>
        <p:spPr>
          <a:xfrm>
            <a:off x="4848382" y="3532357"/>
            <a:ext cx="6897921" cy="230462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500"/>
              </a:spcBef>
              <a:buNone/>
            </a:pPr>
            <a:r>
              <a:rPr lang="en-US" sz="1600" dirty="0">
                <a:latin typeface="Courier New"/>
                <a:cs typeface="Courier New"/>
              </a:rPr>
              <a:t>CREATE TABLE </a:t>
            </a:r>
            <a:r>
              <a:rPr lang="en-US" sz="1600" b="1" dirty="0">
                <a:latin typeface="Courier New"/>
                <a:cs typeface="Courier New"/>
              </a:rPr>
              <a:t>'</a:t>
            </a:r>
            <a:r>
              <a:rPr lang="en-US" sz="1600" b="1" dirty="0" err="1">
                <a:latin typeface="Courier New"/>
                <a:cs typeface="Courier New"/>
              </a:rPr>
              <a:t>conto</a:t>
            </a:r>
            <a:r>
              <a:rPr lang="en-US" sz="1600" b="1" dirty="0">
                <a:latin typeface="Courier New"/>
                <a:cs typeface="Courier New"/>
              </a:rPr>
              <a:t>' </a:t>
            </a:r>
            <a:r>
              <a:rPr lang="en-US" sz="1600" dirty="0">
                <a:latin typeface="Courier New"/>
                <a:cs typeface="Courier New"/>
              </a:rPr>
              <a:t>(</a:t>
            </a:r>
            <a:endParaRPr lang="it-IT" dirty="0"/>
          </a:p>
          <a:p>
            <a:pPr marL="0" indent="0">
              <a:spcBef>
                <a:spcPts val="500"/>
              </a:spcBef>
              <a:buNone/>
            </a:pPr>
            <a:r>
              <a:rPr lang="en-US" sz="1600" dirty="0">
                <a:latin typeface="Courier New"/>
                <a:cs typeface="Courier New"/>
              </a:rPr>
              <a:t>‘codice’ </a:t>
            </a:r>
            <a:r>
              <a:rPr lang="it-IT" sz="1600" err="1">
                <a:latin typeface="Courier New"/>
                <a:cs typeface="Courier New"/>
              </a:rPr>
              <a:t>int</a:t>
            </a:r>
            <a:r>
              <a:rPr lang="en-US" sz="1600">
                <a:latin typeface="Courier New"/>
                <a:cs typeface="Courier New"/>
              </a:rPr>
              <a:t>(</a:t>
            </a:r>
            <a:r>
              <a:rPr lang="en-US" sz="1600" dirty="0">
                <a:latin typeface="Courier New"/>
                <a:cs typeface="Courier New"/>
              </a:rPr>
              <a:t>11) NOT NULL,</a:t>
            </a:r>
          </a:p>
          <a:p>
            <a:pPr marL="0" indent="0">
              <a:spcBef>
                <a:spcPts val="500"/>
              </a:spcBef>
              <a:buNone/>
            </a:pPr>
            <a:r>
              <a:rPr lang="en-US" sz="1600" dirty="0">
                <a:latin typeface="Courier New"/>
                <a:cs typeface="Courier New"/>
              </a:rPr>
              <a:t>‘</a:t>
            </a:r>
            <a:r>
              <a:rPr lang="en-US" sz="1600" dirty="0" err="1">
                <a:latin typeface="Courier New"/>
                <a:cs typeface="Courier New"/>
              </a:rPr>
              <a:t>nome</a:t>
            </a:r>
            <a:r>
              <a:rPr lang="en-US" sz="1600" dirty="0">
                <a:latin typeface="Courier New"/>
                <a:cs typeface="Courier New"/>
              </a:rPr>
              <a:t>’ </a:t>
            </a:r>
            <a:r>
              <a:rPr lang="en-US" sz="1600" dirty="0" err="1">
                <a:latin typeface="Courier New"/>
                <a:cs typeface="Courier New"/>
              </a:rPr>
              <a:t>varchar</a:t>
            </a:r>
            <a:r>
              <a:rPr lang="en-US" sz="1600" dirty="0">
                <a:latin typeface="Courier New"/>
                <a:cs typeface="Courier New"/>
              </a:rPr>
              <a:t>(45) NOT NULL,</a:t>
            </a:r>
          </a:p>
          <a:p>
            <a:pPr marL="0" indent="0">
              <a:spcBef>
                <a:spcPts val="500"/>
              </a:spcBef>
              <a:buNone/>
            </a:pPr>
            <a:r>
              <a:rPr lang="en-US" sz="1600" dirty="0">
                <a:latin typeface="Courier New"/>
                <a:cs typeface="Courier New"/>
              </a:rPr>
              <a:t>‘</a:t>
            </a:r>
            <a:r>
              <a:rPr lang="en-US" sz="1600" dirty="0" err="1">
                <a:latin typeface="Courier New"/>
                <a:cs typeface="Courier New"/>
              </a:rPr>
              <a:t>saldo</a:t>
            </a:r>
            <a:r>
              <a:rPr lang="en-US" sz="1600" dirty="0">
                <a:latin typeface="Courier New"/>
                <a:cs typeface="Courier New"/>
              </a:rPr>
              <a:t>’ decimal(13,2) NOT NULL,</a:t>
            </a:r>
          </a:p>
          <a:p>
            <a:pPr marL="0" indent="0">
              <a:spcBef>
                <a:spcPts val="500"/>
              </a:spcBef>
              <a:buNone/>
            </a:pPr>
            <a:r>
              <a:rPr lang="en-US" sz="1600" dirty="0">
                <a:latin typeface="Courier New"/>
                <a:cs typeface="Courier New"/>
              </a:rPr>
              <a:t>‘</a:t>
            </a:r>
            <a:r>
              <a:rPr lang="en-US" sz="1600" dirty="0" err="1">
                <a:latin typeface="Courier New"/>
                <a:cs typeface="Courier New"/>
              </a:rPr>
              <a:t>idUtente</a:t>
            </a:r>
            <a:r>
              <a:rPr lang="en-US" sz="1600" dirty="0">
                <a:latin typeface="Courier New"/>
                <a:cs typeface="Courier New"/>
              </a:rPr>
              <a:t>’ </a:t>
            </a:r>
            <a:r>
              <a:rPr lang="en-US" sz="1600" dirty="0" err="1">
                <a:latin typeface="Courier New"/>
                <a:cs typeface="Courier New"/>
              </a:rPr>
              <a:t>int</a:t>
            </a:r>
            <a:r>
              <a:rPr lang="en-US" sz="1600" dirty="0">
                <a:latin typeface="Courier New"/>
                <a:cs typeface="Courier New"/>
              </a:rPr>
              <a:t>(11) NOT NULL,</a:t>
            </a:r>
          </a:p>
          <a:p>
            <a:pPr marL="0" indent="0">
              <a:spcBef>
                <a:spcPts val="500"/>
              </a:spcBef>
              <a:buNone/>
            </a:pPr>
            <a:r>
              <a:rPr lang="en-US" sz="1600" dirty="0">
                <a:latin typeface="Courier New"/>
                <a:cs typeface="Courier New"/>
              </a:rPr>
              <a:t>CHECK (</a:t>
            </a:r>
            <a:r>
              <a:rPr lang="en-US" sz="1600" dirty="0" err="1">
                <a:latin typeface="Courier New"/>
                <a:cs typeface="Courier New"/>
              </a:rPr>
              <a:t>saldo</a:t>
            </a:r>
            <a:r>
              <a:rPr lang="en-US" sz="1600" dirty="0">
                <a:latin typeface="Courier New"/>
                <a:cs typeface="Courier New"/>
              </a:rPr>
              <a:t> &gt;= 0),</a:t>
            </a:r>
          </a:p>
          <a:p>
            <a:pPr marL="0" indent="0">
              <a:spcBef>
                <a:spcPts val="500"/>
              </a:spcBef>
              <a:buNone/>
            </a:pPr>
            <a:r>
              <a:rPr lang="en-US" sz="1600" dirty="0">
                <a:latin typeface="Courier New"/>
                <a:cs typeface="Courier New"/>
              </a:rPr>
              <a:t>PRIMARY KEY ('</a:t>
            </a:r>
            <a:r>
              <a:rPr lang="en-US" sz="1600" dirty="0" err="1">
                <a:latin typeface="Courier New"/>
                <a:cs typeface="Courier New"/>
              </a:rPr>
              <a:t>codice</a:t>
            </a:r>
            <a:r>
              <a:rPr lang="en-US" sz="1600" dirty="0">
                <a:latin typeface="Courier New"/>
                <a:cs typeface="Courier New"/>
              </a:rPr>
              <a:t>'),</a:t>
            </a:r>
          </a:p>
          <a:p>
            <a:pPr marL="0" indent="0">
              <a:spcBef>
                <a:spcPts val="500"/>
              </a:spcBef>
              <a:buNone/>
            </a:pPr>
            <a:r>
              <a:rPr lang="en-US" sz="1600" dirty="0">
                <a:latin typeface="Courier New"/>
                <a:cs typeface="Courier New"/>
              </a:rPr>
              <a:t>FOREIGN KEY ('</a:t>
            </a:r>
            <a:r>
              <a:rPr lang="en-US" sz="1600" dirty="0" err="1">
                <a:latin typeface="Courier New"/>
                <a:cs typeface="Courier New"/>
              </a:rPr>
              <a:t>idUtente</a:t>
            </a:r>
            <a:r>
              <a:rPr lang="en-US" sz="1600" dirty="0">
                <a:latin typeface="Courier New"/>
                <a:cs typeface="Courier New"/>
              </a:rPr>
              <a:t>') REFERENCES '</a:t>
            </a:r>
            <a:r>
              <a:rPr lang="en-US" sz="1600" dirty="0" err="1">
                <a:latin typeface="Courier New"/>
                <a:cs typeface="Courier New"/>
              </a:rPr>
              <a:t>utente</a:t>
            </a:r>
            <a:r>
              <a:rPr lang="en-US" sz="1600" dirty="0">
                <a:latin typeface="Courier New"/>
                <a:cs typeface="Courier New"/>
              </a:rPr>
              <a:t>' ('</a:t>
            </a:r>
            <a:r>
              <a:rPr lang="en-US" sz="1600" dirty="0" err="1">
                <a:latin typeface="Courier New"/>
                <a:cs typeface="Courier New"/>
              </a:rPr>
              <a:t>idUtente</a:t>
            </a:r>
            <a:r>
              <a:rPr lang="en-US" sz="1600" dirty="0">
                <a:latin typeface="Courier New"/>
                <a:cs typeface="Courier New"/>
              </a:rPr>
              <a:t>')</a:t>
            </a:r>
          </a:p>
          <a:p>
            <a:pPr marL="0" indent="0">
              <a:spcBef>
                <a:spcPts val="500"/>
              </a:spcBef>
              <a:buNone/>
            </a:pPr>
            <a:r>
              <a:rPr lang="en-US" sz="1600" dirty="0">
                <a:latin typeface="Courier New"/>
                <a:cs typeface="Courier New"/>
              </a:rPr>
              <a:t>ON DELETE CASCADE ON UPDATE CASCADE);</a:t>
            </a:r>
          </a:p>
        </p:txBody>
      </p:sp>
    </p:spTree>
    <p:extLst>
      <p:ext uri="{BB962C8B-B14F-4D97-AF65-F5344CB8AC3E}">
        <p14:creationId xmlns:p14="http://schemas.microsoft.com/office/powerpoint/2010/main" val="4801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C876EA4-89C5-4010-850B-BFBAE94901BB}"/>
              </a:ext>
            </a:extLst>
          </p:cNvPr>
          <p:cNvSpPr>
            <a:spLocks noGrp="1"/>
          </p:cNvSpPr>
          <p:nvPr>
            <p:ph type="title"/>
          </p:nvPr>
        </p:nvSpPr>
        <p:spPr>
          <a:xfrm>
            <a:off x="421257" y="963877"/>
            <a:ext cx="3911305" cy="4930246"/>
          </a:xfrm>
        </p:spPr>
        <p:txBody>
          <a:bodyPr vert="horz" lIns="91440" tIns="45720" rIns="91440" bIns="45720" rtlCol="0" anchor="ctr">
            <a:normAutofit/>
          </a:bodyPr>
          <a:lstStyle/>
          <a:p>
            <a:pPr algn="r"/>
            <a:r>
              <a:rPr lang="en-US" sz="3600" b="1" kern="1200" dirty="0">
                <a:solidFill>
                  <a:schemeClr val="accent1"/>
                </a:solidFill>
                <a:latin typeface="Bookman Old Style"/>
              </a:rPr>
              <a:t>Local database schema</a:t>
            </a:r>
          </a:p>
        </p:txBody>
      </p:sp>
      <p:cxnSp>
        <p:nvCxnSpPr>
          <p:cNvPr id="18" name="Straight Connector 1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CasellaDiTesto 1">
            <a:extLst>
              <a:ext uri="{FF2B5EF4-FFF2-40B4-BE49-F238E27FC236}">
                <a16:creationId xmlns:a16="http://schemas.microsoft.com/office/drawing/2014/main" id="{E2AE92D9-6878-454B-85C3-7F7D660D5196}"/>
              </a:ext>
            </a:extLst>
          </p:cNvPr>
          <p:cNvSpPr txBox="1"/>
          <p:nvPr/>
        </p:nvSpPr>
        <p:spPr>
          <a:xfrm>
            <a:off x="4976031" y="561311"/>
            <a:ext cx="6377769" cy="4930246"/>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500"/>
              </a:spcBef>
            </a:pPr>
            <a:r>
              <a:rPr lang="en-US" sz="1600" dirty="0">
                <a:latin typeface="Courier New"/>
                <a:cs typeface="Courier New"/>
              </a:rPr>
              <a:t>CREATE TABLE '</a:t>
            </a:r>
            <a:r>
              <a:rPr lang="en-US" sz="1600" b="1" dirty="0" err="1">
                <a:latin typeface="Courier New"/>
                <a:cs typeface="Courier New"/>
              </a:rPr>
              <a:t>trasferimento</a:t>
            </a:r>
            <a:r>
              <a:rPr lang="en-US" sz="1600" b="1" dirty="0">
                <a:latin typeface="Courier New"/>
                <a:cs typeface="Courier New"/>
              </a:rPr>
              <a:t>' </a:t>
            </a:r>
            <a:r>
              <a:rPr lang="en-US" sz="1600" dirty="0">
                <a:latin typeface="Courier New"/>
                <a:cs typeface="Courier New"/>
              </a:rPr>
              <a:t>(</a:t>
            </a:r>
            <a:endParaRPr lang="it-IT" sz="1600" dirty="0"/>
          </a:p>
          <a:p>
            <a:pPr>
              <a:lnSpc>
                <a:spcPct val="90000"/>
              </a:lnSpc>
              <a:spcBef>
                <a:spcPts val="500"/>
              </a:spcBef>
            </a:pPr>
            <a:r>
              <a:rPr lang="en-US" sz="1600" dirty="0">
                <a:latin typeface="Courier New"/>
                <a:cs typeface="Courier New"/>
              </a:rPr>
              <a:t>‘data’ </a:t>
            </a:r>
            <a:r>
              <a:rPr lang="en-US" sz="1600" dirty="0" err="1">
                <a:latin typeface="Courier New"/>
                <a:cs typeface="Courier New"/>
              </a:rPr>
              <a:t>datetime</a:t>
            </a:r>
            <a:r>
              <a:rPr lang="en-US" sz="1600" dirty="0">
                <a:latin typeface="Courier New"/>
                <a:cs typeface="Courier New"/>
              </a:rPr>
              <a:t> NOT NULL,</a:t>
            </a:r>
          </a:p>
          <a:p>
            <a:pPr>
              <a:lnSpc>
                <a:spcPct val="90000"/>
              </a:lnSpc>
              <a:spcBef>
                <a:spcPts val="500"/>
              </a:spcBef>
            </a:pPr>
            <a:r>
              <a:rPr lang="en-US" sz="1600" dirty="0">
                <a:latin typeface="Courier New"/>
                <a:cs typeface="Courier New"/>
              </a:rPr>
              <a:t>‘</a:t>
            </a:r>
            <a:r>
              <a:rPr lang="en-US" sz="1600" dirty="0" err="1">
                <a:latin typeface="Courier New"/>
                <a:cs typeface="Courier New"/>
              </a:rPr>
              <a:t>causale</a:t>
            </a:r>
            <a:r>
              <a:rPr lang="en-US" sz="1600" dirty="0">
                <a:latin typeface="Courier New"/>
                <a:cs typeface="Courier New"/>
              </a:rPr>
              <a:t>’ </a:t>
            </a:r>
            <a:r>
              <a:rPr lang="en-US" sz="1600" dirty="0" err="1">
                <a:latin typeface="Courier New"/>
                <a:cs typeface="Courier New"/>
              </a:rPr>
              <a:t>varchar</a:t>
            </a:r>
            <a:r>
              <a:rPr lang="en-US" sz="1600" dirty="0">
                <a:latin typeface="Courier New"/>
                <a:cs typeface="Courier New"/>
              </a:rPr>
              <a:t>(95) NOT NULL,</a:t>
            </a:r>
          </a:p>
          <a:p>
            <a:pPr>
              <a:lnSpc>
                <a:spcPct val="90000"/>
              </a:lnSpc>
              <a:spcBef>
                <a:spcPts val="500"/>
              </a:spcBef>
            </a:pPr>
            <a:r>
              <a:rPr lang="en-US" sz="1600" dirty="0">
                <a:latin typeface="Courier New"/>
                <a:cs typeface="Courier New"/>
              </a:rPr>
              <a:t>‘</a:t>
            </a:r>
            <a:r>
              <a:rPr lang="en-US" sz="1600" dirty="0" err="1">
                <a:latin typeface="Courier New"/>
                <a:cs typeface="Courier New"/>
              </a:rPr>
              <a:t>importo</a:t>
            </a:r>
            <a:r>
              <a:rPr lang="en-US" sz="1600" dirty="0">
                <a:latin typeface="Courier New"/>
                <a:cs typeface="Courier New"/>
              </a:rPr>
              <a:t>’ decimal(13,2) NOT NULL,</a:t>
            </a:r>
          </a:p>
          <a:p>
            <a:pPr>
              <a:lnSpc>
                <a:spcPct val="90000"/>
              </a:lnSpc>
              <a:spcBef>
                <a:spcPts val="500"/>
              </a:spcBef>
            </a:pPr>
            <a:r>
              <a:rPr lang="en-US" sz="1600" dirty="0">
                <a:latin typeface="Courier New"/>
                <a:cs typeface="Courier New"/>
              </a:rPr>
              <a:t>‘</a:t>
            </a:r>
            <a:r>
              <a:rPr lang="en-US" sz="1600" dirty="0" err="1">
                <a:latin typeface="Courier New"/>
                <a:cs typeface="Courier New"/>
              </a:rPr>
              <a:t>contoOrigine</a:t>
            </a:r>
            <a:r>
              <a:rPr lang="en-US" sz="1600" dirty="0">
                <a:latin typeface="Courier New"/>
                <a:cs typeface="Courier New"/>
              </a:rPr>
              <a:t>’ </a:t>
            </a:r>
            <a:r>
              <a:rPr lang="en-US" sz="1600" dirty="0" err="1">
                <a:latin typeface="Courier New"/>
                <a:cs typeface="Courier New"/>
              </a:rPr>
              <a:t>int</a:t>
            </a:r>
            <a:r>
              <a:rPr lang="en-US" sz="1600" dirty="0">
                <a:latin typeface="Courier New"/>
                <a:cs typeface="Courier New"/>
              </a:rPr>
              <a:t>(11) NOT NULL,</a:t>
            </a:r>
          </a:p>
          <a:p>
            <a:pPr>
              <a:lnSpc>
                <a:spcPct val="90000"/>
              </a:lnSpc>
              <a:spcBef>
                <a:spcPts val="500"/>
              </a:spcBef>
            </a:pPr>
            <a:r>
              <a:rPr lang="en-US" sz="1600" dirty="0">
                <a:latin typeface="Courier New"/>
                <a:cs typeface="Courier New"/>
              </a:rPr>
              <a:t>‘</a:t>
            </a:r>
            <a:r>
              <a:rPr lang="en-US" sz="1600" dirty="0" err="1">
                <a:latin typeface="Courier New"/>
                <a:cs typeface="Courier New"/>
              </a:rPr>
              <a:t>contoDestinazione</a:t>
            </a:r>
            <a:r>
              <a:rPr lang="en-US" sz="1600" dirty="0">
                <a:latin typeface="Courier New"/>
                <a:cs typeface="Courier New"/>
              </a:rPr>
              <a:t>’ </a:t>
            </a:r>
            <a:r>
              <a:rPr lang="en-US" sz="1600" dirty="0" err="1">
                <a:latin typeface="Courier New"/>
                <a:cs typeface="Courier New"/>
              </a:rPr>
              <a:t>int</a:t>
            </a:r>
            <a:r>
              <a:rPr lang="en-US" sz="1600" dirty="0">
                <a:latin typeface="Courier New"/>
                <a:cs typeface="Courier New"/>
              </a:rPr>
              <a:t>(11) NOT NULL,</a:t>
            </a:r>
          </a:p>
          <a:p>
            <a:pPr>
              <a:lnSpc>
                <a:spcPct val="90000"/>
              </a:lnSpc>
              <a:spcBef>
                <a:spcPts val="500"/>
              </a:spcBef>
            </a:pPr>
            <a:r>
              <a:rPr lang="en-US" sz="1600" dirty="0">
                <a:latin typeface="Courier New"/>
                <a:cs typeface="Courier New"/>
              </a:rPr>
              <a:t>CHECK (</a:t>
            </a:r>
            <a:r>
              <a:rPr lang="en-US" sz="1600" dirty="0" err="1">
                <a:latin typeface="Courier New"/>
                <a:cs typeface="Courier New"/>
              </a:rPr>
              <a:t>importo</a:t>
            </a:r>
            <a:r>
              <a:rPr lang="en-US" sz="1600" dirty="0">
                <a:latin typeface="Courier New"/>
                <a:cs typeface="Courier New"/>
              </a:rPr>
              <a:t> &gt; 0),</a:t>
            </a:r>
          </a:p>
          <a:p>
            <a:pPr>
              <a:lnSpc>
                <a:spcPct val="90000"/>
              </a:lnSpc>
              <a:spcBef>
                <a:spcPts val="500"/>
              </a:spcBef>
            </a:pPr>
            <a:r>
              <a:rPr lang="en-US" sz="1600" dirty="0">
                <a:latin typeface="Courier New"/>
                <a:cs typeface="Courier New"/>
              </a:rPr>
              <a:t>PRIMARY KEY ('data', '</a:t>
            </a:r>
            <a:r>
              <a:rPr lang="en-US" sz="1600" dirty="0" err="1">
                <a:latin typeface="Courier New"/>
                <a:cs typeface="Courier New"/>
              </a:rPr>
              <a:t>contoOrigine</a:t>
            </a:r>
            <a:r>
              <a:rPr lang="en-US" sz="1600" dirty="0">
                <a:latin typeface="Courier New"/>
                <a:cs typeface="Courier New"/>
              </a:rPr>
              <a:t>'),</a:t>
            </a:r>
          </a:p>
          <a:p>
            <a:pPr>
              <a:lnSpc>
                <a:spcPct val="90000"/>
              </a:lnSpc>
              <a:spcBef>
                <a:spcPts val="500"/>
              </a:spcBef>
            </a:pPr>
            <a:endParaRPr lang="en-US" sz="1600" dirty="0">
              <a:latin typeface="Courier New"/>
              <a:cs typeface="Courier New"/>
            </a:endParaRPr>
          </a:p>
          <a:p>
            <a:pPr>
              <a:lnSpc>
                <a:spcPct val="90000"/>
              </a:lnSpc>
              <a:spcBef>
                <a:spcPts val="500"/>
              </a:spcBef>
            </a:pPr>
            <a:r>
              <a:rPr lang="en-US" sz="1600" dirty="0">
                <a:latin typeface="Courier New"/>
                <a:cs typeface="Courier New"/>
              </a:rPr>
              <a:t>FOREIGN KEY ('</a:t>
            </a:r>
            <a:r>
              <a:rPr lang="en-US" sz="1600" dirty="0" err="1">
                <a:latin typeface="Courier New"/>
                <a:cs typeface="Courier New"/>
              </a:rPr>
              <a:t>contoOrigine</a:t>
            </a:r>
            <a:r>
              <a:rPr lang="en-US" sz="1600" dirty="0">
                <a:latin typeface="Courier New"/>
                <a:cs typeface="Courier New"/>
              </a:rPr>
              <a:t>') REFERENCES '</a:t>
            </a:r>
            <a:r>
              <a:rPr lang="en-US" sz="1600" dirty="0" err="1">
                <a:latin typeface="Courier New"/>
                <a:cs typeface="Courier New"/>
              </a:rPr>
              <a:t>conto</a:t>
            </a:r>
            <a:r>
              <a:rPr lang="en-US" sz="1600" dirty="0">
                <a:latin typeface="Courier New"/>
                <a:cs typeface="Courier New"/>
              </a:rPr>
              <a:t>'('</a:t>
            </a:r>
            <a:r>
              <a:rPr lang="en-US" sz="1600" dirty="0" err="1">
                <a:latin typeface="Courier New"/>
                <a:cs typeface="Courier New"/>
              </a:rPr>
              <a:t>codice</a:t>
            </a:r>
            <a:r>
              <a:rPr lang="en-US" sz="1600" dirty="0">
                <a:latin typeface="Courier New"/>
                <a:cs typeface="Courier New"/>
              </a:rPr>
              <a:t>')</a:t>
            </a:r>
          </a:p>
          <a:p>
            <a:pPr>
              <a:lnSpc>
                <a:spcPct val="90000"/>
              </a:lnSpc>
              <a:spcBef>
                <a:spcPts val="500"/>
              </a:spcBef>
            </a:pPr>
            <a:r>
              <a:rPr lang="en-US" sz="1600" dirty="0">
                <a:latin typeface="Courier New"/>
                <a:cs typeface="Courier New"/>
              </a:rPr>
              <a:t>ON DELETE CASCADE ON UPDATE CASCADE,</a:t>
            </a:r>
          </a:p>
          <a:p>
            <a:pPr>
              <a:lnSpc>
                <a:spcPct val="90000"/>
              </a:lnSpc>
              <a:spcBef>
                <a:spcPts val="500"/>
              </a:spcBef>
            </a:pPr>
            <a:endParaRPr lang="en-US" sz="1600" dirty="0">
              <a:latin typeface="Courier New"/>
              <a:cs typeface="Courier New"/>
            </a:endParaRPr>
          </a:p>
          <a:p>
            <a:pPr>
              <a:lnSpc>
                <a:spcPct val="90000"/>
              </a:lnSpc>
              <a:spcBef>
                <a:spcPts val="500"/>
              </a:spcBef>
            </a:pPr>
            <a:r>
              <a:rPr lang="en-US" sz="1600" dirty="0">
                <a:latin typeface="Courier New"/>
                <a:cs typeface="Courier New"/>
              </a:rPr>
              <a:t>FOREIGN KEY (‘</a:t>
            </a:r>
            <a:r>
              <a:rPr lang="en-US" sz="1600" dirty="0" err="1">
                <a:latin typeface="Courier New"/>
                <a:cs typeface="Courier New"/>
              </a:rPr>
              <a:t>contoDestinazione</a:t>
            </a:r>
            <a:r>
              <a:rPr lang="en-US" sz="1600" dirty="0">
                <a:latin typeface="Courier New"/>
                <a:cs typeface="Courier New"/>
              </a:rPr>
              <a:t>’) REFERENCES ‘</a:t>
            </a:r>
            <a:r>
              <a:rPr lang="en-US" sz="1600" dirty="0" err="1">
                <a:latin typeface="Courier New"/>
                <a:cs typeface="Courier New"/>
              </a:rPr>
              <a:t>conto</a:t>
            </a:r>
            <a:r>
              <a:rPr lang="en-US" sz="1600" dirty="0">
                <a:latin typeface="Courier New"/>
                <a:cs typeface="Courier New"/>
              </a:rPr>
              <a:t>’ (‘</a:t>
            </a:r>
            <a:r>
              <a:rPr lang="en-US" sz="1600" dirty="0" err="1">
                <a:latin typeface="Courier New"/>
                <a:cs typeface="Courier New"/>
              </a:rPr>
              <a:t>codice</a:t>
            </a:r>
            <a:r>
              <a:rPr lang="en-US" sz="1600" dirty="0">
                <a:latin typeface="Courier New"/>
                <a:cs typeface="Courier New"/>
              </a:rPr>
              <a:t>’)</a:t>
            </a:r>
          </a:p>
          <a:p>
            <a:pPr>
              <a:lnSpc>
                <a:spcPct val="90000"/>
              </a:lnSpc>
              <a:spcBef>
                <a:spcPts val="500"/>
              </a:spcBef>
            </a:pPr>
            <a:r>
              <a:rPr lang="en-US" sz="1600" dirty="0">
                <a:latin typeface="Courier New"/>
                <a:cs typeface="Courier New"/>
              </a:rPr>
              <a:t>ON DELETE CASCADE ON UPDATE CASCADE);</a:t>
            </a:r>
          </a:p>
          <a:p>
            <a:pPr>
              <a:lnSpc>
                <a:spcPct val="90000"/>
              </a:lnSpc>
              <a:spcBef>
                <a:spcPts val="500"/>
              </a:spcBef>
            </a:pPr>
            <a:endParaRPr lang="en-US" sz="1600" dirty="0">
              <a:latin typeface="Courier New"/>
              <a:cs typeface="Courier New"/>
            </a:endParaRPr>
          </a:p>
          <a:p>
            <a:pPr>
              <a:lnSpc>
                <a:spcPct val="90000"/>
              </a:lnSpc>
            </a:pPr>
            <a:endParaRPr lang="en-US" sz="1600" dirty="0">
              <a:latin typeface="Courier New"/>
              <a:cs typeface="Courier New"/>
            </a:endParaRPr>
          </a:p>
        </p:txBody>
      </p:sp>
      <p:sp>
        <p:nvSpPr>
          <p:cNvPr id="3" name="CasellaDiTesto 2">
            <a:extLst>
              <a:ext uri="{FF2B5EF4-FFF2-40B4-BE49-F238E27FC236}">
                <a16:creationId xmlns:a16="http://schemas.microsoft.com/office/drawing/2014/main" id="{FBDCA22F-9391-4173-9713-9E908FEB97D1}"/>
              </a:ext>
            </a:extLst>
          </p:cNvPr>
          <p:cNvSpPr txBox="1"/>
          <p:nvPr/>
        </p:nvSpPr>
        <p:spPr>
          <a:xfrm>
            <a:off x="5277313" y="5473005"/>
            <a:ext cx="669697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500"/>
              </a:spcBef>
            </a:pPr>
            <a:r>
              <a:rPr lang="it-IT" sz="1400" b="1" i="1" dirty="0">
                <a:latin typeface="Courier New"/>
                <a:cs typeface="Courier New"/>
              </a:rPr>
              <a:t>OSS.</a:t>
            </a:r>
            <a:r>
              <a:rPr lang="it-IT" sz="1400" i="1" dirty="0">
                <a:latin typeface="Courier New"/>
                <a:cs typeface="Courier New"/>
              </a:rPr>
              <a:t> Assumiamo che un conto corrente non possa effettuare più di un trasferimento al secondo. Per questo motivo, 'data' e '</a:t>
            </a:r>
            <a:r>
              <a:rPr lang="it-IT" sz="1400" i="1" dirty="0" err="1">
                <a:latin typeface="Courier New"/>
                <a:cs typeface="Courier New"/>
              </a:rPr>
              <a:t>contoOrigine</a:t>
            </a:r>
            <a:r>
              <a:rPr lang="it-IT" sz="1400" i="1" dirty="0">
                <a:latin typeface="Courier New"/>
                <a:cs typeface="Courier New"/>
              </a:rPr>
              <a:t>' sono sufficienti a garantire unicità (</a:t>
            </a:r>
            <a:r>
              <a:rPr lang="it-IT" sz="1400" i="1" dirty="0" err="1">
                <a:latin typeface="Courier New"/>
                <a:cs typeface="Courier New"/>
              </a:rPr>
              <a:t>Primary</a:t>
            </a:r>
            <a:r>
              <a:rPr lang="it-IT" sz="1400" i="1" dirty="0">
                <a:latin typeface="Courier New"/>
                <a:cs typeface="Courier New"/>
              </a:rPr>
              <a:t> Key).</a:t>
            </a:r>
            <a:endParaRPr lang="en-US" sz="1400" i="1" dirty="0">
              <a:ea typeface="+mn-lt"/>
              <a:cs typeface="+mn-lt"/>
            </a:endParaRPr>
          </a:p>
          <a:p>
            <a:endParaRPr lang="it-IT" sz="1400" dirty="0">
              <a:ea typeface="+mn-lt"/>
              <a:cs typeface="+mn-lt"/>
            </a:endParaRPr>
          </a:p>
          <a:p>
            <a:pPr algn="l"/>
            <a:endParaRPr lang="it-IT" sz="1400" dirty="0">
              <a:cs typeface="Calibri"/>
            </a:endParaRPr>
          </a:p>
        </p:txBody>
      </p:sp>
    </p:spTree>
    <p:extLst>
      <p:ext uri="{BB962C8B-B14F-4D97-AF65-F5344CB8AC3E}">
        <p14:creationId xmlns:p14="http://schemas.microsoft.com/office/powerpoint/2010/main" val="2878054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C876EA4-89C5-4010-850B-BFBAE94901BB}"/>
              </a:ext>
            </a:extLst>
          </p:cNvPr>
          <p:cNvSpPr>
            <a:spLocks noGrp="1"/>
          </p:cNvSpPr>
          <p:nvPr>
            <p:ph type="title"/>
          </p:nvPr>
        </p:nvSpPr>
        <p:spPr>
          <a:xfrm>
            <a:off x="421257" y="963877"/>
            <a:ext cx="3911305" cy="4930246"/>
          </a:xfrm>
        </p:spPr>
        <p:txBody>
          <a:bodyPr vert="horz" lIns="91440" tIns="45720" rIns="91440" bIns="45720" rtlCol="0" anchor="ctr">
            <a:normAutofit/>
          </a:bodyPr>
          <a:lstStyle/>
          <a:p>
            <a:pPr algn="r"/>
            <a:r>
              <a:rPr lang="en-US" sz="3600" b="1" kern="1200" dirty="0">
                <a:solidFill>
                  <a:schemeClr val="accent1"/>
                </a:solidFill>
                <a:latin typeface="Bookman Old Style"/>
              </a:rPr>
              <a:t>Local database schema</a:t>
            </a:r>
          </a:p>
        </p:txBody>
      </p:sp>
      <p:cxnSp>
        <p:nvCxnSpPr>
          <p:cNvPr id="18" name="Straight Connector 1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CasellaDiTesto 1">
            <a:extLst>
              <a:ext uri="{FF2B5EF4-FFF2-40B4-BE49-F238E27FC236}">
                <a16:creationId xmlns:a16="http://schemas.microsoft.com/office/drawing/2014/main" id="{E2AE92D9-6878-454B-85C3-7F7D660D5196}"/>
              </a:ext>
            </a:extLst>
          </p:cNvPr>
          <p:cNvSpPr txBox="1"/>
          <p:nvPr/>
        </p:nvSpPr>
        <p:spPr>
          <a:xfrm>
            <a:off x="4976031" y="1323311"/>
            <a:ext cx="6777819" cy="4930246"/>
          </a:xfrm>
          <a:prstGeom prst="rect">
            <a:avLst/>
          </a:prstGeom>
        </p:spPr>
        <p:txBody>
          <a:bodyPr rot="0" spcFirstLastPara="0" vert="horz" lIns="91440" tIns="45720" rIns="91440" bIns="45720" numCol="1" spcCol="0" rtlCol="0" fromWordArt="0" anchor="ctr" anchorCtr="0" forceAA="0" compatLnSpc="1">
            <a:prstTxWarp prst="textNoShape">
              <a:avLst/>
            </a:prstTxWarp>
            <a:no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500"/>
              </a:spcBef>
            </a:pPr>
            <a:r>
              <a:rPr lang="en-US" sz="1600">
                <a:latin typeface="Courier New"/>
                <a:cs typeface="Courier New"/>
              </a:rPr>
              <a:t>CREATE TABLE '</a:t>
            </a:r>
            <a:r>
              <a:rPr lang="en-US" sz="1600" b="1" err="1">
                <a:latin typeface="Courier New"/>
                <a:cs typeface="Courier New"/>
              </a:rPr>
              <a:t>rubrica</a:t>
            </a:r>
            <a:r>
              <a:rPr lang="en-US" sz="1600">
                <a:latin typeface="Courier New"/>
                <a:cs typeface="Courier New"/>
              </a:rPr>
              <a:t>' (</a:t>
            </a:r>
          </a:p>
          <a:p>
            <a:pPr>
              <a:lnSpc>
                <a:spcPct val="90000"/>
              </a:lnSpc>
              <a:spcBef>
                <a:spcPts val="500"/>
              </a:spcBef>
            </a:pPr>
            <a:r>
              <a:rPr lang="en-US" sz="1600">
                <a:latin typeface="Courier New"/>
                <a:cs typeface="Courier New"/>
              </a:rPr>
              <a:t>‘</a:t>
            </a:r>
            <a:r>
              <a:rPr lang="en-US" sz="1600" err="1">
                <a:latin typeface="Courier New"/>
                <a:cs typeface="Courier New"/>
              </a:rPr>
              <a:t>proprietarioRubrica</a:t>
            </a:r>
            <a:r>
              <a:rPr lang="en-US" sz="1600">
                <a:latin typeface="Courier New"/>
                <a:cs typeface="Courier New"/>
              </a:rPr>
              <a:t>’ </a:t>
            </a:r>
            <a:r>
              <a:rPr lang="en-US" sz="1600" err="1">
                <a:latin typeface="Courier New"/>
                <a:cs typeface="Courier New"/>
              </a:rPr>
              <a:t>int</a:t>
            </a:r>
            <a:r>
              <a:rPr lang="en-US" sz="1600">
                <a:latin typeface="Courier New"/>
                <a:cs typeface="Courier New"/>
              </a:rPr>
              <a:t>(11) NOT NULL,</a:t>
            </a:r>
          </a:p>
          <a:p>
            <a:pPr>
              <a:lnSpc>
                <a:spcPct val="90000"/>
              </a:lnSpc>
              <a:spcBef>
                <a:spcPts val="500"/>
              </a:spcBef>
            </a:pPr>
            <a:r>
              <a:rPr lang="en-US" sz="1600">
                <a:latin typeface="Courier New"/>
                <a:cs typeface="Courier New"/>
              </a:rPr>
              <a:t>‘</a:t>
            </a:r>
            <a:r>
              <a:rPr lang="en-US" sz="1600" err="1">
                <a:latin typeface="Courier New"/>
                <a:cs typeface="Courier New"/>
              </a:rPr>
              <a:t>contoDestinazione</a:t>
            </a:r>
            <a:r>
              <a:rPr lang="en-US" sz="1600">
                <a:latin typeface="Courier New"/>
                <a:cs typeface="Courier New"/>
              </a:rPr>
              <a:t>’ char(11) NOT NULL,</a:t>
            </a:r>
          </a:p>
          <a:p>
            <a:pPr>
              <a:lnSpc>
                <a:spcPct val="90000"/>
              </a:lnSpc>
              <a:spcBef>
                <a:spcPts val="500"/>
              </a:spcBef>
            </a:pPr>
            <a:r>
              <a:rPr lang="en-US" sz="1600">
                <a:latin typeface="Courier New"/>
                <a:cs typeface="Courier New"/>
              </a:rPr>
              <a:t>'</a:t>
            </a:r>
            <a:r>
              <a:rPr lang="en-US" sz="1600" err="1">
                <a:latin typeface="Courier New"/>
                <a:cs typeface="Courier New"/>
              </a:rPr>
              <a:t>idUtenteDestinazione</a:t>
            </a:r>
            <a:r>
              <a:rPr lang="en-US" sz="1600">
                <a:latin typeface="Courier New"/>
                <a:cs typeface="Courier New"/>
              </a:rPr>
              <a:t>’ </a:t>
            </a:r>
            <a:r>
              <a:rPr lang="en-US" sz="1600" err="1">
                <a:latin typeface="Courier New"/>
                <a:cs typeface="Courier New"/>
              </a:rPr>
              <a:t>int</a:t>
            </a:r>
            <a:r>
              <a:rPr lang="en-US" sz="1600">
                <a:latin typeface="Courier New"/>
                <a:cs typeface="Courier New"/>
              </a:rPr>
              <a:t>(11) NOT NULL,</a:t>
            </a:r>
          </a:p>
          <a:p>
            <a:pPr>
              <a:lnSpc>
                <a:spcPct val="90000"/>
              </a:lnSpc>
              <a:spcBef>
                <a:spcPts val="500"/>
              </a:spcBef>
            </a:pPr>
            <a:endParaRPr lang="en-US" sz="1600">
              <a:latin typeface="Courier New"/>
              <a:cs typeface="Courier New"/>
            </a:endParaRPr>
          </a:p>
          <a:p>
            <a:pPr>
              <a:lnSpc>
                <a:spcPct val="90000"/>
              </a:lnSpc>
              <a:spcBef>
                <a:spcPts val="500"/>
              </a:spcBef>
            </a:pPr>
            <a:r>
              <a:rPr lang="en-US" sz="1600">
                <a:latin typeface="Courier New"/>
                <a:cs typeface="Courier New"/>
              </a:rPr>
              <a:t>PRIMARY KEY (‘</a:t>
            </a:r>
            <a:r>
              <a:rPr lang="en-US" sz="1600" err="1">
                <a:latin typeface="Courier New"/>
                <a:cs typeface="Courier New"/>
              </a:rPr>
              <a:t>proprietarioRubrica</a:t>
            </a:r>
            <a:r>
              <a:rPr lang="en-US" sz="1600">
                <a:latin typeface="Courier New"/>
                <a:cs typeface="Courier New"/>
              </a:rPr>
              <a:t>’, ‘</a:t>
            </a:r>
            <a:r>
              <a:rPr lang="en-US" sz="1600" err="1">
                <a:latin typeface="Courier New"/>
                <a:cs typeface="Courier New"/>
              </a:rPr>
              <a:t>contoDestinazione</a:t>
            </a:r>
            <a:r>
              <a:rPr lang="en-US" sz="1600">
                <a:latin typeface="Courier New"/>
                <a:cs typeface="Courier New"/>
              </a:rPr>
              <a:t>’),</a:t>
            </a:r>
          </a:p>
          <a:p>
            <a:pPr>
              <a:lnSpc>
                <a:spcPct val="90000"/>
              </a:lnSpc>
              <a:spcBef>
                <a:spcPts val="500"/>
              </a:spcBef>
            </a:pPr>
            <a:endParaRPr lang="en-US" sz="1600">
              <a:latin typeface="Courier New"/>
              <a:cs typeface="Courier New"/>
            </a:endParaRPr>
          </a:p>
          <a:p>
            <a:pPr>
              <a:lnSpc>
                <a:spcPct val="90000"/>
              </a:lnSpc>
              <a:spcBef>
                <a:spcPts val="500"/>
              </a:spcBef>
            </a:pPr>
            <a:r>
              <a:rPr lang="en-US" sz="1600">
                <a:latin typeface="Courier New"/>
                <a:cs typeface="Courier New"/>
              </a:rPr>
              <a:t>FOREIGN KEY (‘</a:t>
            </a:r>
            <a:r>
              <a:rPr lang="en-US" sz="1600" err="1">
                <a:latin typeface="Courier New"/>
                <a:cs typeface="Courier New"/>
              </a:rPr>
              <a:t>proprietarioRubrica</a:t>
            </a:r>
            <a:r>
              <a:rPr lang="en-US" sz="1600">
                <a:latin typeface="Courier New"/>
                <a:cs typeface="Courier New"/>
              </a:rPr>
              <a:t> ') REFERENCES '</a:t>
            </a:r>
            <a:r>
              <a:rPr lang="en-US" sz="1600" err="1">
                <a:latin typeface="Courier New"/>
                <a:cs typeface="Courier New"/>
              </a:rPr>
              <a:t>utente</a:t>
            </a:r>
            <a:r>
              <a:rPr lang="en-US" sz="1600">
                <a:latin typeface="Courier New"/>
                <a:cs typeface="Courier New"/>
              </a:rPr>
              <a:t>' ('</a:t>
            </a:r>
            <a:r>
              <a:rPr lang="en-US" sz="1600" err="1">
                <a:latin typeface="Courier New"/>
                <a:cs typeface="Courier New"/>
              </a:rPr>
              <a:t>idUtente</a:t>
            </a:r>
            <a:r>
              <a:rPr lang="en-US" sz="1600">
                <a:latin typeface="Courier New"/>
                <a:cs typeface="Courier New"/>
              </a:rPr>
              <a:t>')</a:t>
            </a:r>
          </a:p>
          <a:p>
            <a:pPr>
              <a:lnSpc>
                <a:spcPct val="90000"/>
              </a:lnSpc>
              <a:spcBef>
                <a:spcPts val="500"/>
              </a:spcBef>
            </a:pPr>
            <a:r>
              <a:rPr lang="en-US" sz="1600">
                <a:latin typeface="Courier New"/>
                <a:cs typeface="Courier New"/>
              </a:rPr>
              <a:t>ON DELETE CASCADE ON UPDATE CASCADE;</a:t>
            </a:r>
          </a:p>
          <a:p>
            <a:pPr>
              <a:lnSpc>
                <a:spcPct val="90000"/>
              </a:lnSpc>
              <a:spcBef>
                <a:spcPts val="500"/>
              </a:spcBef>
            </a:pPr>
            <a:endParaRPr lang="en-US" sz="1600">
              <a:latin typeface="Courier New"/>
              <a:cs typeface="Courier New"/>
            </a:endParaRPr>
          </a:p>
          <a:p>
            <a:pPr>
              <a:lnSpc>
                <a:spcPct val="90000"/>
              </a:lnSpc>
              <a:spcBef>
                <a:spcPts val="500"/>
              </a:spcBef>
            </a:pPr>
            <a:r>
              <a:rPr lang="en-US" sz="1600">
                <a:latin typeface="Courier New"/>
                <a:cs typeface="Courier New"/>
              </a:rPr>
              <a:t>FOREIGN KEY (‘</a:t>
            </a:r>
            <a:r>
              <a:rPr lang="en-US" sz="1600" err="1">
                <a:latin typeface="Courier New"/>
                <a:cs typeface="Courier New"/>
              </a:rPr>
              <a:t>idUtenteDestinazione</a:t>
            </a:r>
            <a:r>
              <a:rPr lang="en-US" sz="1600">
                <a:latin typeface="Courier New"/>
                <a:cs typeface="Courier New"/>
              </a:rPr>
              <a:t>') REFERENCES '</a:t>
            </a:r>
            <a:r>
              <a:rPr lang="en-US" sz="1600" err="1">
                <a:latin typeface="Courier New"/>
                <a:cs typeface="Courier New"/>
              </a:rPr>
              <a:t>utente</a:t>
            </a:r>
            <a:r>
              <a:rPr lang="en-US" sz="1600">
                <a:latin typeface="Courier New"/>
                <a:cs typeface="Courier New"/>
              </a:rPr>
              <a:t>' ('</a:t>
            </a:r>
            <a:r>
              <a:rPr lang="en-US" sz="1600" err="1">
                <a:latin typeface="Courier New"/>
                <a:cs typeface="Courier New"/>
              </a:rPr>
              <a:t>idUtente</a:t>
            </a:r>
            <a:r>
              <a:rPr lang="en-US" sz="1600">
                <a:latin typeface="Courier New"/>
                <a:cs typeface="Courier New"/>
              </a:rPr>
              <a:t>')</a:t>
            </a:r>
          </a:p>
          <a:p>
            <a:pPr>
              <a:lnSpc>
                <a:spcPct val="90000"/>
              </a:lnSpc>
              <a:spcBef>
                <a:spcPts val="500"/>
              </a:spcBef>
            </a:pPr>
            <a:r>
              <a:rPr lang="en-US" sz="1600">
                <a:latin typeface="Courier New"/>
                <a:cs typeface="Courier New"/>
              </a:rPr>
              <a:t>ON DELETE CASCADE ON UPDATE CASCADE;</a:t>
            </a:r>
          </a:p>
          <a:p>
            <a:pPr>
              <a:lnSpc>
                <a:spcPct val="90000"/>
              </a:lnSpc>
              <a:spcBef>
                <a:spcPts val="500"/>
              </a:spcBef>
            </a:pPr>
            <a:endParaRPr lang="en-US" sz="1600">
              <a:latin typeface="Courier New"/>
              <a:cs typeface="Courier New"/>
            </a:endParaRPr>
          </a:p>
          <a:p>
            <a:pPr>
              <a:lnSpc>
                <a:spcPct val="90000"/>
              </a:lnSpc>
              <a:spcBef>
                <a:spcPts val="500"/>
              </a:spcBef>
            </a:pPr>
            <a:r>
              <a:rPr lang="en-US" sz="1600">
                <a:latin typeface="Courier New"/>
                <a:cs typeface="Courier New"/>
              </a:rPr>
              <a:t>FOREIGN KEY (‘</a:t>
            </a:r>
            <a:r>
              <a:rPr lang="en-US" sz="1600" err="1">
                <a:latin typeface="Courier New"/>
                <a:cs typeface="Courier New"/>
              </a:rPr>
              <a:t>contoDestinazione</a:t>
            </a:r>
            <a:r>
              <a:rPr lang="en-US" sz="1600">
                <a:latin typeface="Courier New"/>
                <a:cs typeface="Courier New"/>
              </a:rPr>
              <a:t>’) REFERENCES ‘</a:t>
            </a:r>
            <a:r>
              <a:rPr lang="en-US" sz="1600" err="1">
                <a:latin typeface="Courier New"/>
                <a:cs typeface="Courier New"/>
              </a:rPr>
              <a:t>trasferimento</a:t>
            </a:r>
            <a:r>
              <a:rPr lang="en-US" sz="1600">
                <a:latin typeface="Courier New"/>
                <a:cs typeface="Courier New"/>
              </a:rPr>
              <a:t>’ (‘</a:t>
            </a:r>
            <a:r>
              <a:rPr lang="en-US" sz="1600" err="1">
                <a:latin typeface="Courier New"/>
                <a:cs typeface="Courier New"/>
              </a:rPr>
              <a:t>contoDestinazione</a:t>
            </a:r>
            <a:r>
              <a:rPr lang="en-US" sz="1600">
                <a:latin typeface="Courier New"/>
                <a:cs typeface="Courier New"/>
              </a:rPr>
              <a:t>’)</a:t>
            </a:r>
          </a:p>
          <a:p>
            <a:pPr>
              <a:lnSpc>
                <a:spcPct val="90000"/>
              </a:lnSpc>
              <a:spcBef>
                <a:spcPts val="500"/>
              </a:spcBef>
            </a:pPr>
            <a:r>
              <a:rPr lang="en-US" sz="1600">
                <a:latin typeface="Courier New"/>
                <a:cs typeface="Courier New"/>
              </a:rPr>
              <a:t>ON DELETE CASCADE ON UPDATE CASCADE;</a:t>
            </a:r>
          </a:p>
          <a:p>
            <a:pPr>
              <a:lnSpc>
                <a:spcPct val="90000"/>
              </a:lnSpc>
              <a:spcBef>
                <a:spcPts val="500"/>
              </a:spcBef>
            </a:pPr>
            <a:endParaRPr lang="en-US" sz="1600">
              <a:latin typeface="Courier New"/>
              <a:cs typeface="Courier New"/>
            </a:endParaRPr>
          </a:p>
          <a:p>
            <a:pPr>
              <a:lnSpc>
                <a:spcPct val="90000"/>
              </a:lnSpc>
            </a:pPr>
            <a:endParaRPr lang="en-US" sz="1600">
              <a:latin typeface="Courier New"/>
              <a:cs typeface="Courier New"/>
            </a:endParaRPr>
          </a:p>
        </p:txBody>
      </p:sp>
    </p:spTree>
    <p:extLst>
      <p:ext uri="{BB962C8B-B14F-4D97-AF65-F5344CB8AC3E}">
        <p14:creationId xmlns:p14="http://schemas.microsoft.com/office/powerpoint/2010/main" val="28780544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1734</TotalTime>
  <Words>1755</Words>
  <Application>Microsoft Office PowerPoint</Application>
  <PresentationFormat>Widescreen</PresentationFormat>
  <Paragraphs>481</Paragraphs>
  <Slides>30</Slides>
  <Notes>10</Notes>
  <HiddenSlides>0</HiddenSlides>
  <MMClips>0</MMClips>
  <ScaleCrop>false</ScaleCrop>
  <HeadingPairs>
    <vt:vector size="4" baseType="variant">
      <vt:variant>
        <vt:lpstr>Tema</vt:lpstr>
      </vt:variant>
      <vt:variant>
        <vt:i4>1</vt:i4>
      </vt:variant>
      <vt:variant>
        <vt:lpstr>Titoli diapositive</vt:lpstr>
      </vt:variant>
      <vt:variant>
        <vt:i4>30</vt:i4>
      </vt:variant>
    </vt:vector>
  </HeadingPairs>
  <TitlesOfParts>
    <vt:vector size="31" baseType="lpstr">
      <vt:lpstr>Office Theme</vt:lpstr>
      <vt:lpstr>Tecnologie Informatiche per il Web  – AA. 2019-2020 – Sezione di Como</vt:lpstr>
      <vt:lpstr>Esercizio 4: Trasferimento Denaro  Versione pure HTML </vt:lpstr>
      <vt:lpstr>Esercizio 4: Trasferimento Denaro  Versione con JavaScript </vt:lpstr>
      <vt:lpstr>Analisi dei dati   Versione pure HTML </vt:lpstr>
      <vt:lpstr>Analisi dei dati  Versione con JavaScript </vt:lpstr>
      <vt:lpstr>Database Design</vt:lpstr>
      <vt:lpstr>Local database schema</vt:lpstr>
      <vt:lpstr>Local database schema</vt:lpstr>
      <vt:lpstr>Local database schema</vt:lpstr>
      <vt:lpstr>Application Requirements Analysis</vt:lpstr>
      <vt:lpstr>Application Requirements Analysis</vt:lpstr>
      <vt:lpstr>Application Requirements Analysis</vt:lpstr>
      <vt:lpstr>Completamento delle specifiche</vt:lpstr>
      <vt:lpstr>Application Design (IFML) (Login, Registrazione, Logout)</vt:lpstr>
      <vt:lpstr>Application Design (IFML) (Caricamento HomePage, CreaConto, OrdinaTrasferimento, FunzioneAutocompletamento)</vt:lpstr>
      <vt:lpstr>Application Design (IFML)  [trasferimento completato] (SalvaDatiInRubrica)</vt:lpstr>
      <vt:lpstr>Client side: View &amp; View Component</vt:lpstr>
      <vt:lpstr>Server side: DAO &amp; model objects</vt:lpstr>
      <vt:lpstr>Server side: Components Server</vt:lpstr>
      <vt:lpstr>Eventi &amp; Azioni</vt:lpstr>
      <vt:lpstr>Controller/Event Handler</vt:lpstr>
      <vt:lpstr>Evento: Login</vt:lpstr>
      <vt:lpstr>Evento: Registrazione</vt:lpstr>
      <vt:lpstr>Evento: Caricamento HomePage</vt:lpstr>
      <vt:lpstr>Presentazione standard di PowerPoint</vt:lpstr>
      <vt:lpstr>Evento: Crea Conto</vt:lpstr>
      <vt:lpstr>Evento: Ordina Trasferimento</vt:lpstr>
      <vt:lpstr>Evento: Aggiungi dati in Rubrica</vt:lpstr>
      <vt:lpstr>Evento: Estrai Suggerimento Rubrica</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Tecnologie Informatiche per il Web – AA. 2019-2020 –Sezione di Como</dc:title>
  <dc:creator>Francesco Sposato</dc:creator>
  <cp:lastModifiedBy>Francesco Sposato</cp:lastModifiedBy>
  <cp:revision>213</cp:revision>
  <dcterms:created xsi:type="dcterms:W3CDTF">2020-04-04T18:07:54Z</dcterms:created>
  <dcterms:modified xsi:type="dcterms:W3CDTF">2020-07-30T15:34:08Z</dcterms:modified>
</cp:coreProperties>
</file>