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A55D-039F-4899-B5F4-59BBDAD5CB20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A11-CF43-4600-81FD-4A0EEB5FF7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18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A55D-039F-4899-B5F4-59BBDAD5CB20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A11-CF43-4600-81FD-4A0EEB5FF7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99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A55D-039F-4899-B5F4-59BBDAD5CB20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A11-CF43-4600-81FD-4A0EEB5FF7AE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553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A55D-039F-4899-B5F4-59BBDAD5CB20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A11-CF43-4600-81FD-4A0EEB5FF7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360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A55D-039F-4899-B5F4-59BBDAD5CB20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A11-CF43-4600-81FD-4A0EEB5FF7AE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320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A55D-039F-4899-B5F4-59BBDAD5CB20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A11-CF43-4600-81FD-4A0EEB5FF7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587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A55D-039F-4899-B5F4-59BBDAD5CB20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A11-CF43-4600-81FD-4A0EEB5FF7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303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A55D-039F-4899-B5F4-59BBDAD5CB20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A11-CF43-4600-81FD-4A0EEB5FF7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74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A55D-039F-4899-B5F4-59BBDAD5CB20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A11-CF43-4600-81FD-4A0EEB5FF7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305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A55D-039F-4899-B5F4-59BBDAD5CB20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A11-CF43-4600-81FD-4A0EEB5FF7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15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A55D-039F-4899-B5F4-59BBDAD5CB20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A11-CF43-4600-81FD-4A0EEB5FF7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597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A55D-039F-4899-B5F4-59BBDAD5CB20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A11-CF43-4600-81FD-4A0EEB5FF7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026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A55D-039F-4899-B5F4-59BBDAD5CB20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A11-CF43-4600-81FD-4A0EEB5FF7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22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A55D-039F-4899-B5F4-59BBDAD5CB20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A11-CF43-4600-81FD-4A0EEB5FF7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685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A55D-039F-4899-B5F4-59BBDAD5CB20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A11-CF43-4600-81FD-4A0EEB5FF7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869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A55D-039F-4899-B5F4-59BBDAD5CB20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A11-CF43-4600-81FD-4A0EEB5FF7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2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A55D-039F-4899-B5F4-59BBDAD5CB20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56CA11-CF43-4600-81FD-4A0EEB5FF7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6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FBA5-314C-41D1-814B-EB6700320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neighborhoods in NYC for a new dentist office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932BE-CFB5-4EFB-8C73-849905E1E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523" y="5979196"/>
            <a:ext cx="10442917" cy="742279"/>
          </a:xfrm>
        </p:spPr>
        <p:txBody>
          <a:bodyPr>
            <a:normAutofit/>
          </a:bodyPr>
          <a:lstStyle/>
          <a:p>
            <a:r>
              <a:rPr lang="en-CA" dirty="0"/>
              <a:t>Applied Data Science Capstone Assignment: Capstone Project - The Battle of Neighborhoods</a:t>
            </a:r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43E0C-AC5D-4CE4-B1A0-81AD7E71FC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70FD9-C19C-469E-9E53-A84A86166751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F7288-4441-4552-8082-08905E5A1CAF}"/>
              </a:ext>
            </a:extLst>
          </p:cNvPr>
          <p:cNvSpPr/>
          <p:nvPr/>
        </p:nvSpPr>
        <p:spPr>
          <a:xfrm>
            <a:off x="0" y="6654056"/>
            <a:ext cx="1270000" cy="153888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CA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414623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60FB-C066-465A-B02B-1BFE751B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F1D7-3DCB-42CC-8376-EF9F0B49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(hypothetical) client is a dentist who would like to open a new dental office in the New York (NYC) area</a:t>
            </a:r>
          </a:p>
          <a:p>
            <a:r>
              <a:rPr lang="en-CA" dirty="0"/>
              <a:t>The client has two requirements:</a:t>
            </a:r>
          </a:p>
          <a:p>
            <a:pPr>
              <a:buFont typeface="+mj-lt"/>
              <a:buAutoNum type="arabicPeriod"/>
            </a:pPr>
            <a:r>
              <a:rPr lang="en-CA" dirty="0"/>
              <a:t>The business must be located in an area that presents good business opportunities and allow him to get enough patients</a:t>
            </a:r>
          </a:p>
          <a:p>
            <a:pPr>
              <a:buFont typeface="+mj-lt"/>
              <a:buAutoNum type="arabicPeriod"/>
            </a:pPr>
            <a:r>
              <a:rPr lang="en-CA" dirty="0"/>
              <a:t>Ideally, the location would be (or not far from) a nice place to live for a family, as he would like to live near his work.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227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41EA-82AF-4806-B146-60CA0FAD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21EC-9394-42A0-AD5C-7C7E233A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Primary source for this analysis: Foursquare Places API</a:t>
            </a:r>
          </a:p>
          <a:p>
            <a:pPr lvl="1"/>
            <a:r>
              <a:rPr lang="en-CA" dirty="0"/>
              <a:t>Provides data about existing dental offices and neighborhood data like the presence of schools, shopping, parks etc.</a:t>
            </a:r>
          </a:p>
          <a:p>
            <a:r>
              <a:rPr lang="en-CA" dirty="0"/>
              <a:t>For other demographic and social data we use government sources:</a:t>
            </a:r>
          </a:p>
          <a:p>
            <a:pPr lvl="1"/>
            <a:r>
              <a:rPr lang="en-CA" dirty="0"/>
              <a:t>NYU Furman Center: http://app.coredata.nyc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545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878D9-2B0F-4CDF-B257-C94DF550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827" y="4100975"/>
            <a:ext cx="5715000" cy="2676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A296D7-91E9-4B4B-9A39-2276E739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EFFC-6AFF-47C4-BDD4-60B6BF3C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611362" cy="3880773"/>
          </a:xfrm>
        </p:spPr>
        <p:txBody>
          <a:bodyPr/>
          <a:lstStyle/>
          <a:p>
            <a:r>
              <a:rPr lang="en-CA" dirty="0"/>
              <a:t>We used </a:t>
            </a:r>
            <a:r>
              <a:rPr lang="en-CA" dirty="0" err="1"/>
              <a:t>Foursquare’s</a:t>
            </a:r>
            <a:r>
              <a:rPr lang="en-CA" dirty="0"/>
              <a:t> API to get the list of dentists in each neighborhoods</a:t>
            </a:r>
          </a:p>
          <a:p>
            <a:r>
              <a:rPr lang="en-CA" dirty="0"/>
              <a:t>We used ML algorithm k-means to cluster the neighborhood into 5 clusters, according to the number of dentists.</a:t>
            </a:r>
          </a:p>
          <a:p>
            <a:r>
              <a:rPr lang="en-CA" dirty="0"/>
              <a:t>All neighborhoods with no dentist office where identified as an additional cluster (cluster label 5).</a:t>
            </a:r>
          </a:p>
          <a:p>
            <a:r>
              <a:rPr lang="en-CA" dirty="0"/>
              <a:t>Cluster 2 and 5 represent the best business opportunity, having no or low number of established businesses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6D572-F550-4669-B3C8-B4E7AD066F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80280" y="109001"/>
            <a:ext cx="4543547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6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EDD6-53C1-49DE-8589-BA99146A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75C4-0CC3-4A56-AFCD-9ECC3DC64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Staten Island offers most neighborhoods in cluster 5 (no established businesses) coupled with high household income, lowest unemployment, crime rate and poverty rate</a:t>
            </a:r>
          </a:p>
          <a:p>
            <a:r>
              <a:rPr lang="en-US" dirty="0"/>
              <a:t>Based on client’s preference for Staten Island borough, we further</a:t>
            </a:r>
            <a:br>
              <a:rPr lang="en-US" dirty="0"/>
            </a:br>
            <a:r>
              <a:rPr lang="en-US" dirty="0"/>
              <a:t>focused analysis on it.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4566F-5FA5-41A9-9944-B852911B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02" y="4927600"/>
            <a:ext cx="7178261" cy="1590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EACA3E-44CD-4112-9B6B-A4B3349E84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64964" y="3247328"/>
            <a:ext cx="3526754" cy="33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9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162B-EAAE-4F98-8F2B-CE8AB27D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5CE2-B38D-4220-ADF8-D7813AF3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identified the neighborhoods in Staten Island cluster 5 with highest number of family-oriented venues, i.e. parks, playground and sport centers</a:t>
            </a:r>
          </a:p>
          <a:p>
            <a:r>
              <a:rPr lang="en-US" dirty="0"/>
              <a:t>The short list of neighborhoods presenting best business opportunities and environment for family living has been delivered to the client</a:t>
            </a:r>
          </a:p>
          <a:p>
            <a:r>
              <a:rPr lang="en-CA" dirty="0"/>
              <a:t>The client is now able to finalize his choice on the shortlisted</a:t>
            </a:r>
            <a:br>
              <a:rPr lang="en-CA" dirty="0"/>
            </a:br>
            <a:r>
              <a:rPr lang="en-CA" dirty="0"/>
              <a:t>neighborhoods, by checking them out and evaluating other </a:t>
            </a:r>
            <a:br>
              <a:rPr lang="en-CA" dirty="0"/>
            </a:br>
            <a:r>
              <a:rPr lang="en-CA" dirty="0"/>
              <a:t>aspects (e.g. appealing of the neighbourhood, quality of local schools,</a:t>
            </a:r>
            <a:br>
              <a:rPr lang="en-CA" dirty="0"/>
            </a:br>
            <a:r>
              <a:rPr lang="en-CA" dirty="0"/>
              <a:t>housing market,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F1CB3-169C-4193-AC14-E7040F52ED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72692" y="3385045"/>
            <a:ext cx="3733496" cy="327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282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328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Best neighborhoods in NYC for a new dentist office</vt:lpstr>
      <vt:lpstr>Business problem</vt:lpstr>
      <vt:lpstr>Data</vt:lpstr>
      <vt:lpstr>Analysis</vt:lpstr>
      <vt:lpstr>Analysis</vt:lpstr>
      <vt:lpstr>Results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neighborhoods in NYC for a new dentist office</dc:title>
  <dc:creator>PAOLI, STEFANO (RC-CA SI DG SW&amp;C-PTI EBA D2)</dc:creator>
  <cp:keywords>C_Unrestricted</cp:keywords>
  <cp:lastModifiedBy>PAOLI, STEFANO (RC-CA SI DG SW&amp;C-PTI EBA D2)</cp:lastModifiedBy>
  <cp:revision>6</cp:revision>
  <dcterms:created xsi:type="dcterms:W3CDTF">2019-11-25T17:13:19Z</dcterms:created>
  <dcterms:modified xsi:type="dcterms:W3CDTF">2019-11-25T18:42:48Z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