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0" r:id="rId2"/>
    <p:sldId id="27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8" r:id="rId29"/>
    <p:sldId id="309" r:id="rId30"/>
    <p:sldId id="310" r:id="rId31"/>
    <p:sldId id="306" r:id="rId32"/>
    <p:sldId id="311" r:id="rId33"/>
    <p:sldId id="313" r:id="rId34"/>
    <p:sldId id="312" r:id="rId35"/>
    <p:sldId id="314" r:id="rId36"/>
    <p:sldId id="315" r:id="rId3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700"/>
    <a:srgbClr val="F5FF85"/>
    <a:srgbClr val="D6D000"/>
    <a:srgbClr val="FFB486"/>
    <a:srgbClr val="D35E17"/>
    <a:srgbClr val="FF838E"/>
    <a:srgbClr val="A90037"/>
    <a:srgbClr val="CC9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2D6BD-B62F-6D4F-BBB3-3A6FB4FDBACB}" v="246" dt="2021-09-02T12:39:26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75556"/>
  </p:normalViewPr>
  <p:slideViewPr>
    <p:cSldViewPr snapToGrid="0" snapToObjects="1">
      <p:cViewPr varScale="1">
        <p:scale>
          <a:sx n="118" d="100"/>
          <a:sy n="118" d="100"/>
        </p:scale>
        <p:origin x="8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6" d="100"/>
          <a:sy n="116" d="100"/>
        </p:scale>
        <p:origin x="46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mley Sébastien" userId="e98e884d-0f24-49d7-b7e6-fadf7c5c5205" providerId="ADAL" clId="{B2071D5F-5912-E844-B8FF-047D7F834878}"/>
    <pc:docChg chg="undo custSel addSld delSld modSld sldOrd">
      <pc:chgData name="Rumley Sébastien" userId="e98e884d-0f24-49d7-b7e6-fadf7c5c5205" providerId="ADAL" clId="{B2071D5F-5912-E844-B8FF-047D7F834878}" dt="2021-08-26T11:52:56.943" v="3544" actId="20578"/>
      <pc:docMkLst>
        <pc:docMk/>
      </pc:docMkLst>
      <pc:sldChg chg="modSp mod">
        <pc:chgData name="Rumley Sébastien" userId="e98e884d-0f24-49d7-b7e6-fadf7c5c5205" providerId="ADAL" clId="{B2071D5F-5912-E844-B8FF-047D7F834878}" dt="2021-08-26T11:26:19.669" v="2119" actId="27636"/>
        <pc:sldMkLst>
          <pc:docMk/>
          <pc:sldMk cId="2839461148" sldId="288"/>
        </pc:sldMkLst>
        <pc:spChg chg="mod">
          <ac:chgData name="Rumley Sébastien" userId="e98e884d-0f24-49d7-b7e6-fadf7c5c5205" providerId="ADAL" clId="{B2071D5F-5912-E844-B8FF-047D7F834878}" dt="2021-08-26T11:26:19.669" v="2119" actId="27636"/>
          <ac:spMkLst>
            <pc:docMk/>
            <pc:sldMk cId="2839461148" sldId="288"/>
            <ac:spMk id="3" creationId="{9999D0B3-5416-CD45-8E03-7C2591CA44A7}"/>
          </ac:spMkLst>
        </pc:spChg>
      </pc:sldChg>
      <pc:sldChg chg="ord">
        <pc:chgData name="Rumley Sébastien" userId="e98e884d-0f24-49d7-b7e6-fadf7c5c5205" providerId="ADAL" clId="{B2071D5F-5912-E844-B8FF-047D7F834878}" dt="2021-08-12T11:32:32.854" v="50" actId="20578"/>
        <pc:sldMkLst>
          <pc:docMk/>
          <pc:sldMk cId="1151632823" sldId="289"/>
        </pc:sldMkLst>
      </pc:sldChg>
      <pc:sldChg chg="addSp modSp mod modAnim">
        <pc:chgData name="Rumley Sébastien" userId="e98e884d-0f24-49d7-b7e6-fadf7c5c5205" providerId="ADAL" clId="{B2071D5F-5912-E844-B8FF-047D7F834878}" dt="2021-08-26T11:22:56.498" v="1930" actId="1036"/>
        <pc:sldMkLst>
          <pc:docMk/>
          <pc:sldMk cId="898525887" sldId="292"/>
        </pc:sldMkLst>
        <pc:spChg chg="mod">
          <ac:chgData name="Rumley Sébastien" userId="e98e884d-0f24-49d7-b7e6-fadf7c5c5205" providerId="ADAL" clId="{B2071D5F-5912-E844-B8FF-047D7F834878}" dt="2021-08-26T11:22:18.265" v="1828" actId="21"/>
          <ac:spMkLst>
            <pc:docMk/>
            <pc:sldMk cId="898525887" sldId="292"/>
            <ac:spMk id="3" creationId="{B45BE179-8AFF-4949-882D-CB889CD63F1C}"/>
          </ac:spMkLst>
        </pc:spChg>
        <pc:spChg chg="add mod">
          <ac:chgData name="Rumley Sébastien" userId="e98e884d-0f24-49d7-b7e6-fadf7c5c5205" providerId="ADAL" clId="{B2071D5F-5912-E844-B8FF-047D7F834878}" dt="2021-08-26T11:22:56.498" v="1930" actId="1036"/>
          <ac:spMkLst>
            <pc:docMk/>
            <pc:sldMk cId="898525887" sldId="292"/>
            <ac:spMk id="5" creationId="{A8315158-C04E-BA47-BC86-60E9842C5C56}"/>
          </ac:spMkLst>
        </pc:spChg>
      </pc:sldChg>
      <pc:sldChg chg="modSp mod">
        <pc:chgData name="Rumley Sébastien" userId="e98e884d-0f24-49d7-b7e6-fadf7c5c5205" providerId="ADAL" clId="{B2071D5F-5912-E844-B8FF-047D7F834878}" dt="2021-08-26T11:25:02.874" v="2081" actId="207"/>
        <pc:sldMkLst>
          <pc:docMk/>
          <pc:sldMk cId="2441845063" sldId="293"/>
        </pc:sldMkLst>
        <pc:spChg chg="mod">
          <ac:chgData name="Rumley Sébastien" userId="e98e884d-0f24-49d7-b7e6-fadf7c5c5205" providerId="ADAL" clId="{B2071D5F-5912-E844-B8FF-047D7F834878}" dt="2021-08-26T11:25:02.874" v="2081" actId="207"/>
          <ac:spMkLst>
            <pc:docMk/>
            <pc:sldMk cId="2441845063" sldId="293"/>
            <ac:spMk id="3" creationId="{EE5F9C86-3552-D14B-AFAB-033DB512AD09}"/>
          </ac:spMkLst>
        </pc:spChg>
      </pc:sldChg>
      <pc:sldChg chg="addSp modSp mod">
        <pc:chgData name="Rumley Sébastien" userId="e98e884d-0f24-49d7-b7e6-fadf7c5c5205" providerId="ADAL" clId="{B2071D5F-5912-E844-B8FF-047D7F834878}" dt="2021-08-26T11:27:57.260" v="2217" actId="1036"/>
        <pc:sldMkLst>
          <pc:docMk/>
          <pc:sldMk cId="2007338979" sldId="294"/>
        </pc:sldMkLst>
        <pc:spChg chg="mod">
          <ac:chgData name="Rumley Sébastien" userId="e98e884d-0f24-49d7-b7e6-fadf7c5c5205" providerId="ADAL" clId="{B2071D5F-5912-E844-B8FF-047D7F834878}" dt="2021-08-11T08:00:47.891" v="30" actId="20577"/>
          <ac:spMkLst>
            <pc:docMk/>
            <pc:sldMk cId="2007338979" sldId="294"/>
            <ac:spMk id="3" creationId="{C40D6754-398E-BA46-BC06-6AA3C1EE0F77}"/>
          </ac:spMkLst>
        </pc:spChg>
        <pc:spChg chg="mod">
          <ac:chgData name="Rumley Sébastien" userId="e98e884d-0f24-49d7-b7e6-fadf7c5c5205" providerId="ADAL" clId="{B2071D5F-5912-E844-B8FF-047D7F834878}" dt="2021-08-26T11:27:55.145" v="2206" actId="1037"/>
          <ac:spMkLst>
            <pc:docMk/>
            <pc:sldMk cId="2007338979" sldId="294"/>
            <ac:spMk id="5" creationId="{A12D02F7-3A5B-2741-AED3-3E2076352D1E}"/>
          </ac:spMkLst>
        </pc:spChg>
        <pc:spChg chg="mod">
          <ac:chgData name="Rumley Sébastien" userId="e98e884d-0f24-49d7-b7e6-fadf7c5c5205" providerId="ADAL" clId="{B2071D5F-5912-E844-B8FF-047D7F834878}" dt="2021-08-26T11:27:57.260" v="2217" actId="1036"/>
          <ac:spMkLst>
            <pc:docMk/>
            <pc:sldMk cId="2007338979" sldId="294"/>
            <ac:spMk id="6" creationId="{F3D0E1BD-2928-E947-AF85-43A65820D9F5}"/>
          </ac:spMkLst>
        </pc:spChg>
        <pc:spChg chg="add mod">
          <ac:chgData name="Rumley Sébastien" userId="e98e884d-0f24-49d7-b7e6-fadf7c5c5205" providerId="ADAL" clId="{B2071D5F-5912-E844-B8FF-047D7F834878}" dt="2021-08-26T11:27:50.026" v="2165" actId="14100"/>
          <ac:spMkLst>
            <pc:docMk/>
            <pc:sldMk cId="2007338979" sldId="294"/>
            <ac:spMk id="8" creationId="{44E7DDD2-4F16-1E4E-8DB1-EDFF805ACA0B}"/>
          </ac:spMkLst>
        </pc:spChg>
        <pc:spChg chg="add mod">
          <ac:chgData name="Rumley Sébastien" userId="e98e884d-0f24-49d7-b7e6-fadf7c5c5205" providerId="ADAL" clId="{B2071D5F-5912-E844-B8FF-047D7F834878}" dt="2021-08-26T11:27:41.092" v="2164" actId="1037"/>
          <ac:spMkLst>
            <pc:docMk/>
            <pc:sldMk cId="2007338979" sldId="294"/>
            <ac:spMk id="9" creationId="{FCEA1DC3-69C2-844C-8F98-85B4249C0D7D}"/>
          </ac:spMkLst>
        </pc:spChg>
      </pc:sldChg>
      <pc:sldChg chg="modSp mod">
        <pc:chgData name="Rumley Sébastien" userId="e98e884d-0f24-49d7-b7e6-fadf7c5c5205" providerId="ADAL" clId="{B2071D5F-5912-E844-B8FF-047D7F834878}" dt="2021-08-26T11:25:26.959" v="2107" actId="20577"/>
        <pc:sldMkLst>
          <pc:docMk/>
          <pc:sldMk cId="167911621" sldId="295"/>
        </pc:sldMkLst>
        <pc:spChg chg="mod">
          <ac:chgData name="Rumley Sébastien" userId="e98e884d-0f24-49d7-b7e6-fadf7c5c5205" providerId="ADAL" clId="{B2071D5F-5912-E844-B8FF-047D7F834878}" dt="2021-08-26T11:25:26.959" v="2107" actId="20577"/>
          <ac:spMkLst>
            <pc:docMk/>
            <pc:sldMk cId="167911621" sldId="295"/>
            <ac:spMk id="3" creationId="{00C570F5-8FE5-7F46-A13D-4201C7008FA6}"/>
          </ac:spMkLst>
        </pc:spChg>
      </pc:sldChg>
      <pc:sldChg chg="modSp mod">
        <pc:chgData name="Rumley Sébastien" userId="e98e884d-0f24-49d7-b7e6-fadf7c5c5205" providerId="ADAL" clId="{B2071D5F-5912-E844-B8FF-047D7F834878}" dt="2021-08-11T08:01:35.324" v="36" actId="20577"/>
        <pc:sldMkLst>
          <pc:docMk/>
          <pc:sldMk cId="1689885664" sldId="296"/>
        </pc:sldMkLst>
        <pc:spChg chg="mod">
          <ac:chgData name="Rumley Sébastien" userId="e98e884d-0f24-49d7-b7e6-fadf7c5c5205" providerId="ADAL" clId="{B2071D5F-5912-E844-B8FF-047D7F834878}" dt="2021-08-11T08:01:35.324" v="36" actId="20577"/>
          <ac:spMkLst>
            <pc:docMk/>
            <pc:sldMk cId="1689885664" sldId="296"/>
            <ac:spMk id="3" creationId="{1031AAFE-7A4F-DF41-AB2A-0E57145667E3}"/>
          </ac:spMkLst>
        </pc:spChg>
      </pc:sldChg>
      <pc:sldChg chg="modSp mod">
        <pc:chgData name="Rumley Sébastien" userId="e98e884d-0f24-49d7-b7e6-fadf7c5c5205" providerId="ADAL" clId="{B2071D5F-5912-E844-B8FF-047D7F834878}" dt="2021-08-11T08:03:47.357" v="37" actId="113"/>
        <pc:sldMkLst>
          <pc:docMk/>
          <pc:sldMk cId="2478161734" sldId="304"/>
        </pc:sldMkLst>
        <pc:spChg chg="mod">
          <ac:chgData name="Rumley Sébastien" userId="e98e884d-0f24-49d7-b7e6-fadf7c5c5205" providerId="ADAL" clId="{B2071D5F-5912-E844-B8FF-047D7F834878}" dt="2021-08-11T08:03:47.357" v="37" actId="113"/>
          <ac:spMkLst>
            <pc:docMk/>
            <pc:sldMk cId="2478161734" sldId="304"/>
            <ac:spMk id="3" creationId="{BBB6F1E3-5293-3C40-9DC8-10D35F0B0191}"/>
          </ac:spMkLst>
        </pc:spChg>
      </pc:sldChg>
      <pc:sldChg chg="modSp mod">
        <pc:chgData name="Rumley Sébastien" userId="e98e884d-0f24-49d7-b7e6-fadf7c5c5205" providerId="ADAL" clId="{B2071D5F-5912-E844-B8FF-047D7F834878}" dt="2021-08-26T08:16:45" v="1130" actId="20577"/>
        <pc:sldMkLst>
          <pc:docMk/>
          <pc:sldMk cId="4041354749" sldId="305"/>
        </pc:sldMkLst>
        <pc:spChg chg="mod">
          <ac:chgData name="Rumley Sébastien" userId="e98e884d-0f24-49d7-b7e6-fadf7c5c5205" providerId="ADAL" clId="{B2071D5F-5912-E844-B8FF-047D7F834878}" dt="2021-08-26T08:16:45" v="1130" actId="20577"/>
          <ac:spMkLst>
            <pc:docMk/>
            <pc:sldMk cId="4041354749" sldId="305"/>
            <ac:spMk id="3" creationId="{EBA3C402-DCA9-F048-B707-B5A0A984A15E}"/>
          </ac:spMkLst>
        </pc:spChg>
      </pc:sldChg>
      <pc:sldChg chg="addSp delSp modSp new mod ord setBg">
        <pc:chgData name="Rumley Sébastien" userId="e98e884d-0f24-49d7-b7e6-fadf7c5c5205" providerId="ADAL" clId="{B2071D5F-5912-E844-B8FF-047D7F834878}" dt="2021-08-26T11:52:56.943" v="3544" actId="20578"/>
        <pc:sldMkLst>
          <pc:docMk/>
          <pc:sldMk cId="288060872" sldId="306"/>
        </pc:sldMkLst>
        <pc:spChg chg="mod">
          <ac:chgData name="Rumley Sébastien" userId="e98e884d-0f24-49d7-b7e6-fadf7c5c5205" providerId="ADAL" clId="{B2071D5F-5912-E844-B8FF-047D7F834878}" dt="2021-08-25T14:46:33.265" v="1078" actId="20577"/>
          <ac:spMkLst>
            <pc:docMk/>
            <pc:sldMk cId="288060872" sldId="306"/>
            <ac:spMk id="2" creationId="{CB278F29-1F85-7649-A97F-63F9479CAF3E}"/>
          </ac:spMkLst>
        </pc:spChg>
        <pc:spChg chg="add del mod">
          <ac:chgData name="Rumley Sébastien" userId="e98e884d-0f24-49d7-b7e6-fadf7c5c5205" providerId="ADAL" clId="{B2071D5F-5912-E844-B8FF-047D7F834878}" dt="2021-08-26T08:17:54.377" v="1270" actId="20577"/>
          <ac:spMkLst>
            <pc:docMk/>
            <pc:sldMk cId="288060872" sldId="306"/>
            <ac:spMk id="3" creationId="{EFFAFE69-1E6F-144C-BC05-E3A1FA4942E7}"/>
          </ac:spMkLst>
        </pc:spChg>
        <pc:spChg chg="mod">
          <ac:chgData name="Rumley Sébastien" userId="e98e884d-0f24-49d7-b7e6-fadf7c5c5205" providerId="ADAL" clId="{B2071D5F-5912-E844-B8FF-047D7F834878}" dt="2021-08-25T14:46:22.334" v="1077" actId="26606"/>
          <ac:spMkLst>
            <pc:docMk/>
            <pc:sldMk cId="288060872" sldId="306"/>
            <ac:spMk id="4" creationId="{06E3C0A5-8CF6-F849-9E6C-B9BB233E6FC2}"/>
          </ac:spMkLst>
        </pc:spChg>
        <pc:spChg chg="add del">
          <ac:chgData name="Rumley Sébastien" userId="e98e884d-0f24-49d7-b7e6-fadf7c5c5205" providerId="ADAL" clId="{B2071D5F-5912-E844-B8FF-047D7F834878}" dt="2021-08-25T14:46:22.334" v="1077" actId="26606"/>
          <ac:spMkLst>
            <pc:docMk/>
            <pc:sldMk cId="288060872" sldId="306"/>
            <ac:spMk id="10" creationId="{B819A166-7571-4003-A6B8-B62034C3ED30}"/>
          </ac:spMkLst>
        </pc:spChg>
        <pc:graphicFrameChg chg="add del">
          <ac:chgData name="Rumley Sébastien" userId="e98e884d-0f24-49d7-b7e6-fadf7c5c5205" providerId="ADAL" clId="{B2071D5F-5912-E844-B8FF-047D7F834878}" dt="2021-08-25T14:46:22.334" v="1077" actId="26606"/>
          <ac:graphicFrameMkLst>
            <pc:docMk/>
            <pc:sldMk cId="288060872" sldId="306"/>
            <ac:graphicFrameMk id="6" creationId="{CEB5179A-7255-4C8D-ABC7-CAADD829FAD8}"/>
          </ac:graphicFrameMkLst>
        </pc:graphicFrameChg>
      </pc:sldChg>
      <pc:sldChg chg="addSp delSp modSp new mod ord">
        <pc:chgData name="Rumley Sébastien" userId="e98e884d-0f24-49d7-b7e6-fadf7c5c5205" providerId="ADAL" clId="{B2071D5F-5912-E844-B8FF-047D7F834878}" dt="2021-08-26T11:52:53.107" v="3543" actId="20578"/>
        <pc:sldMkLst>
          <pc:docMk/>
          <pc:sldMk cId="31771486" sldId="307"/>
        </pc:sldMkLst>
        <pc:spChg chg="mod">
          <ac:chgData name="Rumley Sébastien" userId="e98e884d-0f24-49d7-b7e6-fadf7c5c5205" providerId="ADAL" clId="{B2071D5F-5912-E844-B8FF-047D7F834878}" dt="2021-08-26T08:18:26.039" v="1288" actId="20577"/>
          <ac:spMkLst>
            <pc:docMk/>
            <pc:sldMk cId="31771486" sldId="307"/>
            <ac:spMk id="2" creationId="{8374D2F6-EA0D-3540-92C1-2BACFE18D0A5}"/>
          </ac:spMkLst>
        </pc:spChg>
        <pc:spChg chg="del">
          <ac:chgData name="Rumley Sébastien" userId="e98e884d-0f24-49d7-b7e6-fadf7c5c5205" providerId="ADAL" clId="{B2071D5F-5912-E844-B8FF-047D7F834878}" dt="2021-08-25T09:49:59.681" v="533" actId="3680"/>
          <ac:spMkLst>
            <pc:docMk/>
            <pc:sldMk cId="31771486" sldId="307"/>
            <ac:spMk id="3" creationId="{89DF447D-1267-F546-A9FD-9B82375D69F1}"/>
          </ac:spMkLst>
        </pc:spChg>
        <pc:graphicFrameChg chg="add mod ord modGraphic">
          <ac:chgData name="Rumley Sébastien" userId="e98e884d-0f24-49d7-b7e6-fadf7c5c5205" providerId="ADAL" clId="{B2071D5F-5912-E844-B8FF-047D7F834878}" dt="2021-08-26T08:18:14.328" v="1273" actId="20577"/>
          <ac:graphicFrameMkLst>
            <pc:docMk/>
            <pc:sldMk cId="31771486" sldId="307"/>
            <ac:graphicFrameMk id="5" creationId="{CCB00924-4C78-4549-B19E-70833D61C665}"/>
          </ac:graphicFrameMkLst>
        </pc:graphicFrameChg>
        <pc:graphicFrameChg chg="add mod modGraphic">
          <ac:chgData name="Rumley Sébastien" userId="e98e884d-0f24-49d7-b7e6-fadf7c5c5205" providerId="ADAL" clId="{B2071D5F-5912-E844-B8FF-047D7F834878}" dt="2021-08-26T08:29:26.597" v="1824" actId="14734"/>
          <ac:graphicFrameMkLst>
            <pc:docMk/>
            <pc:sldMk cId="31771486" sldId="307"/>
            <ac:graphicFrameMk id="6" creationId="{A7DE261D-0E43-4547-B1E2-5E5F5098DFE4}"/>
          </ac:graphicFrameMkLst>
        </pc:graphicFrameChg>
      </pc:sldChg>
      <pc:sldChg chg="addSp delSp modSp new mod">
        <pc:chgData name="Rumley Sébastien" userId="e98e884d-0f24-49d7-b7e6-fadf7c5c5205" providerId="ADAL" clId="{B2071D5F-5912-E844-B8FF-047D7F834878}" dt="2021-08-25T14:43:48.470" v="928" actId="1076"/>
        <pc:sldMkLst>
          <pc:docMk/>
          <pc:sldMk cId="2297048237" sldId="308"/>
        </pc:sldMkLst>
        <pc:spChg chg="mod">
          <ac:chgData name="Rumley Sébastien" userId="e98e884d-0f24-49d7-b7e6-fadf7c5c5205" providerId="ADAL" clId="{B2071D5F-5912-E844-B8FF-047D7F834878}" dt="2021-08-25T14:43:13.144" v="922" actId="20577"/>
          <ac:spMkLst>
            <pc:docMk/>
            <pc:sldMk cId="2297048237" sldId="308"/>
            <ac:spMk id="2" creationId="{A27B2D01-75C1-2948-84D4-F1A5728D783B}"/>
          </ac:spMkLst>
        </pc:spChg>
        <pc:spChg chg="del">
          <ac:chgData name="Rumley Sébastien" userId="e98e884d-0f24-49d7-b7e6-fadf7c5c5205" providerId="ADAL" clId="{B2071D5F-5912-E844-B8FF-047D7F834878}" dt="2021-08-25T14:40:53.363" v="889" actId="478"/>
          <ac:spMkLst>
            <pc:docMk/>
            <pc:sldMk cId="2297048237" sldId="308"/>
            <ac:spMk id="3" creationId="{F2FC3B23-9218-6145-8B51-592F749C26F7}"/>
          </ac:spMkLst>
        </pc:spChg>
        <pc:picChg chg="add del mod">
          <ac:chgData name="Rumley Sébastien" userId="e98e884d-0f24-49d7-b7e6-fadf7c5c5205" providerId="ADAL" clId="{B2071D5F-5912-E844-B8FF-047D7F834878}" dt="2021-08-25T14:43:40.042" v="927" actId="478"/>
          <ac:picMkLst>
            <pc:docMk/>
            <pc:sldMk cId="2297048237" sldId="308"/>
            <ac:picMk id="5" creationId="{DF0AEEE6-4FB1-6946-B668-6A7434B314E3}"/>
          </ac:picMkLst>
        </pc:picChg>
        <pc:picChg chg="add del mod">
          <ac:chgData name="Rumley Sébastien" userId="e98e884d-0f24-49d7-b7e6-fadf7c5c5205" providerId="ADAL" clId="{B2071D5F-5912-E844-B8FF-047D7F834878}" dt="2021-08-25T14:43:48.470" v="928" actId="1076"/>
          <ac:picMkLst>
            <pc:docMk/>
            <pc:sldMk cId="2297048237" sldId="308"/>
            <ac:picMk id="6" creationId="{DD88A717-C4EF-3E43-BA66-D0332FDCA7E3}"/>
          </ac:picMkLst>
        </pc:picChg>
      </pc:sldChg>
      <pc:sldChg chg="addSp delSp modSp add mod">
        <pc:chgData name="Rumley Sébastien" userId="e98e884d-0f24-49d7-b7e6-fadf7c5c5205" providerId="ADAL" clId="{B2071D5F-5912-E844-B8FF-047D7F834878}" dt="2021-08-25T14:44:58.796" v="1074" actId="20577"/>
        <pc:sldMkLst>
          <pc:docMk/>
          <pc:sldMk cId="2188491159" sldId="309"/>
        </pc:sldMkLst>
        <pc:spChg chg="add del mod">
          <ac:chgData name="Rumley Sébastien" userId="e98e884d-0f24-49d7-b7e6-fadf7c5c5205" providerId="ADAL" clId="{B2071D5F-5912-E844-B8FF-047D7F834878}" dt="2021-08-25T14:44:20.977" v="940" actId="478"/>
          <ac:spMkLst>
            <pc:docMk/>
            <pc:sldMk cId="2188491159" sldId="309"/>
            <ac:spMk id="3" creationId="{82137987-6099-8B4A-9AF9-5AFE4F60D4D6}"/>
          </ac:spMkLst>
        </pc:spChg>
        <pc:spChg chg="add mod">
          <ac:chgData name="Rumley Sébastien" userId="e98e884d-0f24-49d7-b7e6-fadf7c5c5205" providerId="ADAL" clId="{B2071D5F-5912-E844-B8FF-047D7F834878}" dt="2021-08-25T14:44:58.796" v="1074" actId="20577"/>
          <ac:spMkLst>
            <pc:docMk/>
            <pc:sldMk cId="2188491159" sldId="309"/>
            <ac:spMk id="7" creationId="{36D3D6EF-DA72-594D-900E-086376307D0F}"/>
          </ac:spMkLst>
        </pc:spChg>
        <pc:picChg chg="mod">
          <ac:chgData name="Rumley Sébastien" userId="e98e884d-0f24-49d7-b7e6-fadf7c5c5205" providerId="ADAL" clId="{B2071D5F-5912-E844-B8FF-047D7F834878}" dt="2021-08-25T14:44:01.904" v="932" actId="1076"/>
          <ac:picMkLst>
            <pc:docMk/>
            <pc:sldMk cId="2188491159" sldId="309"/>
            <ac:picMk id="5" creationId="{DF0AEEE6-4FB1-6946-B668-6A7434B314E3}"/>
          </ac:picMkLst>
        </pc:picChg>
        <pc:picChg chg="del">
          <ac:chgData name="Rumley Sébastien" userId="e98e884d-0f24-49d7-b7e6-fadf7c5c5205" providerId="ADAL" clId="{B2071D5F-5912-E844-B8FF-047D7F834878}" dt="2021-08-25T14:43:50.434" v="929" actId="478"/>
          <ac:picMkLst>
            <pc:docMk/>
            <pc:sldMk cId="2188491159" sldId="309"/>
            <ac:picMk id="6" creationId="{DD88A717-C4EF-3E43-BA66-D0332FDCA7E3}"/>
          </ac:picMkLst>
        </pc:picChg>
      </pc:sldChg>
      <pc:sldChg chg="modSp new del mod">
        <pc:chgData name="Rumley Sébastien" userId="e98e884d-0f24-49d7-b7e6-fadf7c5c5205" providerId="ADAL" clId="{B2071D5F-5912-E844-B8FF-047D7F834878}" dt="2021-08-25T14:45:13.479" v="1075" actId="2696"/>
        <pc:sldMkLst>
          <pc:docMk/>
          <pc:sldMk cId="881627747" sldId="310"/>
        </pc:sldMkLst>
        <pc:spChg chg="mod">
          <ac:chgData name="Rumley Sébastien" userId="e98e884d-0f24-49d7-b7e6-fadf7c5c5205" providerId="ADAL" clId="{B2071D5F-5912-E844-B8FF-047D7F834878}" dt="2021-08-25T14:44:13.360" v="937" actId="20577"/>
          <ac:spMkLst>
            <pc:docMk/>
            <pc:sldMk cId="881627747" sldId="310"/>
            <ac:spMk id="3" creationId="{240CB994-AC22-2343-A569-39D4DD5FA554}"/>
          </ac:spMkLst>
        </pc:spChg>
      </pc:sldChg>
      <pc:sldChg chg="addSp delSp modSp new mod">
        <pc:chgData name="Rumley Sébastien" userId="e98e884d-0f24-49d7-b7e6-fadf7c5c5205" providerId="ADAL" clId="{B2071D5F-5912-E844-B8FF-047D7F834878}" dt="2021-08-26T07:38:48.633" v="1113" actId="1035"/>
        <pc:sldMkLst>
          <pc:docMk/>
          <pc:sldMk cId="2600652086" sldId="310"/>
        </pc:sldMkLst>
        <pc:spChg chg="del">
          <ac:chgData name="Rumley Sébastien" userId="e98e884d-0f24-49d7-b7e6-fadf7c5c5205" providerId="ADAL" clId="{B2071D5F-5912-E844-B8FF-047D7F834878}" dt="2021-08-26T07:38:37.639" v="1102"/>
          <ac:spMkLst>
            <pc:docMk/>
            <pc:sldMk cId="2600652086" sldId="310"/>
            <ac:spMk id="3" creationId="{3CBF3427-1A5C-F54C-8AA4-E048E0AACA94}"/>
          </ac:spMkLst>
        </pc:spChg>
        <pc:picChg chg="add mod">
          <ac:chgData name="Rumley Sébastien" userId="e98e884d-0f24-49d7-b7e6-fadf7c5c5205" providerId="ADAL" clId="{B2071D5F-5912-E844-B8FF-047D7F834878}" dt="2021-08-26T07:38:46.150" v="1106" actId="1076"/>
          <ac:picMkLst>
            <pc:docMk/>
            <pc:sldMk cId="2600652086" sldId="310"/>
            <ac:picMk id="5" creationId="{CCFE5B3E-E5BD-124B-BFB7-1E4F9402E83D}"/>
          </ac:picMkLst>
        </pc:picChg>
        <pc:picChg chg="add mod">
          <ac:chgData name="Rumley Sébastien" userId="e98e884d-0f24-49d7-b7e6-fadf7c5c5205" providerId="ADAL" clId="{B2071D5F-5912-E844-B8FF-047D7F834878}" dt="2021-08-26T07:38:48.633" v="1113" actId="1035"/>
          <ac:picMkLst>
            <pc:docMk/>
            <pc:sldMk cId="2600652086" sldId="310"/>
            <ac:picMk id="6" creationId="{5056F159-58E1-3B45-A5C2-07DD0D0FC90B}"/>
          </ac:picMkLst>
        </pc:picChg>
      </pc:sldChg>
      <pc:sldChg chg="modSp new mod ord">
        <pc:chgData name="Rumley Sébastien" userId="e98e884d-0f24-49d7-b7e6-fadf7c5c5205" providerId="ADAL" clId="{B2071D5F-5912-E844-B8FF-047D7F834878}" dt="2021-08-26T11:35:22.587" v="3063" actId="20577"/>
        <pc:sldMkLst>
          <pc:docMk/>
          <pc:sldMk cId="936889912" sldId="311"/>
        </pc:sldMkLst>
        <pc:spChg chg="mod">
          <ac:chgData name="Rumley Sébastien" userId="e98e884d-0f24-49d7-b7e6-fadf7c5c5205" providerId="ADAL" clId="{B2071D5F-5912-E844-B8FF-047D7F834878}" dt="2021-08-26T11:35:22.587" v="3063" actId="20577"/>
          <ac:spMkLst>
            <pc:docMk/>
            <pc:sldMk cId="936889912" sldId="311"/>
            <ac:spMk id="2" creationId="{B779882E-876B-0241-8E36-E4C9D067EF81}"/>
          </ac:spMkLst>
        </pc:spChg>
        <pc:spChg chg="mod">
          <ac:chgData name="Rumley Sébastien" userId="e98e884d-0f24-49d7-b7e6-fadf7c5c5205" providerId="ADAL" clId="{B2071D5F-5912-E844-B8FF-047D7F834878}" dt="2021-08-26T11:35:00.583" v="3062" actId="20577"/>
          <ac:spMkLst>
            <pc:docMk/>
            <pc:sldMk cId="936889912" sldId="311"/>
            <ac:spMk id="3" creationId="{18F27601-6F64-104C-9BAC-119D6C845893}"/>
          </ac:spMkLst>
        </pc:spChg>
      </pc:sldChg>
      <pc:sldChg chg="modSp new mod">
        <pc:chgData name="Rumley Sébastien" userId="e98e884d-0f24-49d7-b7e6-fadf7c5c5205" providerId="ADAL" clId="{B2071D5F-5912-E844-B8FF-047D7F834878}" dt="2021-08-26T11:39:48.468" v="3086" actId="313"/>
        <pc:sldMkLst>
          <pc:docMk/>
          <pc:sldMk cId="2783665595" sldId="312"/>
        </pc:sldMkLst>
        <pc:spChg chg="mod">
          <ac:chgData name="Rumley Sébastien" userId="e98e884d-0f24-49d7-b7e6-fadf7c5c5205" providerId="ADAL" clId="{B2071D5F-5912-E844-B8FF-047D7F834878}" dt="2021-08-26T11:39:48.468" v="3086" actId="313"/>
          <ac:spMkLst>
            <pc:docMk/>
            <pc:sldMk cId="2783665595" sldId="312"/>
            <ac:spMk id="2" creationId="{D886D14E-DEC9-D04E-B02F-BA37DD1F9E12}"/>
          </ac:spMkLst>
        </pc:spChg>
      </pc:sldChg>
      <pc:sldChg chg="addSp modSp new mod">
        <pc:chgData name="Rumley Sébastien" userId="e98e884d-0f24-49d7-b7e6-fadf7c5c5205" providerId="ADAL" clId="{B2071D5F-5912-E844-B8FF-047D7F834878}" dt="2021-08-26T11:49:26.403" v="3110" actId="1076"/>
        <pc:sldMkLst>
          <pc:docMk/>
          <pc:sldMk cId="3952787320" sldId="313"/>
        </pc:sldMkLst>
        <pc:spChg chg="mod">
          <ac:chgData name="Rumley Sébastien" userId="e98e884d-0f24-49d7-b7e6-fadf7c5c5205" providerId="ADAL" clId="{B2071D5F-5912-E844-B8FF-047D7F834878}" dt="2021-08-26T11:40:12.011" v="3108" actId="20577"/>
          <ac:spMkLst>
            <pc:docMk/>
            <pc:sldMk cId="3952787320" sldId="313"/>
            <ac:spMk id="2" creationId="{767E7CB3-F7E3-9A46-9AEF-B42E669E1419}"/>
          </ac:spMkLst>
        </pc:spChg>
        <pc:picChg chg="add mod">
          <ac:chgData name="Rumley Sébastien" userId="e98e884d-0f24-49d7-b7e6-fadf7c5c5205" providerId="ADAL" clId="{B2071D5F-5912-E844-B8FF-047D7F834878}" dt="2021-08-26T11:49:26.403" v="3110" actId="1076"/>
          <ac:picMkLst>
            <pc:docMk/>
            <pc:sldMk cId="3952787320" sldId="313"/>
            <ac:picMk id="5" creationId="{345D68F1-D6D7-2249-9C96-1B7B205C69F5}"/>
          </ac:picMkLst>
        </pc:picChg>
      </pc:sldChg>
      <pc:sldChg chg="modSp new mod">
        <pc:chgData name="Rumley Sébastien" userId="e98e884d-0f24-49d7-b7e6-fadf7c5c5205" providerId="ADAL" clId="{B2071D5F-5912-E844-B8FF-047D7F834878}" dt="2021-08-26T11:52:29.283" v="3542" actId="20577"/>
        <pc:sldMkLst>
          <pc:docMk/>
          <pc:sldMk cId="2019127570" sldId="314"/>
        </pc:sldMkLst>
        <pc:spChg chg="mod">
          <ac:chgData name="Rumley Sébastien" userId="e98e884d-0f24-49d7-b7e6-fadf7c5c5205" providerId="ADAL" clId="{B2071D5F-5912-E844-B8FF-047D7F834878}" dt="2021-08-26T11:50:07.903" v="3145" actId="20577"/>
          <ac:spMkLst>
            <pc:docMk/>
            <pc:sldMk cId="2019127570" sldId="314"/>
            <ac:spMk id="2" creationId="{431F0BBB-D4BC-E041-AD56-273B69634AF5}"/>
          </ac:spMkLst>
        </pc:spChg>
        <pc:spChg chg="mod">
          <ac:chgData name="Rumley Sébastien" userId="e98e884d-0f24-49d7-b7e6-fadf7c5c5205" providerId="ADAL" clId="{B2071D5F-5912-E844-B8FF-047D7F834878}" dt="2021-08-26T11:52:29.283" v="3542" actId="20577"/>
          <ac:spMkLst>
            <pc:docMk/>
            <pc:sldMk cId="2019127570" sldId="314"/>
            <ac:spMk id="3" creationId="{336D3140-7A50-6645-B86A-ABCF47B0C695}"/>
          </ac:spMkLst>
        </pc:spChg>
      </pc:sldChg>
    </pc:docChg>
  </pc:docChgLst>
  <pc:docChgLst>
    <pc:chgData name="Rumley Sébastien" userId="e98e884d-0f24-49d7-b7e6-fadf7c5c5205" providerId="ADAL" clId="{D2F69E86-1276-934E-8103-2B0CCDB95589}"/>
    <pc:docChg chg="undo redo custSel addSld delSld modSld sldOrd modMainMaster">
      <pc:chgData name="Rumley Sébastien" userId="e98e884d-0f24-49d7-b7e6-fadf7c5c5205" providerId="ADAL" clId="{D2F69E86-1276-934E-8103-2B0CCDB95589}" dt="2021-08-30T20:10:43.025" v="13358" actId="20577"/>
      <pc:docMkLst>
        <pc:docMk/>
      </pc:docMkLst>
      <pc:sldChg chg="modSp mod">
        <pc:chgData name="Rumley Sébastien" userId="e98e884d-0f24-49d7-b7e6-fadf7c5c5205" providerId="ADAL" clId="{D2F69E86-1276-934E-8103-2B0CCDB95589}" dt="2021-08-26T13:45:25.140" v="94" actId="20577"/>
        <pc:sldMkLst>
          <pc:docMk/>
          <pc:sldMk cId="3721603637" sldId="256"/>
        </pc:sldMkLst>
        <pc:spChg chg="mod">
          <ac:chgData name="Rumley Sébastien" userId="e98e884d-0f24-49d7-b7e6-fadf7c5c5205" providerId="ADAL" clId="{D2F69E86-1276-934E-8103-2B0CCDB95589}" dt="2021-08-26T13:45:25.140" v="94" actId="20577"/>
          <ac:spMkLst>
            <pc:docMk/>
            <pc:sldMk cId="3721603637" sldId="256"/>
            <ac:spMk id="2" creationId="{EA0A9350-BFE7-4D40-A6C8-CD6D82447DD6}"/>
          </ac:spMkLst>
        </pc:spChg>
      </pc:sldChg>
      <pc:sldChg chg="addSp modSp new mod">
        <pc:chgData name="Rumley Sébastien" userId="e98e884d-0f24-49d7-b7e6-fadf7c5c5205" providerId="ADAL" clId="{D2F69E86-1276-934E-8103-2B0CCDB95589}" dt="2021-08-30T14:12:49.804" v="8671" actId="113"/>
        <pc:sldMkLst>
          <pc:docMk/>
          <pc:sldMk cId="2913642710" sldId="257"/>
        </pc:sldMkLst>
        <pc:spChg chg="mod">
          <ac:chgData name="Rumley Sébastien" userId="e98e884d-0f24-49d7-b7e6-fadf7c5c5205" providerId="ADAL" clId="{D2F69E86-1276-934E-8103-2B0CCDB95589}" dt="2021-08-30T13:18:24.807" v="7709" actId="20577"/>
          <ac:spMkLst>
            <pc:docMk/>
            <pc:sldMk cId="2913642710" sldId="257"/>
            <ac:spMk id="2" creationId="{C4D958D3-CE7D-EC40-B5DD-C5895CF0D3D8}"/>
          </ac:spMkLst>
        </pc:spChg>
        <pc:spChg chg="mod">
          <ac:chgData name="Rumley Sébastien" userId="e98e884d-0f24-49d7-b7e6-fadf7c5c5205" providerId="ADAL" clId="{D2F69E86-1276-934E-8103-2B0CCDB95589}" dt="2021-08-30T13:42:13.997" v="7872" actId="1035"/>
          <ac:spMkLst>
            <pc:docMk/>
            <pc:sldMk cId="2913642710" sldId="257"/>
            <ac:spMk id="3" creationId="{A6A00F1B-C7AB-FD4F-985F-4451001A140C}"/>
          </ac:spMkLst>
        </pc:spChg>
        <pc:spChg chg="mod">
          <ac:chgData name="Rumley Sébastien" userId="e98e884d-0f24-49d7-b7e6-fadf7c5c5205" providerId="ADAL" clId="{D2F69E86-1276-934E-8103-2B0CCDB95589}" dt="2021-08-27T05:15:13.976" v="3635" actId="790"/>
          <ac:spMkLst>
            <pc:docMk/>
            <pc:sldMk cId="2913642710" sldId="257"/>
            <ac:spMk id="4" creationId="{A8EE858B-0E8F-D649-88FA-CCC0ACD35AA4}"/>
          </ac:spMkLst>
        </pc:spChg>
        <pc:spChg chg="add mod">
          <ac:chgData name="Rumley Sébastien" userId="e98e884d-0f24-49d7-b7e6-fadf7c5c5205" providerId="ADAL" clId="{D2F69E86-1276-934E-8103-2B0CCDB95589}" dt="2021-08-27T05:15:13.976" v="3635" actId="790"/>
          <ac:spMkLst>
            <pc:docMk/>
            <pc:sldMk cId="2913642710" sldId="257"/>
            <ac:spMk id="5" creationId="{B0CBF2F2-648A-CA46-8B66-C0BB709AAFFA}"/>
          </ac:spMkLst>
        </pc:spChg>
        <pc:spChg chg="add mod">
          <ac:chgData name="Rumley Sébastien" userId="e98e884d-0f24-49d7-b7e6-fadf7c5c5205" providerId="ADAL" clId="{D2F69E86-1276-934E-8103-2B0CCDB95589}" dt="2021-08-30T13:56:00.081" v="8408" actId="207"/>
          <ac:spMkLst>
            <pc:docMk/>
            <pc:sldMk cId="2913642710" sldId="257"/>
            <ac:spMk id="6" creationId="{12F7433C-0F22-3545-BCE4-FC34254EAEC3}"/>
          </ac:spMkLst>
        </pc:spChg>
        <pc:spChg chg="add mod">
          <ac:chgData name="Rumley Sébastien" userId="e98e884d-0f24-49d7-b7e6-fadf7c5c5205" providerId="ADAL" clId="{D2F69E86-1276-934E-8103-2B0CCDB95589}" dt="2021-08-30T14:12:49.804" v="8671" actId="113"/>
          <ac:spMkLst>
            <pc:docMk/>
            <pc:sldMk cId="2913642710" sldId="257"/>
            <ac:spMk id="7" creationId="{CD818298-A5EF-9445-B812-D24A0F7BFF39}"/>
          </ac:spMkLst>
        </pc:spChg>
      </pc:sldChg>
      <pc:sldChg chg="addSp modSp new mod">
        <pc:chgData name="Rumley Sébastien" userId="e98e884d-0f24-49d7-b7e6-fadf7c5c5205" providerId="ADAL" clId="{D2F69E86-1276-934E-8103-2B0CCDB95589}" dt="2021-08-30T09:37:12.744" v="6288" actId="20577"/>
        <pc:sldMkLst>
          <pc:docMk/>
          <pc:sldMk cId="1449492324" sldId="258"/>
        </pc:sldMkLst>
        <pc:spChg chg="mod">
          <ac:chgData name="Rumley Sébastien" userId="e98e884d-0f24-49d7-b7e6-fadf7c5c5205" providerId="ADAL" clId="{D2F69E86-1276-934E-8103-2B0CCDB95589}" dt="2021-08-30T09:37:12.744" v="6288" actId="20577"/>
          <ac:spMkLst>
            <pc:docMk/>
            <pc:sldMk cId="1449492324" sldId="258"/>
            <ac:spMk id="2" creationId="{8A918EAB-2B15-0741-9D5E-780D3DA6204E}"/>
          </ac:spMkLst>
        </pc:spChg>
        <pc:spChg chg="mod">
          <ac:chgData name="Rumley Sébastien" userId="e98e884d-0f24-49d7-b7e6-fadf7c5c5205" providerId="ADAL" clId="{D2F69E86-1276-934E-8103-2B0CCDB95589}" dt="2021-08-26T14:27:20.511" v="1237" actId="113"/>
          <ac:spMkLst>
            <pc:docMk/>
            <pc:sldMk cId="1449492324" sldId="258"/>
            <ac:spMk id="3" creationId="{5F82F7AB-4475-0C46-9B18-88E099A6593F}"/>
          </ac:spMkLst>
        </pc:spChg>
        <pc:spChg chg="add mod">
          <ac:chgData name="Rumley Sébastien" userId="e98e884d-0f24-49d7-b7e6-fadf7c5c5205" providerId="ADAL" clId="{D2F69E86-1276-934E-8103-2B0CCDB95589}" dt="2021-08-26T14:06:31.931" v="794" actId="20577"/>
          <ac:spMkLst>
            <pc:docMk/>
            <pc:sldMk cId="1449492324" sldId="258"/>
            <ac:spMk id="5" creationId="{EBFBBCA0-4F0F-B44A-B612-7F5306E43182}"/>
          </ac:spMkLst>
        </pc:spChg>
        <pc:spChg chg="add mod">
          <ac:chgData name="Rumley Sébastien" userId="e98e884d-0f24-49d7-b7e6-fadf7c5c5205" providerId="ADAL" clId="{D2F69E86-1276-934E-8103-2B0CCDB95589}" dt="2021-08-26T14:06:39.965" v="802" actId="20577"/>
          <ac:spMkLst>
            <pc:docMk/>
            <pc:sldMk cId="1449492324" sldId="258"/>
            <ac:spMk id="6" creationId="{1FB4049F-C108-0B49-8072-4CC288872398}"/>
          </ac:spMkLst>
        </pc:spChg>
        <pc:spChg chg="add mod">
          <ac:chgData name="Rumley Sébastien" userId="e98e884d-0f24-49d7-b7e6-fadf7c5c5205" providerId="ADAL" clId="{D2F69E86-1276-934E-8103-2B0CCDB95589}" dt="2021-08-26T14:29:16.263" v="1334" actId="20577"/>
          <ac:spMkLst>
            <pc:docMk/>
            <pc:sldMk cId="1449492324" sldId="258"/>
            <ac:spMk id="7" creationId="{E25E3025-6C43-6C42-8A68-F78593E95EC4}"/>
          </ac:spMkLst>
        </pc:spChg>
      </pc:sldChg>
      <pc:sldChg chg="addSp modSp new mod modAnim">
        <pc:chgData name="Rumley Sébastien" userId="e98e884d-0f24-49d7-b7e6-fadf7c5c5205" providerId="ADAL" clId="{D2F69E86-1276-934E-8103-2B0CCDB95589}" dt="2021-08-30T09:38:40.157" v="6312" actId="1076"/>
        <pc:sldMkLst>
          <pc:docMk/>
          <pc:sldMk cId="3940028252" sldId="259"/>
        </pc:sldMkLst>
        <pc:spChg chg="mod">
          <ac:chgData name="Rumley Sébastien" userId="e98e884d-0f24-49d7-b7e6-fadf7c5c5205" providerId="ADAL" clId="{D2F69E86-1276-934E-8103-2B0CCDB95589}" dt="2021-08-26T14:29:24.776" v="1374" actId="20577"/>
          <ac:spMkLst>
            <pc:docMk/>
            <pc:sldMk cId="3940028252" sldId="259"/>
            <ac:spMk id="2" creationId="{9B33DAED-57AF-F94E-9B6D-E06E313407D7}"/>
          </ac:spMkLst>
        </pc:spChg>
        <pc:spChg chg="mod">
          <ac:chgData name="Rumley Sébastien" userId="e98e884d-0f24-49d7-b7e6-fadf7c5c5205" providerId="ADAL" clId="{D2F69E86-1276-934E-8103-2B0CCDB95589}" dt="2021-08-30T09:38:32.449" v="6311" actId="207"/>
          <ac:spMkLst>
            <pc:docMk/>
            <pc:sldMk cId="3940028252" sldId="259"/>
            <ac:spMk id="3" creationId="{E3CDCE8E-9418-BA49-B575-119B721C2A28}"/>
          </ac:spMkLst>
        </pc:spChg>
        <pc:spChg chg="add mod">
          <ac:chgData name="Rumley Sébastien" userId="e98e884d-0f24-49d7-b7e6-fadf7c5c5205" providerId="ADAL" clId="{D2F69E86-1276-934E-8103-2B0CCDB95589}" dt="2021-08-26T14:35:01.761" v="1709" actId="1076"/>
          <ac:spMkLst>
            <pc:docMk/>
            <pc:sldMk cId="3940028252" sldId="259"/>
            <ac:spMk id="5" creationId="{4F7B2DAB-4CE6-4F44-9CC3-735850203E6D}"/>
          </ac:spMkLst>
        </pc:spChg>
        <pc:spChg chg="add mod">
          <ac:chgData name="Rumley Sébastien" userId="e98e884d-0f24-49d7-b7e6-fadf7c5c5205" providerId="ADAL" clId="{D2F69E86-1276-934E-8103-2B0CCDB95589}" dt="2021-08-30T09:37:39.538" v="6290" actId="20577"/>
          <ac:spMkLst>
            <pc:docMk/>
            <pc:sldMk cId="3940028252" sldId="259"/>
            <ac:spMk id="6" creationId="{5436E387-363E-ED43-A1E9-6A6375E089F2}"/>
          </ac:spMkLst>
        </pc:spChg>
        <pc:spChg chg="add mod">
          <ac:chgData name="Rumley Sébastien" userId="e98e884d-0f24-49d7-b7e6-fadf7c5c5205" providerId="ADAL" clId="{D2F69E86-1276-934E-8103-2B0CCDB95589}" dt="2021-08-26T14:37:42.247" v="1824" actId="207"/>
          <ac:spMkLst>
            <pc:docMk/>
            <pc:sldMk cId="3940028252" sldId="259"/>
            <ac:spMk id="7" creationId="{0C043F37-01B3-EA45-926B-D06692CBC763}"/>
          </ac:spMkLst>
        </pc:spChg>
        <pc:spChg chg="add mod">
          <ac:chgData name="Rumley Sébastien" userId="e98e884d-0f24-49d7-b7e6-fadf7c5c5205" providerId="ADAL" clId="{D2F69E86-1276-934E-8103-2B0CCDB95589}" dt="2021-08-30T09:38:40.157" v="6312" actId="1076"/>
          <ac:spMkLst>
            <pc:docMk/>
            <pc:sldMk cId="3940028252" sldId="259"/>
            <ac:spMk id="8" creationId="{ED8033DB-012A-3E4F-B219-ADD8191E68F9}"/>
          </ac:spMkLst>
        </pc:spChg>
      </pc:sldChg>
      <pc:sldChg chg="addSp delSp modSp new mod">
        <pc:chgData name="Rumley Sébastien" userId="e98e884d-0f24-49d7-b7e6-fadf7c5c5205" providerId="ADAL" clId="{D2F69E86-1276-934E-8103-2B0CCDB95589}" dt="2021-08-30T19:00:08.328" v="11080" actId="20577"/>
        <pc:sldMkLst>
          <pc:docMk/>
          <pc:sldMk cId="2602183359" sldId="260"/>
        </pc:sldMkLst>
        <pc:spChg chg="mod">
          <ac:chgData name="Rumley Sébastien" userId="e98e884d-0f24-49d7-b7e6-fadf7c5c5205" providerId="ADAL" clId="{D2F69E86-1276-934E-8103-2B0CCDB95589}" dt="2021-08-30T18:58:48.667" v="10952" actId="20577"/>
          <ac:spMkLst>
            <pc:docMk/>
            <pc:sldMk cId="2602183359" sldId="260"/>
            <ac:spMk id="2" creationId="{7CF09176-36A4-F945-9AE9-D3E618906AF9}"/>
          </ac:spMkLst>
        </pc:spChg>
        <pc:spChg chg="mod">
          <ac:chgData name="Rumley Sébastien" userId="e98e884d-0f24-49d7-b7e6-fadf7c5c5205" providerId="ADAL" clId="{D2F69E86-1276-934E-8103-2B0CCDB95589}" dt="2021-08-30T19:00:08.328" v="11080" actId="20577"/>
          <ac:spMkLst>
            <pc:docMk/>
            <pc:sldMk cId="2602183359" sldId="260"/>
            <ac:spMk id="3" creationId="{400314B2-27FE-D941-B2F8-58BC686D5973}"/>
          </ac:spMkLst>
        </pc:spChg>
        <pc:spChg chg="mod">
          <ac:chgData name="Rumley Sébastien" userId="e98e884d-0f24-49d7-b7e6-fadf7c5c5205" providerId="ADAL" clId="{D2F69E86-1276-934E-8103-2B0CCDB95589}" dt="2021-08-27T05:16:28.302" v="3636" actId="790"/>
          <ac:spMkLst>
            <pc:docMk/>
            <pc:sldMk cId="2602183359" sldId="260"/>
            <ac:spMk id="4" creationId="{B8279947-DBF1-F243-B630-F305CA639E25}"/>
          </ac:spMkLst>
        </pc:spChg>
        <pc:spChg chg="add del mod">
          <ac:chgData name="Rumley Sébastien" userId="e98e884d-0f24-49d7-b7e6-fadf7c5c5205" providerId="ADAL" clId="{D2F69E86-1276-934E-8103-2B0CCDB95589}" dt="2021-08-26T15:15:26.920" v="2888" actId="478"/>
          <ac:spMkLst>
            <pc:docMk/>
            <pc:sldMk cId="2602183359" sldId="260"/>
            <ac:spMk id="5" creationId="{1FA581C3-790B-3643-92A2-70495BCECD03}"/>
          </ac:spMkLst>
        </pc:spChg>
        <pc:spChg chg="add mod">
          <ac:chgData name="Rumley Sébastien" userId="e98e884d-0f24-49d7-b7e6-fadf7c5c5205" providerId="ADAL" clId="{D2F69E86-1276-934E-8103-2B0CCDB95589}" dt="2021-08-30T09:44:22.549" v="6537" actId="1038"/>
          <ac:spMkLst>
            <pc:docMk/>
            <pc:sldMk cId="2602183359" sldId="260"/>
            <ac:spMk id="6" creationId="{09041A3B-E8E3-9B4B-A9F0-82A4DE468EA6}"/>
          </ac:spMkLst>
        </pc:spChg>
        <pc:spChg chg="add mod">
          <ac:chgData name="Rumley Sébastien" userId="e98e884d-0f24-49d7-b7e6-fadf7c5c5205" providerId="ADAL" clId="{D2F69E86-1276-934E-8103-2B0CCDB95589}" dt="2021-08-30T13:14:20.426" v="7682" actId="1036"/>
          <ac:spMkLst>
            <pc:docMk/>
            <pc:sldMk cId="2602183359" sldId="260"/>
            <ac:spMk id="7" creationId="{5EAD7794-E6CD-2B4B-8244-E509694B857F}"/>
          </ac:spMkLst>
        </pc:spChg>
        <pc:spChg chg="add mod">
          <ac:chgData name="Rumley Sébastien" userId="e98e884d-0f24-49d7-b7e6-fadf7c5c5205" providerId="ADAL" clId="{D2F69E86-1276-934E-8103-2B0CCDB95589}" dt="2021-08-30T13:14:22.295" v="7691" actId="1036"/>
          <ac:spMkLst>
            <pc:docMk/>
            <pc:sldMk cId="2602183359" sldId="260"/>
            <ac:spMk id="8" creationId="{5E0620E0-E5EB-2749-8F22-9606019F6C97}"/>
          </ac:spMkLst>
        </pc:spChg>
        <pc:spChg chg="add mod">
          <ac:chgData name="Rumley Sébastien" userId="e98e884d-0f24-49d7-b7e6-fadf7c5c5205" providerId="ADAL" clId="{D2F69E86-1276-934E-8103-2B0CCDB95589}" dt="2021-08-30T13:14:24.995" v="7703" actId="1036"/>
          <ac:spMkLst>
            <pc:docMk/>
            <pc:sldMk cId="2602183359" sldId="260"/>
            <ac:spMk id="9" creationId="{17BC44AD-D9AB-9447-BCF4-BC026328FE48}"/>
          </ac:spMkLst>
        </pc:spChg>
      </pc:sldChg>
      <pc:sldChg chg="modSp new">
        <pc:chgData name="Rumley Sébastien" userId="e98e884d-0f24-49d7-b7e6-fadf7c5c5205" providerId="ADAL" clId="{D2F69E86-1276-934E-8103-2B0CCDB95589}" dt="2021-08-26T14:52:54.511" v="2150"/>
        <pc:sldMkLst>
          <pc:docMk/>
          <pc:sldMk cId="3049770511" sldId="261"/>
        </pc:sldMkLst>
        <pc:spChg chg="mod">
          <ac:chgData name="Rumley Sébastien" userId="e98e884d-0f24-49d7-b7e6-fadf7c5c5205" providerId="ADAL" clId="{D2F69E86-1276-934E-8103-2B0CCDB95589}" dt="2021-08-26T14:52:54.511" v="2150"/>
          <ac:spMkLst>
            <pc:docMk/>
            <pc:sldMk cId="3049770511" sldId="261"/>
            <ac:spMk id="3" creationId="{204DD918-9B9E-DA40-831C-8B1F781D0335}"/>
          </ac:spMkLst>
        </pc:spChg>
      </pc:sldChg>
      <pc:sldChg chg="addSp delSp modSp new mod">
        <pc:chgData name="Rumley Sébastien" userId="e98e884d-0f24-49d7-b7e6-fadf7c5c5205" providerId="ADAL" clId="{D2F69E86-1276-934E-8103-2B0CCDB95589}" dt="2021-08-30T15:41:51.129" v="10426" actId="207"/>
        <pc:sldMkLst>
          <pc:docMk/>
          <pc:sldMk cId="3849399771" sldId="262"/>
        </pc:sldMkLst>
        <pc:spChg chg="mod">
          <ac:chgData name="Rumley Sébastien" userId="e98e884d-0f24-49d7-b7e6-fadf7c5c5205" providerId="ADAL" clId="{D2F69E86-1276-934E-8103-2B0CCDB95589}" dt="2021-08-26T15:18:55.872" v="3048" actId="20577"/>
          <ac:spMkLst>
            <pc:docMk/>
            <pc:sldMk cId="3849399771" sldId="262"/>
            <ac:spMk id="2" creationId="{8B5A521D-6321-D14D-983B-45067B3E5DBA}"/>
          </ac:spMkLst>
        </pc:spChg>
        <pc:spChg chg="mod">
          <ac:chgData name="Rumley Sébastien" userId="e98e884d-0f24-49d7-b7e6-fadf7c5c5205" providerId="ADAL" clId="{D2F69E86-1276-934E-8103-2B0CCDB95589}" dt="2021-08-30T15:41:51.129" v="10426" actId="207"/>
          <ac:spMkLst>
            <pc:docMk/>
            <pc:sldMk cId="3849399771" sldId="262"/>
            <ac:spMk id="3" creationId="{9B4D5680-C26A-CC4E-A1C5-7BDF912CB722}"/>
          </ac:spMkLst>
        </pc:spChg>
        <pc:spChg chg="add del">
          <ac:chgData name="Rumley Sébastien" userId="e98e884d-0f24-49d7-b7e6-fadf7c5c5205" providerId="ADAL" clId="{D2F69E86-1276-934E-8103-2B0CCDB95589}" dt="2021-08-26T15:37:24.045" v="3625" actId="478"/>
          <ac:spMkLst>
            <pc:docMk/>
            <pc:sldMk cId="3849399771" sldId="262"/>
            <ac:spMk id="5" creationId="{16D6F8DB-87AE-F247-B8A5-BD7947DE170C}"/>
          </ac:spMkLst>
        </pc:spChg>
        <pc:spChg chg="add mod">
          <ac:chgData name="Rumley Sébastien" userId="e98e884d-0f24-49d7-b7e6-fadf7c5c5205" providerId="ADAL" clId="{D2F69E86-1276-934E-8103-2B0CCDB95589}" dt="2021-08-27T05:20:13.321" v="3741" actId="14100"/>
          <ac:spMkLst>
            <pc:docMk/>
            <pc:sldMk cId="3849399771" sldId="262"/>
            <ac:spMk id="5" creationId="{DB7B50AF-79F4-5449-A566-F350CBE44F2E}"/>
          </ac:spMkLst>
        </pc:spChg>
        <pc:spChg chg="add del mod">
          <ac:chgData name="Rumley Sébastien" userId="e98e884d-0f24-49d7-b7e6-fadf7c5c5205" providerId="ADAL" clId="{D2F69E86-1276-934E-8103-2B0CCDB95589}" dt="2021-08-30T15:40:47.717" v="10349" actId="478"/>
          <ac:spMkLst>
            <pc:docMk/>
            <pc:sldMk cId="3849399771" sldId="262"/>
            <ac:spMk id="6" creationId="{C464895F-3D17-0046-AEB0-96E9887FF124}"/>
          </ac:spMkLst>
        </pc:spChg>
        <pc:spChg chg="add del mod">
          <ac:chgData name="Rumley Sébastien" userId="e98e884d-0f24-49d7-b7e6-fadf7c5c5205" providerId="ADAL" clId="{D2F69E86-1276-934E-8103-2B0CCDB95589}" dt="2021-08-26T15:37:24.045" v="3625" actId="478"/>
          <ac:spMkLst>
            <pc:docMk/>
            <pc:sldMk cId="3849399771" sldId="262"/>
            <ac:spMk id="6" creationId="{D6D88FF9-5589-8D46-8490-774E5620287B}"/>
          </ac:spMkLst>
        </pc:spChg>
        <pc:spChg chg="add del">
          <ac:chgData name="Rumley Sébastien" userId="e98e884d-0f24-49d7-b7e6-fadf7c5c5205" providerId="ADAL" clId="{D2F69E86-1276-934E-8103-2B0CCDB95589}" dt="2021-08-26T15:37:31.526" v="3627" actId="478"/>
          <ac:spMkLst>
            <pc:docMk/>
            <pc:sldMk cId="3849399771" sldId="262"/>
            <ac:spMk id="7" creationId="{E3763E76-14CB-3A46-BFC2-37A883D17ACB}"/>
          </ac:spMkLst>
        </pc:spChg>
        <pc:spChg chg="add del mod">
          <ac:chgData name="Rumley Sébastien" userId="e98e884d-0f24-49d7-b7e6-fadf7c5c5205" providerId="ADAL" clId="{D2F69E86-1276-934E-8103-2B0CCDB95589}" dt="2021-08-30T15:40:45.182" v="10348" actId="478"/>
          <ac:spMkLst>
            <pc:docMk/>
            <pc:sldMk cId="3849399771" sldId="262"/>
            <ac:spMk id="9" creationId="{A3BDD780-9FD9-D64E-BEF7-9FFDC4FA2BEB}"/>
          </ac:spMkLst>
        </pc:spChg>
        <pc:spChg chg="add mod">
          <ac:chgData name="Rumley Sébastien" userId="e98e884d-0f24-49d7-b7e6-fadf7c5c5205" providerId="ADAL" clId="{D2F69E86-1276-934E-8103-2B0CCDB95589}" dt="2021-08-30T12:23:43.035" v="7613" actId="1038"/>
          <ac:spMkLst>
            <pc:docMk/>
            <pc:sldMk cId="3849399771" sldId="262"/>
            <ac:spMk id="10" creationId="{DEF92914-23CC-5B4D-AFDD-5F66C7B53DB9}"/>
          </ac:spMkLst>
        </pc:spChg>
        <pc:picChg chg="add mod">
          <ac:chgData name="Rumley Sébastien" userId="e98e884d-0f24-49d7-b7e6-fadf7c5c5205" providerId="ADAL" clId="{D2F69E86-1276-934E-8103-2B0CCDB95589}" dt="2021-08-27T05:20:05.547" v="3738" actId="1076"/>
          <ac:picMkLst>
            <pc:docMk/>
            <pc:sldMk cId="3849399771" sldId="262"/>
            <ac:picMk id="8" creationId="{0DD11DB3-C42F-F54A-B4C4-D0A41F289825}"/>
          </ac:picMkLst>
        </pc:picChg>
        <pc:picChg chg="add mod">
          <ac:chgData name="Rumley Sébastien" userId="e98e884d-0f24-49d7-b7e6-fadf7c5c5205" providerId="ADAL" clId="{D2F69E86-1276-934E-8103-2B0CCDB95589}" dt="2021-08-27T05:20:08.573" v="3739" actId="1076"/>
          <ac:picMkLst>
            <pc:docMk/>
            <pc:sldMk cId="3849399771" sldId="262"/>
            <ac:picMk id="1026" creationId="{F269BA32-B17A-0B4D-B103-523FE1524D65}"/>
          </ac:picMkLst>
        </pc:picChg>
      </pc:sldChg>
      <pc:sldChg chg="addSp delSp modSp new mod">
        <pc:chgData name="Rumley Sébastien" userId="e98e884d-0f24-49d7-b7e6-fadf7c5c5205" providerId="ADAL" clId="{D2F69E86-1276-934E-8103-2B0CCDB95589}" dt="2021-08-30T19:51:14.044" v="11954" actId="20577"/>
        <pc:sldMkLst>
          <pc:docMk/>
          <pc:sldMk cId="87599481" sldId="263"/>
        </pc:sldMkLst>
        <pc:spChg chg="mod">
          <ac:chgData name="Rumley Sébastien" userId="e98e884d-0f24-49d7-b7e6-fadf7c5c5205" providerId="ADAL" clId="{D2F69E86-1276-934E-8103-2B0CCDB95589}" dt="2021-08-27T05:46:48.901" v="4532" actId="1076"/>
          <ac:spMkLst>
            <pc:docMk/>
            <pc:sldMk cId="87599481" sldId="263"/>
            <ac:spMk id="2" creationId="{004557D3-DAF9-8148-BE56-BAD2B8BEED81}"/>
          </ac:spMkLst>
        </pc:spChg>
        <pc:spChg chg="mod">
          <ac:chgData name="Rumley Sébastien" userId="e98e884d-0f24-49d7-b7e6-fadf7c5c5205" providerId="ADAL" clId="{D2F69E86-1276-934E-8103-2B0CCDB95589}" dt="2021-08-30T19:51:14.044" v="11954" actId="20577"/>
          <ac:spMkLst>
            <pc:docMk/>
            <pc:sldMk cId="87599481" sldId="263"/>
            <ac:spMk id="3" creationId="{DAD892F0-A2BD-D442-8ECD-319FE3E632C5}"/>
          </ac:spMkLst>
        </pc:spChg>
        <pc:spChg chg="add mod">
          <ac:chgData name="Rumley Sébastien" userId="e98e884d-0f24-49d7-b7e6-fadf7c5c5205" providerId="ADAL" clId="{D2F69E86-1276-934E-8103-2B0CCDB95589}" dt="2021-08-30T07:58:51.066" v="5687" actId="1076"/>
          <ac:spMkLst>
            <pc:docMk/>
            <pc:sldMk cId="87599481" sldId="263"/>
            <ac:spMk id="5" creationId="{D961A943-5D27-6845-AE48-B37DCEDD39A9}"/>
          </ac:spMkLst>
        </pc:spChg>
        <pc:spChg chg="add mod">
          <ac:chgData name="Rumley Sébastien" userId="e98e884d-0f24-49d7-b7e6-fadf7c5c5205" providerId="ADAL" clId="{D2F69E86-1276-934E-8103-2B0CCDB95589}" dt="2021-08-27T05:46:48.390" v="4531" actId="1035"/>
          <ac:spMkLst>
            <pc:docMk/>
            <pc:sldMk cId="87599481" sldId="263"/>
            <ac:spMk id="6" creationId="{0884EA1E-8DA0-3242-90E2-09FE7802DC51}"/>
          </ac:spMkLst>
        </pc:spChg>
        <pc:spChg chg="add mod">
          <ac:chgData name="Rumley Sébastien" userId="e98e884d-0f24-49d7-b7e6-fadf7c5c5205" providerId="ADAL" clId="{D2F69E86-1276-934E-8103-2B0CCDB95589}" dt="2021-08-27T05:46:48.390" v="4531" actId="1035"/>
          <ac:spMkLst>
            <pc:docMk/>
            <pc:sldMk cId="87599481" sldId="263"/>
            <ac:spMk id="9" creationId="{A7D5276B-FD0F-FC40-97CE-F5DF11DF18F9}"/>
          </ac:spMkLst>
        </pc:spChg>
        <pc:spChg chg="add mod">
          <ac:chgData name="Rumley Sébastien" userId="e98e884d-0f24-49d7-b7e6-fadf7c5c5205" providerId="ADAL" clId="{D2F69E86-1276-934E-8103-2B0CCDB95589}" dt="2021-08-27T05:32:49.716" v="4062" actId="164"/>
          <ac:spMkLst>
            <pc:docMk/>
            <pc:sldMk cId="87599481" sldId="263"/>
            <ac:spMk id="10" creationId="{AB4949CF-91EA-9548-AE90-03FB7035CBBA}"/>
          </ac:spMkLst>
        </pc:spChg>
        <pc:spChg chg="add mod">
          <ac:chgData name="Rumley Sébastien" userId="e98e884d-0f24-49d7-b7e6-fadf7c5c5205" providerId="ADAL" clId="{D2F69E86-1276-934E-8103-2B0CCDB95589}" dt="2021-08-27T05:32:49.716" v="4062" actId="164"/>
          <ac:spMkLst>
            <pc:docMk/>
            <pc:sldMk cId="87599481" sldId="263"/>
            <ac:spMk id="11" creationId="{E5179735-FCE3-174C-B1E4-C80AD1C11FAF}"/>
          </ac:spMkLst>
        </pc:spChg>
        <pc:spChg chg="add mod">
          <ac:chgData name="Rumley Sébastien" userId="e98e884d-0f24-49d7-b7e6-fadf7c5c5205" providerId="ADAL" clId="{D2F69E86-1276-934E-8103-2B0CCDB95589}" dt="2021-08-27T05:32:49.716" v="4062" actId="164"/>
          <ac:spMkLst>
            <pc:docMk/>
            <pc:sldMk cId="87599481" sldId="263"/>
            <ac:spMk id="12" creationId="{219D5E96-0DB4-C742-ABB5-2A212E13CDAF}"/>
          </ac:spMkLst>
        </pc:spChg>
        <pc:spChg chg="add mod">
          <ac:chgData name="Rumley Sébastien" userId="e98e884d-0f24-49d7-b7e6-fadf7c5c5205" providerId="ADAL" clId="{D2F69E86-1276-934E-8103-2B0CCDB95589}" dt="2021-08-27T05:32:49.716" v="4062" actId="164"/>
          <ac:spMkLst>
            <pc:docMk/>
            <pc:sldMk cId="87599481" sldId="263"/>
            <ac:spMk id="13" creationId="{4CF41E94-F043-684B-9321-1FDF66CE60A2}"/>
          </ac:spMkLst>
        </pc:spChg>
        <pc:spChg chg="add mod">
          <ac:chgData name="Rumley Sébastien" userId="e98e884d-0f24-49d7-b7e6-fadf7c5c5205" providerId="ADAL" clId="{D2F69E86-1276-934E-8103-2B0CCDB95589}" dt="2021-08-27T05:32:49.716" v="4062" actId="164"/>
          <ac:spMkLst>
            <pc:docMk/>
            <pc:sldMk cId="87599481" sldId="263"/>
            <ac:spMk id="14" creationId="{6B3F7F92-CC69-5440-84B4-7F62C619B970}"/>
          </ac:spMkLst>
        </pc:spChg>
        <pc:spChg chg="add mod">
          <ac:chgData name="Rumley Sébastien" userId="e98e884d-0f24-49d7-b7e6-fadf7c5c5205" providerId="ADAL" clId="{D2F69E86-1276-934E-8103-2B0CCDB95589}" dt="2021-08-27T05:32:49.716" v="4062" actId="164"/>
          <ac:spMkLst>
            <pc:docMk/>
            <pc:sldMk cId="87599481" sldId="263"/>
            <ac:spMk id="15" creationId="{A9929B0A-7222-C84A-99BA-262F10628366}"/>
          </ac:spMkLst>
        </pc:spChg>
        <pc:spChg chg="add mod">
          <ac:chgData name="Rumley Sébastien" userId="e98e884d-0f24-49d7-b7e6-fadf7c5c5205" providerId="ADAL" clId="{D2F69E86-1276-934E-8103-2B0CCDB95589}" dt="2021-08-27T05:46:48.390" v="4531" actId="1035"/>
          <ac:spMkLst>
            <pc:docMk/>
            <pc:sldMk cId="87599481" sldId="263"/>
            <ac:spMk id="17" creationId="{BB431E01-4FEC-CC42-BECC-61E0EEC7C38F}"/>
          </ac:spMkLst>
        </pc:spChg>
        <pc:spChg chg="add mod">
          <ac:chgData name="Rumley Sébastien" userId="e98e884d-0f24-49d7-b7e6-fadf7c5c5205" providerId="ADAL" clId="{D2F69E86-1276-934E-8103-2B0CCDB95589}" dt="2021-08-27T05:40:13.583" v="4353" actId="20577"/>
          <ac:spMkLst>
            <pc:docMk/>
            <pc:sldMk cId="87599481" sldId="263"/>
            <ac:spMk id="28" creationId="{993894C6-69A3-2849-81C2-61126E697803}"/>
          </ac:spMkLst>
        </pc:spChg>
        <pc:spChg chg="mod">
          <ac:chgData name="Rumley Sébastien" userId="e98e884d-0f24-49d7-b7e6-fadf7c5c5205" providerId="ADAL" clId="{D2F69E86-1276-934E-8103-2B0CCDB95589}" dt="2021-08-27T05:40:17.058" v="4355" actId="20577"/>
          <ac:spMkLst>
            <pc:docMk/>
            <pc:sldMk cId="87599481" sldId="263"/>
            <ac:spMk id="30" creationId="{7827D973-8D53-4F4E-A027-C159065A60C0}"/>
          </ac:spMkLst>
        </pc:spChg>
        <pc:spChg chg="mod">
          <ac:chgData name="Rumley Sébastien" userId="e98e884d-0f24-49d7-b7e6-fadf7c5c5205" providerId="ADAL" clId="{D2F69E86-1276-934E-8103-2B0CCDB95589}" dt="2021-08-27T05:40:19.025" v="4357" actId="20577"/>
          <ac:spMkLst>
            <pc:docMk/>
            <pc:sldMk cId="87599481" sldId="263"/>
            <ac:spMk id="31" creationId="{BDEEF7BD-1FC8-DB40-83EA-A1F1982B20B3}"/>
          </ac:spMkLst>
        </pc:spChg>
        <pc:spChg chg="mod">
          <ac:chgData name="Rumley Sébastien" userId="e98e884d-0f24-49d7-b7e6-fadf7c5c5205" providerId="ADAL" clId="{D2F69E86-1276-934E-8103-2B0CCDB95589}" dt="2021-08-27T05:40:21.160" v="4359" actId="20577"/>
          <ac:spMkLst>
            <pc:docMk/>
            <pc:sldMk cId="87599481" sldId="263"/>
            <ac:spMk id="32" creationId="{C2F8AFCB-4B28-A54B-86F1-2077429D6AB4}"/>
          </ac:spMkLst>
        </pc:spChg>
        <pc:spChg chg="mod">
          <ac:chgData name="Rumley Sébastien" userId="e98e884d-0f24-49d7-b7e6-fadf7c5c5205" providerId="ADAL" clId="{D2F69E86-1276-934E-8103-2B0CCDB95589}" dt="2021-08-27T05:40:26.225" v="4361" actId="20577"/>
          <ac:spMkLst>
            <pc:docMk/>
            <pc:sldMk cId="87599481" sldId="263"/>
            <ac:spMk id="33" creationId="{5A685CAA-C9AE-9741-AED6-22212C2F2B4A}"/>
          </ac:spMkLst>
        </pc:spChg>
        <pc:spChg chg="mod">
          <ac:chgData name="Rumley Sébastien" userId="e98e884d-0f24-49d7-b7e6-fadf7c5c5205" providerId="ADAL" clId="{D2F69E86-1276-934E-8103-2B0CCDB95589}" dt="2021-08-27T05:40:28.671" v="4363" actId="20577"/>
          <ac:spMkLst>
            <pc:docMk/>
            <pc:sldMk cId="87599481" sldId="263"/>
            <ac:spMk id="34" creationId="{67B9CE10-17C3-A144-8C70-75D767F254D1}"/>
          </ac:spMkLst>
        </pc:spChg>
        <pc:spChg chg="mod">
          <ac:chgData name="Rumley Sébastien" userId="e98e884d-0f24-49d7-b7e6-fadf7c5c5205" providerId="ADAL" clId="{D2F69E86-1276-934E-8103-2B0CCDB95589}" dt="2021-08-27T05:46:52.024" v="4534" actId="20577"/>
          <ac:spMkLst>
            <pc:docMk/>
            <pc:sldMk cId="87599481" sldId="263"/>
            <ac:spMk id="35" creationId="{C24F08D7-2B1F-AC48-B55D-BD78672AF16A}"/>
          </ac:spMkLst>
        </pc:spChg>
        <pc:spChg chg="add mod">
          <ac:chgData name="Rumley Sébastien" userId="e98e884d-0f24-49d7-b7e6-fadf7c5c5205" providerId="ADAL" clId="{D2F69E86-1276-934E-8103-2B0CCDB95589}" dt="2021-08-27T05:39:58.571" v="4343" actId="164"/>
          <ac:spMkLst>
            <pc:docMk/>
            <pc:sldMk cId="87599481" sldId="263"/>
            <ac:spMk id="36" creationId="{2C37C40D-23C9-7548-8D20-A988E5B7ECFC}"/>
          </ac:spMkLst>
        </pc:spChg>
        <pc:spChg chg="add del mod">
          <ac:chgData name="Rumley Sébastien" userId="e98e884d-0f24-49d7-b7e6-fadf7c5c5205" providerId="ADAL" clId="{D2F69E86-1276-934E-8103-2B0CCDB95589}" dt="2021-08-27T05:46:47.683" v="4529" actId="11529"/>
          <ac:spMkLst>
            <pc:docMk/>
            <pc:sldMk cId="87599481" sldId="263"/>
            <ac:spMk id="45" creationId="{86D36CC4-AD68-D248-9CDD-6D4C55AAF4B0}"/>
          </ac:spMkLst>
        </pc:spChg>
        <pc:grpChg chg="add mod">
          <ac:chgData name="Rumley Sébastien" userId="e98e884d-0f24-49d7-b7e6-fadf7c5c5205" providerId="ADAL" clId="{D2F69E86-1276-934E-8103-2B0CCDB95589}" dt="2021-08-27T05:46:48.390" v="4531" actId="1035"/>
          <ac:grpSpMkLst>
            <pc:docMk/>
            <pc:sldMk cId="87599481" sldId="263"/>
            <ac:grpSpMk id="16" creationId="{326666DC-DB33-3349-AA2A-B22DDC0016B8}"/>
          </ac:grpSpMkLst>
        </pc:grpChg>
        <pc:grpChg chg="add mod">
          <ac:chgData name="Rumley Sébastien" userId="e98e884d-0f24-49d7-b7e6-fadf7c5c5205" providerId="ADAL" clId="{D2F69E86-1276-934E-8103-2B0CCDB95589}" dt="2021-08-27T05:39:58.571" v="4343" actId="164"/>
          <ac:grpSpMkLst>
            <pc:docMk/>
            <pc:sldMk cId="87599481" sldId="263"/>
            <ac:grpSpMk id="29" creationId="{C7B92872-2AFB-AD47-81DE-C22C846C6183}"/>
          </ac:grpSpMkLst>
        </pc:grpChg>
        <pc:grpChg chg="add mod">
          <ac:chgData name="Rumley Sébastien" userId="e98e884d-0f24-49d7-b7e6-fadf7c5c5205" providerId="ADAL" clId="{D2F69E86-1276-934E-8103-2B0CCDB95589}" dt="2021-08-27T05:46:48.390" v="4531" actId="1035"/>
          <ac:grpSpMkLst>
            <pc:docMk/>
            <pc:sldMk cId="87599481" sldId="263"/>
            <ac:grpSpMk id="44" creationId="{D9A6374B-E315-994F-B419-51804E882294}"/>
          </ac:grpSpMkLst>
        </pc:grpChg>
        <pc:cxnChg chg="add mod">
          <ac:chgData name="Rumley Sébastien" userId="e98e884d-0f24-49d7-b7e6-fadf7c5c5205" providerId="ADAL" clId="{D2F69E86-1276-934E-8103-2B0CCDB95589}" dt="2021-08-30T07:58:51.066" v="5687" actId="1076"/>
          <ac:cxnSpMkLst>
            <pc:docMk/>
            <pc:sldMk cId="87599481" sldId="263"/>
            <ac:cxnSpMk id="8" creationId="{95F15CBD-21C4-2648-ACA0-A7467266517D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18" creationId="{13787CCB-CF3F-2A49-BF1A-DA86F2433598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22" creationId="{F248314A-293B-5C49-B5AF-29FBC31378D5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23" creationId="{070BD65B-6055-F04A-AA64-F4D6AD05EE44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24" creationId="{1BD9C5AE-2D72-2343-B0F0-6F6440FEA0C3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25" creationId="{FDC32058-E571-5F43-9CCF-BE8AFECE159D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26" creationId="{1BF3BF1A-6CD6-A644-8FCC-65211F8C51D3}"/>
          </ac:cxnSpMkLst>
        </pc:cxnChg>
        <pc:cxnChg chg="add mod">
          <ac:chgData name="Rumley Sébastien" userId="e98e884d-0f24-49d7-b7e6-fadf7c5c5205" providerId="ADAL" clId="{D2F69E86-1276-934E-8103-2B0CCDB95589}" dt="2021-08-27T05:46:48.390" v="4531" actId="1035"/>
          <ac:cxnSpMkLst>
            <pc:docMk/>
            <pc:sldMk cId="87599481" sldId="263"/>
            <ac:cxnSpMk id="27" creationId="{D242A10C-48D3-5045-8F84-D1117A481ABE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37" creationId="{3A483B54-5787-B74B-B75B-17FF35036225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38" creationId="{2BFFB608-E90B-FC44-945A-F7E9BEB92729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39" creationId="{5E84F6B7-2F62-0140-9172-36E54064D98B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40" creationId="{A26DC027-2E0B-F544-AF24-3B10213B1108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41" creationId="{97ABAE8F-53BB-5F42-8B96-400CFFDB0917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42" creationId="{12D07E3C-8F51-3747-947A-16739AEF6F67}"/>
          </ac:cxnSpMkLst>
        </pc:cxnChg>
        <pc:cxnChg chg="add mod">
          <ac:chgData name="Rumley Sébastien" userId="e98e884d-0f24-49d7-b7e6-fadf7c5c5205" providerId="ADAL" clId="{D2F69E86-1276-934E-8103-2B0CCDB95589}" dt="2021-08-27T05:39:58.571" v="4343" actId="164"/>
          <ac:cxnSpMkLst>
            <pc:docMk/>
            <pc:sldMk cId="87599481" sldId="263"/>
            <ac:cxnSpMk id="43" creationId="{1FB8C784-CF63-9441-8B66-26629BE2045B}"/>
          </ac:cxnSpMkLst>
        </pc:cxnChg>
      </pc:sldChg>
      <pc:sldChg chg="modSp new mod">
        <pc:chgData name="Rumley Sébastien" userId="e98e884d-0f24-49d7-b7e6-fadf7c5c5205" providerId="ADAL" clId="{D2F69E86-1276-934E-8103-2B0CCDB95589}" dt="2021-08-30T19:51:30.246" v="11965" actId="20577"/>
        <pc:sldMkLst>
          <pc:docMk/>
          <pc:sldMk cId="1239613698" sldId="264"/>
        </pc:sldMkLst>
        <pc:spChg chg="mod">
          <ac:chgData name="Rumley Sébastien" userId="e98e884d-0f24-49d7-b7e6-fadf7c5c5205" providerId="ADAL" clId="{D2F69E86-1276-934E-8103-2B0CCDB95589}" dt="2021-08-27T05:47:05.804" v="4547" actId="20577"/>
          <ac:spMkLst>
            <pc:docMk/>
            <pc:sldMk cId="1239613698" sldId="264"/>
            <ac:spMk id="2" creationId="{6FE89E24-2C02-A24E-AE31-BE14469326B7}"/>
          </ac:spMkLst>
        </pc:spChg>
        <pc:spChg chg="mod">
          <ac:chgData name="Rumley Sébastien" userId="e98e884d-0f24-49d7-b7e6-fadf7c5c5205" providerId="ADAL" clId="{D2F69E86-1276-934E-8103-2B0CCDB95589}" dt="2021-08-30T19:51:30.246" v="11965" actId="20577"/>
          <ac:spMkLst>
            <pc:docMk/>
            <pc:sldMk cId="1239613698" sldId="264"/>
            <ac:spMk id="3" creationId="{D30C16D7-F8CB-EA40-AEC0-09CD87194938}"/>
          </ac:spMkLst>
        </pc:spChg>
      </pc:sldChg>
      <pc:sldChg chg="addSp delSp modSp new mod">
        <pc:chgData name="Rumley Sébastien" userId="e98e884d-0f24-49d7-b7e6-fadf7c5c5205" providerId="ADAL" clId="{D2F69E86-1276-934E-8103-2B0CCDB95589}" dt="2021-08-30T19:55:27.824" v="12288" actId="20577"/>
        <pc:sldMkLst>
          <pc:docMk/>
          <pc:sldMk cId="1829372000" sldId="265"/>
        </pc:sldMkLst>
        <pc:spChg chg="mod">
          <ac:chgData name="Rumley Sébastien" userId="e98e884d-0f24-49d7-b7e6-fadf7c5c5205" providerId="ADAL" clId="{D2F69E86-1276-934E-8103-2B0CCDB95589}" dt="2021-08-27T06:08:13.575" v="5495" actId="20577"/>
          <ac:spMkLst>
            <pc:docMk/>
            <pc:sldMk cId="1829372000" sldId="265"/>
            <ac:spMk id="2" creationId="{9DD33A3E-11FC-8245-A620-76EC255798E8}"/>
          </ac:spMkLst>
        </pc:spChg>
        <pc:spChg chg="mod">
          <ac:chgData name="Rumley Sébastien" userId="e98e884d-0f24-49d7-b7e6-fadf7c5c5205" providerId="ADAL" clId="{D2F69E86-1276-934E-8103-2B0CCDB95589}" dt="2021-08-30T19:55:27.824" v="12288" actId="20577"/>
          <ac:spMkLst>
            <pc:docMk/>
            <pc:sldMk cId="1829372000" sldId="265"/>
            <ac:spMk id="3" creationId="{39881EAC-42A3-BA43-A4F3-63B9FC457821}"/>
          </ac:spMkLst>
        </pc:spChg>
        <pc:spChg chg="mod topLvl">
          <ac:chgData name="Rumley Sébastien" userId="e98e884d-0f24-49d7-b7e6-fadf7c5c5205" providerId="ADAL" clId="{D2F69E86-1276-934E-8103-2B0CCDB95589}" dt="2021-08-30T19:54:55.702" v="12241" actId="1036"/>
          <ac:spMkLst>
            <pc:docMk/>
            <pc:sldMk cId="1829372000" sldId="265"/>
            <ac:spMk id="6" creationId="{BD5DD3B8-42A5-C348-AEF4-EDA84BCBD898}"/>
          </ac:spMkLst>
        </pc:spChg>
        <pc:spChg chg="mod topLvl">
          <ac:chgData name="Rumley Sébastien" userId="e98e884d-0f24-49d7-b7e6-fadf7c5c5205" providerId="ADAL" clId="{D2F69E86-1276-934E-8103-2B0CCDB95589}" dt="2021-08-30T19:54:55.702" v="12241" actId="1036"/>
          <ac:spMkLst>
            <pc:docMk/>
            <pc:sldMk cId="1829372000" sldId="265"/>
            <ac:spMk id="8" creationId="{170222AA-76D5-AA41-A9C9-0DF6CFA3BA4F}"/>
          </ac:spMkLst>
        </pc:spChg>
        <pc:spChg chg="mod">
          <ac:chgData name="Rumley Sébastien" userId="e98e884d-0f24-49d7-b7e6-fadf7c5c5205" providerId="ADAL" clId="{D2F69E86-1276-934E-8103-2B0CCDB95589}" dt="2021-08-27T06:32:10.561" v="5516" actId="165"/>
          <ac:spMkLst>
            <pc:docMk/>
            <pc:sldMk cId="1829372000" sldId="265"/>
            <ac:spMk id="16" creationId="{F2EC6084-39A9-C34F-A8A0-BBAF789DDFA5}"/>
          </ac:spMkLst>
        </pc:spChg>
        <pc:spChg chg="mod">
          <ac:chgData name="Rumley Sébastien" userId="e98e884d-0f24-49d7-b7e6-fadf7c5c5205" providerId="ADAL" clId="{D2F69E86-1276-934E-8103-2B0CCDB95589}" dt="2021-08-27T06:32:10.561" v="5516" actId="165"/>
          <ac:spMkLst>
            <pc:docMk/>
            <pc:sldMk cId="1829372000" sldId="265"/>
            <ac:spMk id="17" creationId="{14488502-1F88-DE45-A2A3-1F2D2AB796B0}"/>
          </ac:spMkLst>
        </pc:spChg>
        <pc:spChg chg="mod">
          <ac:chgData name="Rumley Sébastien" userId="e98e884d-0f24-49d7-b7e6-fadf7c5c5205" providerId="ADAL" clId="{D2F69E86-1276-934E-8103-2B0CCDB95589}" dt="2021-08-27T06:32:10.561" v="5516" actId="165"/>
          <ac:spMkLst>
            <pc:docMk/>
            <pc:sldMk cId="1829372000" sldId="265"/>
            <ac:spMk id="18" creationId="{B87253E6-6A45-CD42-92EE-0D44A7C12855}"/>
          </ac:spMkLst>
        </pc:spChg>
        <pc:spChg chg="mod">
          <ac:chgData name="Rumley Sébastien" userId="e98e884d-0f24-49d7-b7e6-fadf7c5c5205" providerId="ADAL" clId="{D2F69E86-1276-934E-8103-2B0CCDB95589}" dt="2021-08-27T06:32:10.561" v="5516" actId="165"/>
          <ac:spMkLst>
            <pc:docMk/>
            <pc:sldMk cId="1829372000" sldId="265"/>
            <ac:spMk id="19" creationId="{7FC9D4C8-FCDB-8D49-ADD7-82B329089EEE}"/>
          </ac:spMkLst>
        </pc:spChg>
        <pc:spChg chg="mod">
          <ac:chgData name="Rumley Sébastien" userId="e98e884d-0f24-49d7-b7e6-fadf7c5c5205" providerId="ADAL" clId="{D2F69E86-1276-934E-8103-2B0CCDB95589}" dt="2021-08-27T06:32:10.561" v="5516" actId="165"/>
          <ac:spMkLst>
            <pc:docMk/>
            <pc:sldMk cId="1829372000" sldId="265"/>
            <ac:spMk id="20" creationId="{7E13072A-5685-F944-A354-1B14761697C5}"/>
          </ac:spMkLst>
        </pc:spChg>
        <pc:spChg chg="mod">
          <ac:chgData name="Rumley Sébastien" userId="e98e884d-0f24-49d7-b7e6-fadf7c5c5205" providerId="ADAL" clId="{D2F69E86-1276-934E-8103-2B0CCDB95589}" dt="2021-08-27T06:32:10.561" v="5516" actId="165"/>
          <ac:spMkLst>
            <pc:docMk/>
            <pc:sldMk cId="1829372000" sldId="265"/>
            <ac:spMk id="21" creationId="{241766A7-3699-0A4D-B327-F517FBF277A4}"/>
          </ac:spMkLst>
        </pc:spChg>
        <pc:spChg chg="add mod">
          <ac:chgData name="Rumley Sébastien" userId="e98e884d-0f24-49d7-b7e6-fadf7c5c5205" providerId="ADAL" clId="{D2F69E86-1276-934E-8103-2B0CCDB95589}" dt="2021-08-30T19:54:55.702" v="12241" actId="1036"/>
          <ac:spMkLst>
            <pc:docMk/>
            <pc:sldMk cId="1829372000" sldId="265"/>
            <ac:spMk id="22" creationId="{ABDC6286-92EA-4048-8341-6916A5459A3E}"/>
          </ac:spMkLst>
        </pc:spChg>
        <pc:spChg chg="add mod">
          <ac:chgData name="Rumley Sébastien" userId="e98e884d-0f24-49d7-b7e6-fadf7c5c5205" providerId="ADAL" clId="{D2F69E86-1276-934E-8103-2B0CCDB95589}" dt="2021-08-30T19:54:55.702" v="12241" actId="1036"/>
          <ac:spMkLst>
            <pc:docMk/>
            <pc:sldMk cId="1829372000" sldId="265"/>
            <ac:spMk id="23" creationId="{F5ECD5EE-24FE-1247-909D-0D5CBABCC882}"/>
          </ac:spMkLst>
        </pc:spChg>
        <pc:grpChg chg="add del mod">
          <ac:chgData name="Rumley Sébastien" userId="e98e884d-0f24-49d7-b7e6-fadf7c5c5205" providerId="ADAL" clId="{D2F69E86-1276-934E-8103-2B0CCDB95589}" dt="2021-08-30T07:55:52.323" v="5624" actId="165"/>
          <ac:grpSpMkLst>
            <pc:docMk/>
            <pc:sldMk cId="1829372000" sldId="265"/>
            <ac:grpSpMk id="5" creationId="{B2A26793-021F-7E49-B363-2D6F0F24B9A3}"/>
          </ac:grpSpMkLst>
        </pc:grpChg>
        <pc:grpChg chg="add del mod">
          <ac:chgData name="Rumley Sébastien" userId="e98e884d-0f24-49d7-b7e6-fadf7c5c5205" providerId="ADAL" clId="{D2F69E86-1276-934E-8103-2B0CCDB95589}" dt="2021-08-27T06:32:10.561" v="5516" actId="165"/>
          <ac:grpSpMkLst>
            <pc:docMk/>
            <pc:sldMk cId="1829372000" sldId="265"/>
            <ac:grpSpMk id="5" creationId="{D64ED4B1-9C06-9B4B-A25C-B4DE2948E6A2}"/>
          </ac:grpSpMkLst>
        </pc:grpChg>
        <pc:grpChg chg="mod topLvl">
          <ac:chgData name="Rumley Sébastien" userId="e98e884d-0f24-49d7-b7e6-fadf7c5c5205" providerId="ADAL" clId="{D2F69E86-1276-934E-8103-2B0CCDB95589}" dt="2021-08-30T19:54:55.702" v="12241" actId="1036"/>
          <ac:grpSpMkLst>
            <pc:docMk/>
            <pc:sldMk cId="1829372000" sldId="265"/>
            <ac:grpSpMk id="7" creationId="{30BE74AF-802B-3F48-8008-E51C333B878E}"/>
          </ac:grpSpMkLst>
        </pc:grpChg>
        <pc:grpChg chg="add mod">
          <ac:chgData name="Rumley Sébastien" userId="e98e884d-0f24-49d7-b7e6-fadf7c5c5205" providerId="ADAL" clId="{D2F69E86-1276-934E-8103-2B0CCDB95589}" dt="2021-08-30T19:54:55.702" v="12241" actId="1036"/>
          <ac:grpSpMkLst>
            <pc:docMk/>
            <pc:sldMk cId="1829372000" sldId="265"/>
            <ac:grpSpMk id="24" creationId="{A3D46E5F-13D5-DB43-A2D0-6B8E8C1C1A3C}"/>
          </ac:grpSpMkLst>
        </pc:grpChg>
        <pc:cxnChg chg="mod topLvl">
          <ac:chgData name="Rumley Sébastien" userId="e98e884d-0f24-49d7-b7e6-fadf7c5c5205" providerId="ADAL" clId="{D2F69E86-1276-934E-8103-2B0CCDB95589}" dt="2021-08-30T19:54:55.702" v="12241" actId="1036"/>
          <ac:cxnSpMkLst>
            <pc:docMk/>
            <pc:sldMk cId="1829372000" sldId="265"/>
            <ac:cxnSpMk id="9" creationId="{F33A4D23-5616-C64B-8BD7-EF05A2DB16A3}"/>
          </ac:cxnSpMkLst>
        </pc:cxnChg>
        <pc:cxnChg chg="mod topLvl">
          <ac:chgData name="Rumley Sébastien" userId="e98e884d-0f24-49d7-b7e6-fadf7c5c5205" providerId="ADAL" clId="{D2F69E86-1276-934E-8103-2B0CCDB95589}" dt="2021-08-30T07:56:11.413" v="5628" actId="164"/>
          <ac:cxnSpMkLst>
            <pc:docMk/>
            <pc:sldMk cId="1829372000" sldId="265"/>
            <ac:cxnSpMk id="10" creationId="{3F7AA656-50BF-D947-8290-E6DCA421FF33}"/>
          </ac:cxnSpMkLst>
        </pc:cxnChg>
        <pc:cxnChg chg="mod topLvl">
          <ac:chgData name="Rumley Sébastien" userId="e98e884d-0f24-49d7-b7e6-fadf7c5c5205" providerId="ADAL" clId="{D2F69E86-1276-934E-8103-2B0CCDB95589}" dt="2021-08-30T07:56:11.413" v="5628" actId="164"/>
          <ac:cxnSpMkLst>
            <pc:docMk/>
            <pc:sldMk cId="1829372000" sldId="265"/>
            <ac:cxnSpMk id="11" creationId="{027EBA89-FFC9-EC42-8A67-327C82C4B4A0}"/>
          </ac:cxnSpMkLst>
        </pc:cxnChg>
        <pc:cxnChg chg="mod topLvl">
          <ac:chgData name="Rumley Sébastien" userId="e98e884d-0f24-49d7-b7e6-fadf7c5c5205" providerId="ADAL" clId="{D2F69E86-1276-934E-8103-2B0CCDB95589}" dt="2021-08-30T07:56:11.413" v="5628" actId="164"/>
          <ac:cxnSpMkLst>
            <pc:docMk/>
            <pc:sldMk cId="1829372000" sldId="265"/>
            <ac:cxnSpMk id="12" creationId="{E7F6C173-5A67-BB41-9746-D242E2EE74B8}"/>
          </ac:cxnSpMkLst>
        </pc:cxnChg>
        <pc:cxnChg chg="mod topLvl">
          <ac:chgData name="Rumley Sébastien" userId="e98e884d-0f24-49d7-b7e6-fadf7c5c5205" providerId="ADAL" clId="{D2F69E86-1276-934E-8103-2B0CCDB95589}" dt="2021-08-30T07:56:11.413" v="5628" actId="164"/>
          <ac:cxnSpMkLst>
            <pc:docMk/>
            <pc:sldMk cId="1829372000" sldId="265"/>
            <ac:cxnSpMk id="13" creationId="{2EFBA368-4515-B34D-A198-39A03030AE08}"/>
          </ac:cxnSpMkLst>
        </pc:cxnChg>
        <pc:cxnChg chg="mod topLvl">
          <ac:chgData name="Rumley Sébastien" userId="e98e884d-0f24-49d7-b7e6-fadf7c5c5205" providerId="ADAL" clId="{D2F69E86-1276-934E-8103-2B0CCDB95589}" dt="2021-08-30T07:56:11.413" v="5628" actId="164"/>
          <ac:cxnSpMkLst>
            <pc:docMk/>
            <pc:sldMk cId="1829372000" sldId="265"/>
            <ac:cxnSpMk id="14" creationId="{F82EC6D2-CF8A-8F4A-A8BF-E28D9763901B}"/>
          </ac:cxnSpMkLst>
        </pc:cxnChg>
        <pc:cxnChg chg="mod topLvl">
          <ac:chgData name="Rumley Sébastien" userId="e98e884d-0f24-49d7-b7e6-fadf7c5c5205" providerId="ADAL" clId="{D2F69E86-1276-934E-8103-2B0CCDB95589}" dt="2021-08-30T07:56:11.413" v="5628" actId="164"/>
          <ac:cxnSpMkLst>
            <pc:docMk/>
            <pc:sldMk cId="1829372000" sldId="265"/>
            <ac:cxnSpMk id="15" creationId="{CB7ACDCE-705B-444F-88F2-E14C2CB4405E}"/>
          </ac:cxnSpMkLst>
        </pc:cxnChg>
      </pc:sldChg>
      <pc:sldChg chg="addSp modSp new mod ord">
        <pc:chgData name="Rumley Sébastien" userId="e98e884d-0f24-49d7-b7e6-fadf7c5c5205" providerId="ADAL" clId="{D2F69E86-1276-934E-8103-2B0CCDB95589}" dt="2021-08-30T15:29:38.786" v="10237" actId="313"/>
        <pc:sldMkLst>
          <pc:docMk/>
          <pc:sldMk cId="1607625851" sldId="266"/>
        </pc:sldMkLst>
        <pc:spChg chg="mod">
          <ac:chgData name="Rumley Sébastien" userId="e98e884d-0f24-49d7-b7e6-fadf7c5c5205" providerId="ADAL" clId="{D2F69E86-1276-934E-8103-2B0CCDB95589}" dt="2021-08-30T15:27:06.786" v="10042" actId="1035"/>
          <ac:spMkLst>
            <pc:docMk/>
            <pc:sldMk cId="1607625851" sldId="266"/>
            <ac:spMk id="2" creationId="{1A0FDB36-0414-814C-9399-6DB61E1C7099}"/>
          </ac:spMkLst>
        </pc:spChg>
        <pc:spChg chg="mod">
          <ac:chgData name="Rumley Sébastien" userId="e98e884d-0f24-49d7-b7e6-fadf7c5c5205" providerId="ADAL" clId="{D2F69E86-1276-934E-8103-2B0CCDB95589}" dt="2021-08-30T15:29:38.786" v="10237" actId="313"/>
          <ac:spMkLst>
            <pc:docMk/>
            <pc:sldMk cId="1607625851" sldId="266"/>
            <ac:spMk id="3" creationId="{0D1F4413-0DF4-0643-ABD3-B6A3BDF09A0A}"/>
          </ac:spMkLst>
        </pc:spChg>
        <pc:spChg chg="add mod">
          <ac:chgData name="Rumley Sébastien" userId="e98e884d-0f24-49d7-b7e6-fadf7c5c5205" providerId="ADAL" clId="{D2F69E86-1276-934E-8103-2B0CCDB95589}" dt="2021-08-30T15:27:03.043" v="10038" actId="1035"/>
          <ac:spMkLst>
            <pc:docMk/>
            <pc:sldMk cId="1607625851" sldId="266"/>
            <ac:spMk id="5" creationId="{BC410ACB-1132-1D46-9A2A-17E9F613844D}"/>
          </ac:spMkLst>
        </pc:spChg>
        <pc:spChg chg="add mod">
          <ac:chgData name="Rumley Sébastien" userId="e98e884d-0f24-49d7-b7e6-fadf7c5c5205" providerId="ADAL" clId="{D2F69E86-1276-934E-8103-2B0CCDB95589}" dt="2021-08-30T15:27:03.043" v="10038" actId="1035"/>
          <ac:spMkLst>
            <pc:docMk/>
            <pc:sldMk cId="1607625851" sldId="266"/>
            <ac:spMk id="6" creationId="{E71DE5AF-4722-F44B-83BA-D8774FF76F92}"/>
          </ac:spMkLst>
        </pc:spChg>
        <pc:spChg chg="add mod">
          <ac:chgData name="Rumley Sébastien" userId="e98e884d-0f24-49d7-b7e6-fadf7c5c5205" providerId="ADAL" clId="{D2F69E86-1276-934E-8103-2B0CCDB95589}" dt="2021-08-30T15:27:03.043" v="10038" actId="1035"/>
          <ac:spMkLst>
            <pc:docMk/>
            <pc:sldMk cId="1607625851" sldId="266"/>
            <ac:spMk id="7" creationId="{65A5998F-0309-C74D-B69D-43DACBB31F76}"/>
          </ac:spMkLst>
        </pc:spChg>
        <pc:spChg chg="add mod">
          <ac:chgData name="Rumley Sébastien" userId="e98e884d-0f24-49d7-b7e6-fadf7c5c5205" providerId="ADAL" clId="{D2F69E86-1276-934E-8103-2B0CCDB95589}" dt="2021-08-30T15:27:03.043" v="10038" actId="1035"/>
          <ac:spMkLst>
            <pc:docMk/>
            <pc:sldMk cId="1607625851" sldId="266"/>
            <ac:spMk id="10" creationId="{BBF83FFA-2017-A648-B1FB-3A5A0D0776AE}"/>
          </ac:spMkLst>
        </pc:spChg>
        <pc:spChg chg="add mod">
          <ac:chgData name="Rumley Sébastien" userId="e98e884d-0f24-49d7-b7e6-fadf7c5c5205" providerId="ADAL" clId="{D2F69E86-1276-934E-8103-2B0CCDB95589}" dt="2021-08-30T15:27:03.043" v="10038" actId="1035"/>
          <ac:spMkLst>
            <pc:docMk/>
            <pc:sldMk cId="1607625851" sldId="266"/>
            <ac:spMk id="13" creationId="{CCC34CF9-539E-AE48-96C2-E30144352124}"/>
          </ac:spMkLst>
        </pc:spChg>
        <pc:cxnChg chg="add mod">
          <ac:chgData name="Rumley Sébastien" userId="e98e884d-0f24-49d7-b7e6-fadf7c5c5205" providerId="ADAL" clId="{D2F69E86-1276-934E-8103-2B0CCDB95589}" dt="2021-08-30T15:27:03.043" v="10038" actId="1035"/>
          <ac:cxnSpMkLst>
            <pc:docMk/>
            <pc:sldMk cId="1607625851" sldId="266"/>
            <ac:cxnSpMk id="9" creationId="{EE1AD4B4-62F4-894C-926A-C6C0AA23DEDF}"/>
          </ac:cxnSpMkLst>
        </pc:cxnChg>
        <pc:cxnChg chg="add mod">
          <ac:chgData name="Rumley Sébastien" userId="e98e884d-0f24-49d7-b7e6-fadf7c5c5205" providerId="ADAL" clId="{D2F69E86-1276-934E-8103-2B0CCDB95589}" dt="2021-08-30T15:27:03.043" v="10038" actId="1035"/>
          <ac:cxnSpMkLst>
            <pc:docMk/>
            <pc:sldMk cId="1607625851" sldId="266"/>
            <ac:cxnSpMk id="11" creationId="{44DB963B-1BEC-4F4F-B7FE-093C520C0D63}"/>
          </ac:cxnSpMkLst>
        </pc:cxnChg>
      </pc:sldChg>
      <pc:sldChg chg="addSp delSp modSp new mod ord">
        <pc:chgData name="Rumley Sébastien" userId="e98e884d-0f24-49d7-b7e6-fadf7c5c5205" providerId="ADAL" clId="{D2F69E86-1276-934E-8103-2B0CCDB95589}" dt="2021-08-30T15:25:32.132" v="9961" actId="1076"/>
        <pc:sldMkLst>
          <pc:docMk/>
          <pc:sldMk cId="1614097055" sldId="267"/>
        </pc:sldMkLst>
        <pc:spChg chg="mod">
          <ac:chgData name="Rumley Sébastien" userId="e98e884d-0f24-49d7-b7e6-fadf7c5c5205" providerId="ADAL" clId="{D2F69E86-1276-934E-8103-2B0CCDB95589}" dt="2021-08-30T15:20:30.174" v="9684" actId="20577"/>
          <ac:spMkLst>
            <pc:docMk/>
            <pc:sldMk cId="1614097055" sldId="267"/>
            <ac:spMk id="2" creationId="{F6C1C838-0F03-8F4C-8404-1E8746A0A7CF}"/>
          </ac:spMkLst>
        </pc:spChg>
        <pc:spChg chg="mod">
          <ac:chgData name="Rumley Sébastien" userId="e98e884d-0f24-49d7-b7e6-fadf7c5c5205" providerId="ADAL" clId="{D2F69E86-1276-934E-8103-2B0CCDB95589}" dt="2021-08-30T15:21:21.541" v="9734" actId="1037"/>
          <ac:spMkLst>
            <pc:docMk/>
            <pc:sldMk cId="1614097055" sldId="267"/>
            <ac:spMk id="3" creationId="{C953E8AE-917E-2041-B126-FFC85831E18F}"/>
          </ac:spMkLst>
        </pc:spChg>
        <pc:spChg chg="add del mod">
          <ac:chgData name="Rumley Sébastien" userId="e98e884d-0f24-49d7-b7e6-fadf7c5c5205" providerId="ADAL" clId="{D2F69E86-1276-934E-8103-2B0CCDB95589}" dt="2021-08-30T09:58:59.293" v="7129"/>
          <ac:spMkLst>
            <pc:docMk/>
            <pc:sldMk cId="1614097055" sldId="267"/>
            <ac:spMk id="5" creationId="{0F67917E-E071-8543-BA5F-9BC822043880}"/>
          </ac:spMkLst>
        </pc:spChg>
        <pc:spChg chg="add del mod">
          <ac:chgData name="Rumley Sébastien" userId="e98e884d-0f24-49d7-b7e6-fadf7c5c5205" providerId="ADAL" clId="{D2F69E86-1276-934E-8103-2B0CCDB95589}" dt="2021-08-30T09:49:50.746" v="6885" actId="478"/>
          <ac:spMkLst>
            <pc:docMk/>
            <pc:sldMk cId="1614097055" sldId="267"/>
            <ac:spMk id="6" creationId="{330E7028-67AB-2244-A575-389CCF968060}"/>
          </ac:spMkLst>
        </pc:spChg>
        <pc:spChg chg="add del mod">
          <ac:chgData name="Rumley Sébastien" userId="e98e884d-0f24-49d7-b7e6-fadf7c5c5205" providerId="ADAL" clId="{D2F69E86-1276-934E-8103-2B0CCDB95589}" dt="2021-08-30T09:49:52.768" v="6886" actId="478"/>
          <ac:spMkLst>
            <pc:docMk/>
            <pc:sldMk cId="1614097055" sldId="267"/>
            <ac:spMk id="7" creationId="{0D0B5D02-553D-A640-8064-2CFE27421BD9}"/>
          </ac:spMkLst>
        </pc:spChg>
        <pc:spChg chg="add mod topLvl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8" creationId="{557BEEA6-5641-4F40-BE55-55C0F56677E3}"/>
          </ac:spMkLst>
        </pc:spChg>
        <pc:spChg chg="add mod topLvl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9" creationId="{BF1F0DDB-83A8-6C4F-AC42-7F8D9512AFFC}"/>
          </ac:spMkLst>
        </pc:spChg>
        <pc:spChg chg="add mod topLvl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10" creationId="{53970649-2790-6140-9C0E-1CA9B0EF7C2B}"/>
          </ac:spMkLst>
        </pc:spChg>
        <pc:spChg chg="add mod topLvl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11" creationId="{95409EF7-733A-2247-B004-8574E2EACCB3}"/>
          </ac:spMkLst>
        </pc:spChg>
        <pc:spChg chg="add mod topLvl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12" creationId="{DB295020-050A-F840-824C-1397E5D76A1B}"/>
          </ac:spMkLst>
        </pc:spChg>
        <pc:spChg chg="add mod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14" creationId="{875A24BA-D09B-CA4A-A4D8-AD156CCAFB1B}"/>
          </ac:spMkLst>
        </pc:spChg>
        <pc:spChg chg="add mod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15" creationId="{9C4507B2-A3BE-CB41-B588-779CCFCB62A5}"/>
          </ac:spMkLst>
        </pc:spChg>
        <pc:spChg chg="add mod">
          <ac:chgData name="Rumley Sébastien" userId="e98e884d-0f24-49d7-b7e6-fadf7c5c5205" providerId="ADAL" clId="{D2F69E86-1276-934E-8103-2B0CCDB95589}" dt="2021-08-30T10:03:34.250" v="7261" actId="164"/>
          <ac:spMkLst>
            <pc:docMk/>
            <pc:sldMk cId="1614097055" sldId="267"/>
            <ac:spMk id="16" creationId="{AE7AB9E3-18AD-5C4E-A000-1A9A77ACAE40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19" creationId="{0C753F68-6B1C-4643-A53A-61FCA116A30C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0" creationId="{26A333D1-6356-2F48-8599-77ED57AFA23E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1" creationId="{01FE57F2-99D8-8F4A-8E83-4B64147FE28B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2" creationId="{8ABEE3B7-8838-C54C-91B4-88CBFEB63081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3" creationId="{2046CF7F-D435-E14B-895B-4574ACF6BDB1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4" creationId="{06F69FE4-177B-5F49-868D-458EC8E76199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5" creationId="{410C664C-51B4-0B49-A5FE-E40A4BA2DA62}"/>
          </ac:spMkLst>
        </pc:spChg>
        <pc:spChg chg="mod">
          <ac:chgData name="Rumley Sébastien" userId="e98e884d-0f24-49d7-b7e6-fadf7c5c5205" providerId="ADAL" clId="{D2F69E86-1276-934E-8103-2B0CCDB95589}" dt="2021-08-30T10:05:30.894" v="7317"/>
          <ac:spMkLst>
            <pc:docMk/>
            <pc:sldMk cId="1614097055" sldId="267"/>
            <ac:spMk id="26" creationId="{B5F015DB-1CCB-1F42-8C02-43CDD213972E}"/>
          </ac:spMkLst>
        </pc:spChg>
        <pc:spChg chg="add del mod">
          <ac:chgData name="Rumley Sébastien" userId="e98e884d-0f24-49d7-b7e6-fadf7c5c5205" providerId="ADAL" clId="{D2F69E86-1276-934E-8103-2B0CCDB95589}" dt="2021-08-30T15:07:38.735" v="9451" actId="478"/>
          <ac:spMkLst>
            <pc:docMk/>
            <pc:sldMk cId="1614097055" sldId="267"/>
            <ac:spMk id="27" creationId="{F5F47A6C-29D2-DE4F-90D9-28038ECEE60E}"/>
          </ac:spMkLst>
        </pc:spChg>
        <pc:spChg chg="add mod">
          <ac:chgData name="Rumley Sébastien" userId="e98e884d-0f24-49d7-b7e6-fadf7c5c5205" providerId="ADAL" clId="{D2F69E86-1276-934E-8103-2B0CCDB95589}" dt="2021-08-30T15:21:06.402" v="9712" actId="1076"/>
          <ac:spMkLst>
            <pc:docMk/>
            <pc:sldMk cId="1614097055" sldId="267"/>
            <ac:spMk id="33" creationId="{6551D883-96E2-E045-A5EA-B0B06ECE93DB}"/>
          </ac:spMkLst>
        </pc:spChg>
        <pc:spChg chg="mod topLvl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35" creationId="{F04C8AC6-98C2-544B-9487-96EDD222F341}"/>
          </ac:spMkLst>
        </pc:spChg>
        <pc:spChg chg="mod topLvl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36" creationId="{404745CF-1686-AA46-87CA-319F67B8159F}"/>
          </ac:spMkLst>
        </pc:spChg>
        <pc:spChg chg="mod topLvl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37" creationId="{1914A69E-C121-9F42-BCE5-D84C0965F575}"/>
          </ac:spMkLst>
        </pc:spChg>
        <pc:spChg chg="del mod topLvl">
          <ac:chgData name="Rumley Sébastien" userId="e98e884d-0f24-49d7-b7e6-fadf7c5c5205" providerId="ADAL" clId="{D2F69E86-1276-934E-8103-2B0CCDB95589}" dt="2021-08-30T10:10:57.450" v="7415" actId="478"/>
          <ac:spMkLst>
            <pc:docMk/>
            <pc:sldMk cId="1614097055" sldId="267"/>
            <ac:spMk id="38" creationId="{072C2B62-35DD-704B-BE5C-DFD2AF14203C}"/>
          </ac:spMkLst>
        </pc:spChg>
        <pc:spChg chg="del mod topLvl">
          <ac:chgData name="Rumley Sébastien" userId="e98e884d-0f24-49d7-b7e6-fadf7c5c5205" providerId="ADAL" clId="{D2F69E86-1276-934E-8103-2B0CCDB95589}" dt="2021-08-30T10:10:44.918" v="7408" actId="478"/>
          <ac:spMkLst>
            <pc:docMk/>
            <pc:sldMk cId="1614097055" sldId="267"/>
            <ac:spMk id="39" creationId="{C058A53B-DFF7-604B-B1AA-20C350751E40}"/>
          </ac:spMkLst>
        </pc:spChg>
        <pc:spChg chg="mod topLvl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40" creationId="{2A5208D4-A5AF-7145-B5FD-1FD2433506A1}"/>
          </ac:spMkLst>
        </pc:spChg>
        <pc:spChg chg="mod topLvl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41" creationId="{720F5626-73AD-164C-AB00-0EE7D644BC8C}"/>
          </ac:spMkLst>
        </pc:spChg>
        <pc:spChg chg="mod topLvl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42" creationId="{089F5B84-8135-2548-9EDB-995E3E5F1D82}"/>
          </ac:spMkLst>
        </pc:spChg>
        <pc:spChg chg="add mod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45" creationId="{1647C39C-5BDB-334C-90D7-14765D76F6C0}"/>
          </ac:spMkLst>
        </pc:spChg>
        <pc:spChg chg="add mod">
          <ac:chgData name="Rumley Sébastien" userId="e98e884d-0f24-49d7-b7e6-fadf7c5c5205" providerId="ADAL" clId="{D2F69E86-1276-934E-8103-2B0CCDB95589}" dt="2021-08-30T15:22:55.191" v="9776" actId="1076"/>
          <ac:spMkLst>
            <pc:docMk/>
            <pc:sldMk cId="1614097055" sldId="267"/>
            <ac:spMk id="46" creationId="{84D74D1A-93BD-FA45-A5BB-5E29BB7ED884}"/>
          </ac:spMkLst>
        </pc:spChg>
        <pc:spChg chg="add mod">
          <ac:chgData name="Rumley Sébastien" userId="e98e884d-0f24-49d7-b7e6-fadf7c5c5205" providerId="ADAL" clId="{D2F69E86-1276-934E-8103-2B0CCDB95589}" dt="2021-08-30T15:21:13.374" v="9721" actId="1076"/>
          <ac:spMkLst>
            <pc:docMk/>
            <pc:sldMk cId="1614097055" sldId="267"/>
            <ac:spMk id="50" creationId="{CC987A40-9680-5247-A8C4-852DC69D1F1D}"/>
          </ac:spMkLst>
        </pc:spChg>
        <pc:spChg chg="add mod">
          <ac:chgData name="Rumley Sébastien" userId="e98e884d-0f24-49d7-b7e6-fadf7c5c5205" providerId="ADAL" clId="{D2F69E86-1276-934E-8103-2B0CCDB95589}" dt="2021-08-30T15:22:12.436" v="9774" actId="20577"/>
          <ac:spMkLst>
            <pc:docMk/>
            <pc:sldMk cId="1614097055" sldId="267"/>
            <ac:spMk id="53" creationId="{CF60C7F6-B2F7-AE40-A224-F1551BC1FEF4}"/>
          </ac:spMkLst>
        </pc:spChg>
        <pc:spChg chg="mod">
          <ac:chgData name="Rumley Sébastien" userId="e98e884d-0f24-49d7-b7e6-fadf7c5c5205" providerId="ADAL" clId="{D2F69E86-1276-934E-8103-2B0CCDB95589}" dt="2021-08-30T15:21:23.213" v="9735"/>
          <ac:spMkLst>
            <pc:docMk/>
            <pc:sldMk cId="1614097055" sldId="267"/>
            <ac:spMk id="55" creationId="{56B8076B-8C41-CF43-9F20-9A61F0EDE020}"/>
          </ac:spMkLst>
        </pc:spChg>
        <pc:spChg chg="mod">
          <ac:chgData name="Rumley Sébastien" userId="e98e884d-0f24-49d7-b7e6-fadf7c5c5205" providerId="ADAL" clId="{D2F69E86-1276-934E-8103-2B0CCDB95589}" dt="2021-08-30T15:21:23.213" v="9735"/>
          <ac:spMkLst>
            <pc:docMk/>
            <pc:sldMk cId="1614097055" sldId="267"/>
            <ac:spMk id="56" creationId="{5AD96B85-03E9-F246-9F40-6E85420CDA32}"/>
          </ac:spMkLst>
        </pc:spChg>
        <pc:spChg chg="mod">
          <ac:chgData name="Rumley Sébastien" userId="e98e884d-0f24-49d7-b7e6-fadf7c5c5205" providerId="ADAL" clId="{D2F69E86-1276-934E-8103-2B0CCDB95589}" dt="2021-08-30T15:21:23.213" v="9735"/>
          <ac:spMkLst>
            <pc:docMk/>
            <pc:sldMk cId="1614097055" sldId="267"/>
            <ac:spMk id="57" creationId="{D8E0B129-BE29-9345-B824-0FABE3FEC6DA}"/>
          </ac:spMkLst>
        </pc:spChg>
        <pc:spChg chg="del mod">
          <ac:chgData name="Rumley Sébastien" userId="e98e884d-0f24-49d7-b7e6-fadf7c5c5205" providerId="ADAL" clId="{D2F69E86-1276-934E-8103-2B0CCDB95589}" dt="2021-08-30T15:23:38.877" v="9780" actId="478"/>
          <ac:spMkLst>
            <pc:docMk/>
            <pc:sldMk cId="1614097055" sldId="267"/>
            <ac:spMk id="58" creationId="{4EB0B767-EBC7-0948-9393-001CC24BACEA}"/>
          </ac:spMkLst>
        </pc:spChg>
        <pc:spChg chg="del mod">
          <ac:chgData name="Rumley Sébastien" userId="e98e884d-0f24-49d7-b7e6-fadf7c5c5205" providerId="ADAL" clId="{D2F69E86-1276-934E-8103-2B0CCDB95589}" dt="2021-08-30T15:23:40.802" v="9781" actId="478"/>
          <ac:spMkLst>
            <pc:docMk/>
            <pc:sldMk cId="1614097055" sldId="267"/>
            <ac:spMk id="59" creationId="{45F22A00-3DEC-5041-8F51-FE05D3622323}"/>
          </ac:spMkLst>
        </pc:spChg>
        <pc:spChg chg="del mod">
          <ac:chgData name="Rumley Sébastien" userId="e98e884d-0f24-49d7-b7e6-fadf7c5c5205" providerId="ADAL" clId="{D2F69E86-1276-934E-8103-2B0CCDB95589}" dt="2021-08-30T15:23:43.247" v="9782" actId="478"/>
          <ac:spMkLst>
            <pc:docMk/>
            <pc:sldMk cId="1614097055" sldId="267"/>
            <ac:spMk id="60" creationId="{D33C52A8-9955-E043-982F-83F51CA621CB}"/>
          </ac:spMkLst>
        </pc:spChg>
        <pc:spChg chg="del mod">
          <ac:chgData name="Rumley Sébastien" userId="e98e884d-0f24-49d7-b7e6-fadf7c5c5205" providerId="ADAL" clId="{D2F69E86-1276-934E-8103-2B0CCDB95589}" dt="2021-08-30T15:23:47.641" v="9784" actId="478"/>
          <ac:spMkLst>
            <pc:docMk/>
            <pc:sldMk cId="1614097055" sldId="267"/>
            <ac:spMk id="61" creationId="{8DEEFD2B-C5CE-BB41-9D9D-4A892CA77738}"/>
          </ac:spMkLst>
        </pc:spChg>
        <pc:spChg chg="del mod">
          <ac:chgData name="Rumley Sébastien" userId="e98e884d-0f24-49d7-b7e6-fadf7c5c5205" providerId="ADAL" clId="{D2F69E86-1276-934E-8103-2B0CCDB95589}" dt="2021-08-30T15:23:45.787" v="9783" actId="478"/>
          <ac:spMkLst>
            <pc:docMk/>
            <pc:sldMk cId="1614097055" sldId="267"/>
            <ac:spMk id="62" creationId="{3DCFAA1A-E0E9-6543-B9E3-56994CF2EE01}"/>
          </ac:spMkLst>
        </pc:spChg>
        <pc:spChg chg="add mod">
          <ac:chgData name="Rumley Sébastien" userId="e98e884d-0f24-49d7-b7e6-fadf7c5c5205" providerId="ADAL" clId="{D2F69E86-1276-934E-8103-2B0CCDB95589}" dt="2021-08-30T15:24:16.179" v="9823" actId="1076"/>
          <ac:spMkLst>
            <pc:docMk/>
            <pc:sldMk cId="1614097055" sldId="267"/>
            <ac:spMk id="65" creationId="{60451AB7-14A1-0845-8592-0518B118123B}"/>
          </ac:spMkLst>
        </pc:spChg>
        <pc:spChg chg="add mod">
          <ac:chgData name="Rumley Sébastien" userId="e98e884d-0f24-49d7-b7e6-fadf7c5c5205" providerId="ADAL" clId="{D2F69E86-1276-934E-8103-2B0CCDB95589}" dt="2021-08-30T15:25:32.132" v="9961" actId="1076"/>
          <ac:spMkLst>
            <pc:docMk/>
            <pc:sldMk cId="1614097055" sldId="267"/>
            <ac:spMk id="69" creationId="{C592F0FF-9695-DD46-82CB-1E929123FC3B}"/>
          </ac:spMkLst>
        </pc:spChg>
        <pc:grpChg chg="add del mod">
          <ac:chgData name="Rumley Sébastien" userId="e98e884d-0f24-49d7-b7e6-fadf7c5c5205" providerId="ADAL" clId="{D2F69E86-1276-934E-8103-2B0CCDB95589}" dt="2021-08-30T10:00:08.521" v="7164" actId="165"/>
          <ac:grpSpMkLst>
            <pc:docMk/>
            <pc:sldMk cId="1614097055" sldId="267"/>
            <ac:grpSpMk id="13" creationId="{4D5B057C-6E27-A74D-840D-DA4F3621A99A}"/>
          </ac:grpSpMkLst>
        </pc:grpChg>
        <pc:grpChg chg="add mod">
          <ac:chgData name="Rumley Sébastien" userId="e98e884d-0f24-49d7-b7e6-fadf7c5c5205" providerId="ADAL" clId="{D2F69E86-1276-934E-8103-2B0CCDB95589}" dt="2021-08-30T15:21:21.541" v="9734" actId="1037"/>
          <ac:grpSpMkLst>
            <pc:docMk/>
            <pc:sldMk cId="1614097055" sldId="267"/>
            <ac:grpSpMk id="17" creationId="{B9E06857-29F4-BB4A-AC94-F9EF42E7DCAB}"/>
          </ac:grpSpMkLst>
        </pc:grpChg>
        <pc:grpChg chg="add del mod">
          <ac:chgData name="Rumley Sébastien" userId="e98e884d-0f24-49d7-b7e6-fadf7c5c5205" providerId="ADAL" clId="{D2F69E86-1276-934E-8103-2B0CCDB95589}" dt="2021-08-30T10:09:26.307" v="7362" actId="478"/>
          <ac:grpSpMkLst>
            <pc:docMk/>
            <pc:sldMk cId="1614097055" sldId="267"/>
            <ac:grpSpMk id="18" creationId="{79F1302B-F19C-614A-8379-EE7E2997359E}"/>
          </ac:grpSpMkLst>
        </pc:grpChg>
        <pc:grpChg chg="add del mod">
          <ac:chgData name="Rumley Sébastien" userId="e98e884d-0f24-49d7-b7e6-fadf7c5c5205" providerId="ADAL" clId="{D2F69E86-1276-934E-8103-2B0CCDB95589}" dt="2021-08-30T10:10:15.441" v="7400" actId="165"/>
          <ac:grpSpMkLst>
            <pc:docMk/>
            <pc:sldMk cId="1614097055" sldId="267"/>
            <ac:grpSpMk id="34" creationId="{3A7C6006-A549-554A-9B98-2B14FB572F78}"/>
          </ac:grpSpMkLst>
        </pc:grpChg>
        <pc:grpChg chg="add mod">
          <ac:chgData name="Rumley Sébastien" userId="e98e884d-0f24-49d7-b7e6-fadf7c5c5205" providerId="ADAL" clId="{D2F69E86-1276-934E-8103-2B0CCDB95589}" dt="2021-08-30T15:21:36.077" v="9736" actId="1076"/>
          <ac:grpSpMkLst>
            <pc:docMk/>
            <pc:sldMk cId="1614097055" sldId="267"/>
            <ac:grpSpMk id="54" creationId="{AF32A3C5-6CDD-8B43-BAF9-08A2E517EE22}"/>
          </ac:grpSpMkLst>
        </pc:grpChg>
        <pc:picChg chg="add mod">
          <ac:chgData name="Rumley Sébastien" userId="e98e884d-0f24-49d7-b7e6-fadf7c5c5205" providerId="ADAL" clId="{D2F69E86-1276-934E-8103-2B0CCDB95589}" dt="2021-08-30T15:21:21.541" v="9734" actId="1037"/>
          <ac:picMkLst>
            <pc:docMk/>
            <pc:sldMk cId="1614097055" sldId="267"/>
            <ac:picMk id="29" creationId="{65E69872-DD1D-E648-A7FB-91E890630724}"/>
          </ac:picMkLst>
        </pc:picChg>
        <pc:picChg chg="add del mod">
          <ac:chgData name="Rumley Sébastien" userId="e98e884d-0f24-49d7-b7e6-fadf7c5c5205" providerId="ADAL" clId="{D2F69E86-1276-934E-8103-2B0CCDB95589}" dt="2021-08-30T12:22:13.741" v="7559" actId="478"/>
          <ac:picMkLst>
            <pc:docMk/>
            <pc:sldMk cId="1614097055" sldId="267"/>
            <ac:picMk id="43" creationId="{608D2B54-E766-3B41-A602-6A3FE00ED383}"/>
          </ac:picMkLst>
        </pc:picChg>
        <pc:picChg chg="add mod">
          <ac:chgData name="Rumley Sébastien" userId="e98e884d-0f24-49d7-b7e6-fadf7c5c5205" providerId="ADAL" clId="{D2F69E86-1276-934E-8103-2B0CCDB95589}" dt="2021-08-30T15:21:36.077" v="9736" actId="1076"/>
          <ac:picMkLst>
            <pc:docMk/>
            <pc:sldMk cId="1614097055" sldId="267"/>
            <ac:picMk id="63" creationId="{8D82F8AF-E42B-C249-A7A1-F9D4AA9CB613}"/>
          </ac:picMkLst>
        </pc:picChg>
        <pc:cxnChg chg="add mod">
          <ac:chgData name="Rumley Sébastien" userId="e98e884d-0f24-49d7-b7e6-fadf7c5c5205" providerId="ADAL" clId="{D2F69E86-1276-934E-8103-2B0CCDB95589}" dt="2021-08-30T15:21:21.541" v="9734" actId="1037"/>
          <ac:cxnSpMkLst>
            <pc:docMk/>
            <pc:sldMk cId="1614097055" sldId="267"/>
            <ac:cxnSpMk id="31" creationId="{45B8EF14-67F8-AE42-AB9C-14703D374714}"/>
          </ac:cxnSpMkLst>
        </pc:cxnChg>
        <pc:cxnChg chg="add del mod">
          <ac:chgData name="Rumley Sébastien" userId="e98e884d-0f24-49d7-b7e6-fadf7c5c5205" providerId="ADAL" clId="{D2F69E86-1276-934E-8103-2B0CCDB95589}" dt="2021-08-30T12:22:16.084" v="7560" actId="478"/>
          <ac:cxnSpMkLst>
            <pc:docMk/>
            <pc:sldMk cId="1614097055" sldId="267"/>
            <ac:cxnSpMk id="44" creationId="{C4F387ED-DA07-3C4C-B532-917E59228626}"/>
          </ac:cxnSpMkLst>
        </pc:cxnChg>
        <pc:cxnChg chg="add mod">
          <ac:chgData name="Rumley Sébastien" userId="e98e884d-0f24-49d7-b7e6-fadf7c5c5205" providerId="ADAL" clId="{D2F69E86-1276-934E-8103-2B0CCDB95589}" dt="2021-08-30T15:22:49.440" v="9775" actId="14100"/>
          <ac:cxnSpMkLst>
            <pc:docMk/>
            <pc:sldMk cId="1614097055" sldId="267"/>
            <ac:cxnSpMk id="48" creationId="{4B8AEB6C-2AE9-EA47-9D47-139C6828C7E3}"/>
          </ac:cxnSpMkLst>
        </pc:cxnChg>
        <pc:cxnChg chg="add mod">
          <ac:chgData name="Rumley Sébastien" userId="e98e884d-0f24-49d7-b7e6-fadf7c5c5205" providerId="ADAL" clId="{D2F69E86-1276-934E-8103-2B0CCDB95589}" dt="2021-08-30T15:21:13.374" v="9721" actId="1076"/>
          <ac:cxnSpMkLst>
            <pc:docMk/>
            <pc:sldMk cId="1614097055" sldId="267"/>
            <ac:cxnSpMk id="49" creationId="{E63C7470-4349-B34B-B2D5-ACB2D35015EE}"/>
          </ac:cxnSpMkLst>
        </pc:cxnChg>
        <pc:cxnChg chg="add mod">
          <ac:chgData name="Rumley Sébastien" userId="e98e884d-0f24-49d7-b7e6-fadf7c5c5205" providerId="ADAL" clId="{D2F69E86-1276-934E-8103-2B0CCDB95589}" dt="2021-08-30T15:21:13.374" v="9721" actId="1076"/>
          <ac:cxnSpMkLst>
            <pc:docMk/>
            <pc:sldMk cId="1614097055" sldId="267"/>
            <ac:cxnSpMk id="51" creationId="{4D43A9AA-20B2-B84F-9009-824080FEFCD9}"/>
          </ac:cxnSpMkLst>
        </pc:cxnChg>
        <pc:cxnChg chg="add mod">
          <ac:chgData name="Rumley Sébastien" userId="e98e884d-0f24-49d7-b7e6-fadf7c5c5205" providerId="ADAL" clId="{D2F69E86-1276-934E-8103-2B0CCDB95589}" dt="2021-08-30T15:21:36.077" v="9736" actId="1076"/>
          <ac:cxnSpMkLst>
            <pc:docMk/>
            <pc:sldMk cId="1614097055" sldId="267"/>
            <ac:cxnSpMk id="64" creationId="{D04D6320-B2B3-9B47-AF52-CB44EA88429E}"/>
          </ac:cxnSpMkLst>
        </pc:cxnChg>
        <pc:cxnChg chg="add mod">
          <ac:chgData name="Rumley Sébastien" userId="e98e884d-0f24-49d7-b7e6-fadf7c5c5205" providerId="ADAL" clId="{D2F69E86-1276-934E-8103-2B0CCDB95589}" dt="2021-08-30T15:23:53.511" v="9785" actId="14100"/>
          <ac:cxnSpMkLst>
            <pc:docMk/>
            <pc:sldMk cId="1614097055" sldId="267"/>
            <ac:cxnSpMk id="66" creationId="{CB8E766B-F2D9-544F-A376-9EE30560558C}"/>
          </ac:cxnSpMkLst>
        </pc:cxnChg>
      </pc:sldChg>
      <pc:sldChg chg="addSp modSp new mod">
        <pc:chgData name="Rumley Sébastien" userId="e98e884d-0f24-49d7-b7e6-fadf7c5c5205" providerId="ADAL" clId="{D2F69E86-1276-934E-8103-2B0CCDB95589}" dt="2021-08-30T19:18:35.227" v="11516" actId="20577"/>
        <pc:sldMkLst>
          <pc:docMk/>
          <pc:sldMk cId="4140000061" sldId="268"/>
        </pc:sldMkLst>
        <pc:spChg chg="mod">
          <ac:chgData name="Rumley Sébastien" userId="e98e884d-0f24-49d7-b7e6-fadf7c5c5205" providerId="ADAL" clId="{D2F69E86-1276-934E-8103-2B0CCDB95589}" dt="2021-08-30T13:43:38.871" v="7919" actId="20577"/>
          <ac:spMkLst>
            <pc:docMk/>
            <pc:sldMk cId="4140000061" sldId="268"/>
            <ac:spMk id="2" creationId="{F215A22F-B57A-484B-A5EB-06FA7A84C74A}"/>
          </ac:spMkLst>
        </pc:spChg>
        <pc:spChg chg="mod">
          <ac:chgData name="Rumley Sébastien" userId="e98e884d-0f24-49d7-b7e6-fadf7c5c5205" providerId="ADAL" clId="{D2F69E86-1276-934E-8103-2B0CCDB95589}" dt="2021-08-30T19:18:35.227" v="11516" actId="20577"/>
          <ac:spMkLst>
            <pc:docMk/>
            <pc:sldMk cId="4140000061" sldId="268"/>
            <ac:spMk id="3" creationId="{A7AAA9A1-103E-864C-A120-72DCB4F796E2}"/>
          </ac:spMkLst>
        </pc:spChg>
        <pc:spChg chg="add mod">
          <ac:chgData name="Rumley Sébastien" userId="e98e884d-0f24-49d7-b7e6-fadf7c5c5205" providerId="ADAL" clId="{D2F69E86-1276-934E-8103-2B0CCDB95589}" dt="2021-08-30T14:08:00.522" v="8604" actId="14100"/>
          <ac:spMkLst>
            <pc:docMk/>
            <pc:sldMk cId="4140000061" sldId="268"/>
            <ac:spMk id="5" creationId="{625BA37D-07F3-654E-B7D0-AD8F052E1799}"/>
          </ac:spMkLst>
        </pc:spChg>
        <pc:spChg chg="add mod">
          <ac:chgData name="Rumley Sébastien" userId="e98e884d-0f24-49d7-b7e6-fadf7c5c5205" providerId="ADAL" clId="{D2F69E86-1276-934E-8103-2B0CCDB95589}" dt="2021-08-30T14:16:37.992" v="8752" actId="20577"/>
          <ac:spMkLst>
            <pc:docMk/>
            <pc:sldMk cId="4140000061" sldId="268"/>
            <ac:spMk id="6" creationId="{51E92344-0CAA-A448-AEFE-862D156E9979}"/>
          </ac:spMkLst>
        </pc:spChg>
      </pc:sldChg>
      <pc:sldChg chg="addSp modSp new mod">
        <pc:chgData name="Rumley Sébastien" userId="e98e884d-0f24-49d7-b7e6-fadf7c5c5205" providerId="ADAL" clId="{D2F69E86-1276-934E-8103-2B0CCDB95589}" dt="2021-08-30T19:19:19.690" v="11525" actId="20577"/>
        <pc:sldMkLst>
          <pc:docMk/>
          <pc:sldMk cId="1668280588" sldId="269"/>
        </pc:sldMkLst>
        <pc:spChg chg="mod">
          <ac:chgData name="Rumley Sébastien" userId="e98e884d-0f24-49d7-b7e6-fadf7c5c5205" providerId="ADAL" clId="{D2F69E86-1276-934E-8103-2B0CCDB95589}" dt="2021-08-30T14:18:01.810" v="8817" actId="20577"/>
          <ac:spMkLst>
            <pc:docMk/>
            <pc:sldMk cId="1668280588" sldId="269"/>
            <ac:spMk id="2" creationId="{151AD42D-F1EC-E24A-ADC9-8659E671D3FE}"/>
          </ac:spMkLst>
        </pc:spChg>
        <pc:spChg chg="mod">
          <ac:chgData name="Rumley Sébastien" userId="e98e884d-0f24-49d7-b7e6-fadf7c5c5205" providerId="ADAL" clId="{D2F69E86-1276-934E-8103-2B0CCDB95589}" dt="2021-08-30T19:19:19.690" v="11525" actId="20577"/>
          <ac:spMkLst>
            <pc:docMk/>
            <pc:sldMk cId="1668280588" sldId="269"/>
            <ac:spMk id="3" creationId="{480D4F0F-E04C-724E-B4CD-D737E528E13D}"/>
          </ac:spMkLst>
        </pc:spChg>
        <pc:spChg chg="add mod">
          <ac:chgData name="Rumley Sébastien" userId="e98e884d-0f24-49d7-b7e6-fadf7c5c5205" providerId="ADAL" clId="{D2F69E86-1276-934E-8103-2B0CCDB95589}" dt="2021-08-30T15:43:22.240" v="10456" actId="20577"/>
          <ac:spMkLst>
            <pc:docMk/>
            <pc:sldMk cId="1668280588" sldId="269"/>
            <ac:spMk id="5" creationId="{D46DEC26-3DBF-BF47-AB78-966C8AEACA48}"/>
          </ac:spMkLst>
        </pc:spChg>
      </pc:sldChg>
      <pc:sldChg chg="addSp delSp modSp new mod">
        <pc:chgData name="Rumley Sébastien" userId="e98e884d-0f24-49d7-b7e6-fadf7c5c5205" providerId="ADAL" clId="{D2F69E86-1276-934E-8103-2B0CCDB95589}" dt="2021-08-30T18:50:27.360" v="10750" actId="478"/>
        <pc:sldMkLst>
          <pc:docMk/>
          <pc:sldMk cId="1594487650" sldId="270"/>
        </pc:sldMkLst>
        <pc:spChg chg="del">
          <ac:chgData name="Rumley Sébastien" userId="e98e884d-0f24-49d7-b7e6-fadf7c5c5205" providerId="ADAL" clId="{D2F69E86-1276-934E-8103-2B0CCDB95589}" dt="2021-08-30T15:44:12.755" v="10458" actId="478"/>
          <ac:spMkLst>
            <pc:docMk/>
            <pc:sldMk cId="1594487650" sldId="270"/>
            <ac:spMk id="2" creationId="{D7ABF849-FEE3-F645-87D8-4596B74D666A}"/>
          </ac:spMkLst>
        </pc:spChg>
        <pc:spChg chg="del">
          <ac:chgData name="Rumley Sébastien" userId="e98e884d-0f24-49d7-b7e6-fadf7c5c5205" providerId="ADAL" clId="{D2F69E86-1276-934E-8103-2B0CCDB95589}" dt="2021-08-30T15:44:14.004" v="10459" actId="478"/>
          <ac:spMkLst>
            <pc:docMk/>
            <pc:sldMk cId="1594487650" sldId="270"/>
            <ac:spMk id="3" creationId="{4E0F2487-3859-1A49-88C7-7065360CB162}"/>
          </ac:spMkLst>
        </pc:spChg>
        <pc:spChg chg="add mod">
          <ac:chgData name="Rumley Sébastien" userId="e98e884d-0f24-49d7-b7e6-fadf7c5c5205" providerId="ADAL" clId="{D2F69E86-1276-934E-8103-2B0CCDB95589}" dt="2021-08-30T18:49:49.967" v="10676" actId="14100"/>
          <ac:spMkLst>
            <pc:docMk/>
            <pc:sldMk cId="1594487650" sldId="270"/>
            <ac:spMk id="7" creationId="{65957113-7932-E744-9A5F-31D1A9685C92}"/>
          </ac:spMkLst>
        </pc:spChg>
        <pc:spChg chg="add del mod">
          <ac:chgData name="Rumley Sébastien" userId="e98e884d-0f24-49d7-b7e6-fadf7c5c5205" providerId="ADAL" clId="{D2F69E86-1276-934E-8103-2B0CCDB95589}" dt="2021-08-30T18:50:27.360" v="10750" actId="478"/>
          <ac:spMkLst>
            <pc:docMk/>
            <pc:sldMk cId="1594487650" sldId="270"/>
            <ac:spMk id="8" creationId="{25CB0189-9737-4143-AB3D-C67A5C0E2ECF}"/>
          </ac:spMkLst>
        </pc:spChg>
        <pc:spChg chg="add mod">
          <ac:chgData name="Rumley Sébastien" userId="e98e884d-0f24-49d7-b7e6-fadf7c5c5205" providerId="ADAL" clId="{D2F69E86-1276-934E-8103-2B0CCDB95589}" dt="2021-08-30T18:49:53.428" v="10677" actId="1076"/>
          <ac:spMkLst>
            <pc:docMk/>
            <pc:sldMk cId="1594487650" sldId="270"/>
            <ac:spMk id="9" creationId="{C5170ED5-3EFC-184A-AA59-96980ED3D753}"/>
          </ac:spMkLst>
        </pc:spChg>
        <pc:spChg chg="add mod">
          <ac:chgData name="Rumley Sébastien" userId="e98e884d-0f24-49d7-b7e6-fadf7c5c5205" providerId="ADAL" clId="{D2F69E86-1276-934E-8103-2B0CCDB95589}" dt="2021-08-30T18:49:36.076" v="10659" actId="14100"/>
          <ac:spMkLst>
            <pc:docMk/>
            <pc:sldMk cId="1594487650" sldId="270"/>
            <ac:spMk id="10" creationId="{BDB81B81-B647-5C49-A609-8D6800B1BD95}"/>
          </ac:spMkLst>
        </pc:spChg>
        <pc:spChg chg="add mod">
          <ac:chgData name="Rumley Sébastien" userId="e98e884d-0f24-49d7-b7e6-fadf7c5c5205" providerId="ADAL" clId="{D2F69E86-1276-934E-8103-2B0CCDB95589}" dt="2021-08-30T18:49:43.170" v="10675" actId="1076"/>
          <ac:spMkLst>
            <pc:docMk/>
            <pc:sldMk cId="1594487650" sldId="270"/>
            <ac:spMk id="11" creationId="{2BA89322-4D7A-AD44-A926-E5DC6155250D}"/>
          </ac:spMkLst>
        </pc:spChg>
        <pc:spChg chg="add mod">
          <ac:chgData name="Rumley Sébastien" userId="e98e884d-0f24-49d7-b7e6-fadf7c5c5205" providerId="ADAL" clId="{D2F69E86-1276-934E-8103-2B0CCDB95589}" dt="2021-08-30T18:49:36.076" v="10659" actId="14100"/>
          <ac:spMkLst>
            <pc:docMk/>
            <pc:sldMk cId="1594487650" sldId="270"/>
            <ac:spMk id="12" creationId="{5162C347-4020-6F4A-9FD6-AE523DD3E0FE}"/>
          </ac:spMkLst>
        </pc:spChg>
        <pc:spChg chg="add mod">
          <ac:chgData name="Rumley Sébastien" userId="e98e884d-0f24-49d7-b7e6-fadf7c5c5205" providerId="ADAL" clId="{D2F69E86-1276-934E-8103-2B0CCDB95589}" dt="2021-08-30T18:49:43.170" v="10675" actId="1076"/>
          <ac:spMkLst>
            <pc:docMk/>
            <pc:sldMk cId="1594487650" sldId="270"/>
            <ac:spMk id="13" creationId="{4E1F875F-C7E5-0F48-AA53-8FDC07B9750C}"/>
          </ac:spMkLst>
        </pc:spChg>
        <pc:spChg chg="add del mod">
          <ac:chgData name="Rumley Sébastien" userId="e98e884d-0f24-49d7-b7e6-fadf7c5c5205" providerId="ADAL" clId="{D2F69E86-1276-934E-8103-2B0CCDB95589}" dt="2021-08-30T18:50:25.233" v="10749" actId="478"/>
          <ac:spMkLst>
            <pc:docMk/>
            <pc:sldMk cId="1594487650" sldId="270"/>
            <ac:spMk id="15" creationId="{2255EB30-34FA-7D49-BABA-FF1DE08C9549}"/>
          </ac:spMkLst>
        </pc:spChg>
        <pc:picChg chg="add mod">
          <ac:chgData name="Rumley Sébastien" userId="e98e884d-0f24-49d7-b7e6-fadf7c5c5205" providerId="ADAL" clId="{D2F69E86-1276-934E-8103-2B0CCDB95589}" dt="2021-08-30T18:50:21.664" v="10748" actId="1037"/>
          <ac:picMkLst>
            <pc:docMk/>
            <pc:sldMk cId="1594487650" sldId="270"/>
            <ac:picMk id="1026" creationId="{7C35DE4B-757F-304D-A483-0FAD8337CBA7}"/>
          </ac:picMkLst>
        </pc:picChg>
        <pc:cxnChg chg="add del">
          <ac:chgData name="Rumley Sébastien" userId="e98e884d-0f24-49d7-b7e6-fadf7c5c5205" providerId="ADAL" clId="{D2F69E86-1276-934E-8103-2B0CCDB95589}" dt="2021-08-30T15:44:49.760" v="10461" actId="478"/>
          <ac:cxnSpMkLst>
            <pc:docMk/>
            <pc:sldMk cId="1594487650" sldId="270"/>
            <ac:cxnSpMk id="6" creationId="{3CC0E5BC-351B-CA44-ADA6-9792D3A10AEC}"/>
          </ac:cxnSpMkLst>
        </pc:cxnChg>
      </pc:sldChg>
      <pc:sldChg chg="addSp modSp new mod ord">
        <pc:chgData name="Rumley Sébastien" userId="e98e884d-0f24-49d7-b7e6-fadf7c5c5205" providerId="ADAL" clId="{D2F69E86-1276-934E-8103-2B0CCDB95589}" dt="2021-08-30T18:51:52.340" v="10802" actId="962"/>
        <pc:sldMkLst>
          <pc:docMk/>
          <pc:sldMk cId="903491882" sldId="271"/>
        </pc:sldMkLst>
        <pc:spChg chg="mod">
          <ac:chgData name="Rumley Sébastien" userId="e98e884d-0f24-49d7-b7e6-fadf7c5c5205" providerId="ADAL" clId="{D2F69E86-1276-934E-8103-2B0CCDB95589}" dt="2021-08-30T18:51:29.534" v="10799" actId="20577"/>
          <ac:spMkLst>
            <pc:docMk/>
            <pc:sldMk cId="903491882" sldId="271"/>
            <ac:spMk id="2" creationId="{B0CBA9BE-98BA-4848-9E10-547595513905}"/>
          </ac:spMkLst>
        </pc:spChg>
        <pc:picChg chg="add mod">
          <ac:chgData name="Rumley Sébastien" userId="e98e884d-0f24-49d7-b7e6-fadf7c5c5205" providerId="ADAL" clId="{D2F69E86-1276-934E-8103-2B0CCDB95589}" dt="2021-08-30T18:51:52.340" v="10802" actId="962"/>
          <ac:picMkLst>
            <pc:docMk/>
            <pc:sldMk cId="903491882" sldId="271"/>
            <ac:picMk id="5" creationId="{661695A6-3070-8A44-9BA2-B181E349155C}"/>
          </ac:picMkLst>
        </pc:picChg>
      </pc:sldChg>
      <pc:sldChg chg="addSp modSp new mod">
        <pc:chgData name="Rumley Sébastien" userId="e98e884d-0f24-49d7-b7e6-fadf7c5c5205" providerId="ADAL" clId="{D2F69E86-1276-934E-8103-2B0CCDB95589}" dt="2021-08-30T20:05:18.318" v="12885" actId="27636"/>
        <pc:sldMkLst>
          <pc:docMk/>
          <pc:sldMk cId="1531483667" sldId="272"/>
        </pc:sldMkLst>
        <pc:spChg chg="mod">
          <ac:chgData name="Rumley Sébastien" userId="e98e884d-0f24-49d7-b7e6-fadf7c5c5205" providerId="ADAL" clId="{D2F69E86-1276-934E-8103-2B0CCDB95589}" dt="2021-08-30T20:05:18.318" v="12885" actId="27636"/>
          <ac:spMkLst>
            <pc:docMk/>
            <pc:sldMk cId="1531483667" sldId="272"/>
            <ac:spMk id="3" creationId="{CCEC63DE-7602-F842-B12B-95CF86BD7D41}"/>
          </ac:spMkLst>
        </pc:spChg>
        <pc:spChg chg="add mod">
          <ac:chgData name="Rumley Sébastien" userId="e98e884d-0f24-49d7-b7e6-fadf7c5c5205" providerId="ADAL" clId="{D2F69E86-1276-934E-8103-2B0CCDB95589}" dt="2021-08-30T18:54:51.785" v="10834" actId="14100"/>
          <ac:spMkLst>
            <pc:docMk/>
            <pc:sldMk cId="1531483667" sldId="272"/>
            <ac:spMk id="6" creationId="{834BFD48-0570-2E45-8D16-9C95FF53E4DD}"/>
          </ac:spMkLst>
        </pc:spChg>
        <pc:spChg chg="add mod">
          <ac:chgData name="Rumley Sébastien" userId="e98e884d-0f24-49d7-b7e6-fadf7c5c5205" providerId="ADAL" clId="{D2F69E86-1276-934E-8103-2B0CCDB95589}" dt="2021-08-30T19:04:06.558" v="11315" actId="1037"/>
          <ac:spMkLst>
            <pc:docMk/>
            <pc:sldMk cId="1531483667" sldId="272"/>
            <ac:spMk id="7" creationId="{D9C5B524-9E0A-BC44-A6B8-614E6C076F53}"/>
          </ac:spMkLst>
        </pc:spChg>
        <pc:spChg chg="add mod">
          <ac:chgData name="Rumley Sébastien" userId="e98e884d-0f24-49d7-b7e6-fadf7c5c5205" providerId="ADAL" clId="{D2F69E86-1276-934E-8103-2B0CCDB95589}" dt="2021-08-30T18:53:52.974" v="10814" actId="14100"/>
          <ac:spMkLst>
            <pc:docMk/>
            <pc:sldMk cId="1531483667" sldId="272"/>
            <ac:spMk id="9" creationId="{46016E5C-E805-9A49-9892-D142730122B6}"/>
          </ac:spMkLst>
        </pc:spChg>
        <pc:grpChg chg="add mod">
          <ac:chgData name="Rumley Sébastien" userId="e98e884d-0f24-49d7-b7e6-fadf7c5c5205" providerId="ADAL" clId="{D2F69E86-1276-934E-8103-2B0CCDB95589}" dt="2021-08-30T18:54:03.132" v="10828" actId="1036"/>
          <ac:grpSpMkLst>
            <pc:docMk/>
            <pc:sldMk cId="1531483667" sldId="272"/>
            <ac:grpSpMk id="8" creationId="{DD5F55D8-DB82-0A40-9EBA-146FA709FE32}"/>
          </ac:grpSpMkLst>
        </pc:grpChg>
        <pc:picChg chg="add mod">
          <ac:chgData name="Rumley Sébastien" userId="e98e884d-0f24-49d7-b7e6-fadf7c5c5205" providerId="ADAL" clId="{D2F69E86-1276-934E-8103-2B0CCDB95589}" dt="2021-08-30T18:54:03.132" v="10828" actId="1036"/>
          <ac:picMkLst>
            <pc:docMk/>
            <pc:sldMk cId="1531483667" sldId="272"/>
            <ac:picMk id="5" creationId="{10CF5F5E-2463-404B-8887-A85CFD7CE337}"/>
          </ac:picMkLst>
        </pc:picChg>
      </pc:sldChg>
      <pc:sldChg chg="modSp new mod">
        <pc:chgData name="Rumley Sébastien" userId="e98e884d-0f24-49d7-b7e6-fadf7c5c5205" providerId="ADAL" clId="{D2F69E86-1276-934E-8103-2B0CCDB95589}" dt="2021-08-30T19:48:31.813" v="11907" actId="20577"/>
        <pc:sldMkLst>
          <pc:docMk/>
          <pc:sldMk cId="2351408682" sldId="273"/>
        </pc:sldMkLst>
        <pc:spChg chg="mod">
          <ac:chgData name="Rumley Sébastien" userId="e98e884d-0f24-49d7-b7e6-fadf7c5c5205" providerId="ADAL" clId="{D2F69E86-1276-934E-8103-2B0CCDB95589}" dt="2021-08-30T19:20:16.171" v="11571" actId="20577"/>
          <ac:spMkLst>
            <pc:docMk/>
            <pc:sldMk cId="2351408682" sldId="273"/>
            <ac:spMk id="2" creationId="{D886A822-04D2-154B-8AB1-9179B013269D}"/>
          </ac:spMkLst>
        </pc:spChg>
        <pc:spChg chg="mod">
          <ac:chgData name="Rumley Sébastien" userId="e98e884d-0f24-49d7-b7e6-fadf7c5c5205" providerId="ADAL" clId="{D2F69E86-1276-934E-8103-2B0CCDB95589}" dt="2021-08-30T19:48:31.813" v="11907" actId="20577"/>
          <ac:spMkLst>
            <pc:docMk/>
            <pc:sldMk cId="2351408682" sldId="273"/>
            <ac:spMk id="3" creationId="{7215EA43-7D53-1547-BDA2-03CD44E59206}"/>
          </ac:spMkLst>
        </pc:spChg>
      </pc:sldChg>
      <pc:sldChg chg="modSp new mod">
        <pc:chgData name="Rumley Sébastien" userId="e98e884d-0f24-49d7-b7e6-fadf7c5c5205" providerId="ADAL" clId="{D2F69E86-1276-934E-8103-2B0CCDB95589}" dt="2021-08-30T20:04:45.416" v="12878" actId="20577"/>
        <pc:sldMkLst>
          <pc:docMk/>
          <pc:sldMk cId="729580869" sldId="274"/>
        </pc:sldMkLst>
        <pc:spChg chg="mod">
          <ac:chgData name="Rumley Sébastien" userId="e98e884d-0f24-49d7-b7e6-fadf7c5c5205" providerId="ADAL" clId="{D2F69E86-1276-934E-8103-2B0CCDB95589}" dt="2021-08-30T19:59:39.582" v="12349" actId="14100"/>
          <ac:spMkLst>
            <pc:docMk/>
            <pc:sldMk cId="729580869" sldId="274"/>
            <ac:spMk id="2" creationId="{4015934A-FA79-B24B-8958-49A86D96F5C0}"/>
          </ac:spMkLst>
        </pc:spChg>
        <pc:spChg chg="mod">
          <ac:chgData name="Rumley Sébastien" userId="e98e884d-0f24-49d7-b7e6-fadf7c5c5205" providerId="ADAL" clId="{D2F69E86-1276-934E-8103-2B0CCDB95589}" dt="2021-08-30T20:04:45.416" v="12878" actId="20577"/>
          <ac:spMkLst>
            <pc:docMk/>
            <pc:sldMk cId="729580869" sldId="274"/>
            <ac:spMk id="3" creationId="{9893A257-9471-9843-A55C-FF83FA63FCF9}"/>
          </ac:spMkLst>
        </pc:spChg>
      </pc:sldChg>
      <pc:sldChg chg="modSp new mod">
        <pc:chgData name="Rumley Sébastien" userId="e98e884d-0f24-49d7-b7e6-fadf7c5c5205" providerId="ADAL" clId="{D2F69E86-1276-934E-8103-2B0CCDB95589}" dt="2021-08-30T20:10:43.025" v="13358" actId="20577"/>
        <pc:sldMkLst>
          <pc:docMk/>
          <pc:sldMk cId="3671645110" sldId="275"/>
        </pc:sldMkLst>
        <pc:spChg chg="mod">
          <ac:chgData name="Rumley Sébastien" userId="e98e884d-0f24-49d7-b7e6-fadf7c5c5205" providerId="ADAL" clId="{D2F69E86-1276-934E-8103-2B0CCDB95589}" dt="2021-08-30T20:06:25.145" v="12912" actId="20577"/>
          <ac:spMkLst>
            <pc:docMk/>
            <pc:sldMk cId="3671645110" sldId="275"/>
            <ac:spMk id="2" creationId="{D212AF35-5068-0244-A45F-6A5C21557189}"/>
          </ac:spMkLst>
        </pc:spChg>
        <pc:spChg chg="mod">
          <ac:chgData name="Rumley Sébastien" userId="e98e884d-0f24-49d7-b7e6-fadf7c5c5205" providerId="ADAL" clId="{D2F69E86-1276-934E-8103-2B0CCDB95589}" dt="2021-08-30T20:10:43.025" v="13358" actId="20577"/>
          <ac:spMkLst>
            <pc:docMk/>
            <pc:sldMk cId="3671645110" sldId="275"/>
            <ac:spMk id="3" creationId="{C12920AC-12DB-D745-9FE9-38148436AFF5}"/>
          </ac:spMkLst>
        </pc:spChg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677629525" sldId="286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71656002" sldId="287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839461148" sldId="288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1151632823" sldId="289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981307504" sldId="290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1502905229" sldId="291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898525887" sldId="292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441845063" sldId="293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007338979" sldId="294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167911621" sldId="295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1689885664" sldId="296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603320758" sldId="297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3960026893" sldId="298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581355779" sldId="299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555384536" sldId="300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836513943" sldId="301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509354033" sldId="302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4195580576" sldId="303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478161734" sldId="304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4041354749" sldId="305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88060872" sldId="306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31771486" sldId="307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297048237" sldId="308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188491159" sldId="309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600652086" sldId="310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936889912" sldId="311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783665595" sldId="312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3952787320" sldId="313"/>
        </pc:sldMkLst>
      </pc:sldChg>
      <pc:sldChg chg="del">
        <pc:chgData name="Rumley Sébastien" userId="e98e884d-0f24-49d7-b7e6-fadf7c5c5205" providerId="ADAL" clId="{D2F69E86-1276-934E-8103-2B0CCDB95589}" dt="2021-08-26T13:45:34.471" v="95" actId="2696"/>
        <pc:sldMkLst>
          <pc:docMk/>
          <pc:sldMk cId="2019127570" sldId="314"/>
        </pc:sldMkLst>
      </pc:sldChg>
      <pc:sldMasterChg chg="modSldLayout">
        <pc:chgData name="Rumley Sébastien" userId="e98e884d-0f24-49d7-b7e6-fadf7c5c5205" providerId="ADAL" clId="{D2F69E86-1276-934E-8103-2B0CCDB95589}" dt="2021-08-26T13:45:13.280" v="65" actId="1076"/>
        <pc:sldMasterMkLst>
          <pc:docMk/>
          <pc:sldMasterMk cId="1961604802" sldId="2147483648"/>
        </pc:sldMasterMkLst>
        <pc:sldLayoutChg chg="modSp mod">
          <pc:chgData name="Rumley Sébastien" userId="e98e884d-0f24-49d7-b7e6-fadf7c5c5205" providerId="ADAL" clId="{D2F69E86-1276-934E-8103-2B0CCDB95589}" dt="2021-08-26T13:44:55.620" v="62" actId="20577"/>
          <pc:sldLayoutMkLst>
            <pc:docMk/>
            <pc:sldMasterMk cId="1961604802" sldId="2147483648"/>
            <pc:sldLayoutMk cId="1328162479" sldId="2147483649"/>
          </pc:sldLayoutMkLst>
          <pc:spChg chg="mod">
            <ac:chgData name="Rumley Sébastien" userId="e98e884d-0f24-49d7-b7e6-fadf7c5c5205" providerId="ADAL" clId="{D2F69E86-1276-934E-8103-2B0CCDB95589}" dt="2021-08-26T13:44:55.620" v="62" actId="20577"/>
            <ac:spMkLst>
              <pc:docMk/>
              <pc:sldMasterMk cId="1961604802" sldId="2147483648"/>
              <pc:sldLayoutMk cId="1328162479" sldId="2147483649"/>
              <ac:spMk id="5" creationId="{FFC80A9E-89B1-F345-899C-6E6941579D8F}"/>
            </ac:spMkLst>
          </pc:spChg>
        </pc:sldLayoutChg>
        <pc:sldLayoutChg chg="addSp delSp modSp mod">
          <pc:chgData name="Rumley Sébastien" userId="e98e884d-0f24-49d7-b7e6-fadf7c5c5205" providerId="ADAL" clId="{D2F69E86-1276-934E-8103-2B0CCDB95589}" dt="2021-08-26T13:45:13.280" v="65" actId="1076"/>
          <pc:sldLayoutMkLst>
            <pc:docMk/>
            <pc:sldMasterMk cId="1961604802" sldId="2147483648"/>
            <pc:sldLayoutMk cId="2137272287" sldId="2147483650"/>
          </pc:sldLayoutMkLst>
          <pc:spChg chg="del">
            <ac:chgData name="Rumley Sébastien" userId="e98e884d-0f24-49d7-b7e6-fadf7c5c5205" providerId="ADAL" clId="{D2F69E86-1276-934E-8103-2B0CCDB95589}" dt="2021-08-26T13:45:08.762" v="63" actId="478"/>
            <ac:spMkLst>
              <pc:docMk/>
              <pc:sldMasterMk cId="1961604802" sldId="2147483648"/>
              <pc:sldLayoutMk cId="2137272287" sldId="2147483650"/>
              <ac:spMk id="10" creationId="{45D6E53A-BE8B-6C49-9ECF-9ED32A1CFA81}"/>
            </ac:spMkLst>
          </pc:spChg>
          <pc:spChg chg="add mod">
            <ac:chgData name="Rumley Sébastien" userId="e98e884d-0f24-49d7-b7e6-fadf7c5c5205" providerId="ADAL" clId="{D2F69E86-1276-934E-8103-2B0CCDB95589}" dt="2021-08-26T13:45:13.280" v="65" actId="1076"/>
            <ac:spMkLst>
              <pc:docMk/>
              <pc:sldMasterMk cId="1961604802" sldId="2147483648"/>
              <pc:sldLayoutMk cId="2137272287" sldId="2147483650"/>
              <ac:spMk id="11" creationId="{9BB45896-3D30-4A4A-9C20-2C8A4C199ABD}"/>
            </ac:spMkLst>
          </pc:spChg>
        </pc:sldLayoutChg>
      </pc:sldMasterChg>
    </pc:docChg>
  </pc:docChgLst>
  <pc:docChgLst>
    <pc:chgData name="Rumley Sébastien" userId="e98e884d-0f24-49d7-b7e6-fadf7c5c5205" providerId="ADAL" clId="{70C2D6BD-B62F-6D4F-BBB3-3A6FB4FDBACB}"/>
    <pc:docChg chg="undo custSel addSld delSld modSld sldOrd modMainMaster">
      <pc:chgData name="Rumley Sébastien" userId="e98e884d-0f24-49d7-b7e6-fadf7c5c5205" providerId="ADAL" clId="{70C2D6BD-B62F-6D4F-BBB3-3A6FB4FDBACB}" dt="2021-09-02T12:41:12.260" v="7733" actId="14100"/>
      <pc:docMkLst>
        <pc:docMk/>
      </pc:docMkLst>
      <pc:sldChg chg="modSp mod">
        <pc:chgData name="Rumley Sébastien" userId="e98e884d-0f24-49d7-b7e6-fadf7c5c5205" providerId="ADAL" clId="{70C2D6BD-B62F-6D4F-BBB3-3A6FB4FDBACB}" dt="2021-08-31T07:59:31.908" v="65" actId="20577"/>
        <pc:sldMkLst>
          <pc:docMk/>
          <pc:sldMk cId="3721603637" sldId="256"/>
        </pc:sldMkLst>
        <pc:spChg chg="mod">
          <ac:chgData name="Rumley Sébastien" userId="e98e884d-0f24-49d7-b7e6-fadf7c5c5205" providerId="ADAL" clId="{70C2D6BD-B62F-6D4F-BBB3-3A6FB4FDBACB}" dt="2021-08-31T07:59:20.656" v="33" actId="20577"/>
          <ac:spMkLst>
            <pc:docMk/>
            <pc:sldMk cId="3721603637" sldId="256"/>
            <ac:spMk id="2" creationId="{EA0A9350-BFE7-4D40-A6C8-CD6D82447DD6}"/>
          </ac:spMkLst>
        </pc:spChg>
        <pc:spChg chg="mod">
          <ac:chgData name="Rumley Sébastien" userId="e98e884d-0f24-49d7-b7e6-fadf7c5c5205" providerId="ADAL" clId="{70C2D6BD-B62F-6D4F-BBB3-3A6FB4FDBACB}" dt="2021-08-31T07:59:31.908" v="65" actId="20577"/>
          <ac:spMkLst>
            <pc:docMk/>
            <pc:sldMk cId="3721603637" sldId="256"/>
            <ac:spMk id="3" creationId="{B449A4AA-4C56-BD49-B2B7-13C960D75F54}"/>
          </ac:spMkLst>
        </pc:spChg>
      </pc:sldChg>
      <pc:sldChg chg="modSp mod">
        <pc:chgData name="Rumley Sébastien" userId="e98e884d-0f24-49d7-b7e6-fadf7c5c5205" providerId="ADAL" clId="{70C2D6BD-B62F-6D4F-BBB3-3A6FB4FDBACB}" dt="2021-09-02T07:25:26.127" v="1438" actId="20577"/>
        <pc:sldMkLst>
          <pc:docMk/>
          <pc:sldMk cId="2913642710" sldId="257"/>
        </pc:sldMkLst>
        <pc:spChg chg="mod">
          <ac:chgData name="Rumley Sébastien" userId="e98e884d-0f24-49d7-b7e6-fadf7c5c5205" providerId="ADAL" clId="{70C2D6BD-B62F-6D4F-BBB3-3A6FB4FDBACB}" dt="2021-09-02T07:25:26.127" v="1438" actId="20577"/>
          <ac:spMkLst>
            <pc:docMk/>
            <pc:sldMk cId="2913642710" sldId="257"/>
            <ac:spMk id="7" creationId="{CD818298-A5EF-9445-B812-D24A0F7BFF39}"/>
          </ac:spMkLst>
        </pc:spChg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1449492324" sldId="258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3940028252" sldId="259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2602183359" sldId="260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3049770511" sldId="261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3849399771" sldId="262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87599481" sldId="263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1239613698" sldId="264"/>
        </pc:sldMkLst>
      </pc:sldChg>
      <pc:sldChg chg="del">
        <pc:chgData name="Rumley Sébastien" userId="e98e884d-0f24-49d7-b7e6-fadf7c5c5205" providerId="ADAL" clId="{70C2D6BD-B62F-6D4F-BBB3-3A6FB4FDBACB}" dt="2021-08-31T08:02:15.493" v="148" actId="2696"/>
        <pc:sldMkLst>
          <pc:docMk/>
          <pc:sldMk cId="1829372000" sldId="265"/>
        </pc:sldMkLst>
      </pc:sldChg>
      <pc:sldChg chg="modSp mod">
        <pc:chgData name="Rumley Sébastien" userId="e98e884d-0f24-49d7-b7e6-fadf7c5c5205" providerId="ADAL" clId="{70C2D6BD-B62F-6D4F-BBB3-3A6FB4FDBACB}" dt="2021-09-02T12:34:39.304" v="7245" actId="20577"/>
        <pc:sldMkLst>
          <pc:docMk/>
          <pc:sldMk cId="1614097055" sldId="267"/>
        </pc:sldMkLst>
        <pc:spChg chg="mod">
          <ac:chgData name="Rumley Sébastien" userId="e98e884d-0f24-49d7-b7e6-fadf7c5c5205" providerId="ADAL" clId="{70C2D6BD-B62F-6D4F-BBB3-3A6FB4FDBACB}" dt="2021-09-02T12:34:39.304" v="7245" actId="20577"/>
          <ac:spMkLst>
            <pc:docMk/>
            <pc:sldMk cId="1614097055" sldId="267"/>
            <ac:spMk id="69" creationId="{C592F0FF-9695-DD46-82CB-1E929123FC3B}"/>
          </ac:spMkLst>
        </pc:spChg>
      </pc:sldChg>
      <pc:sldChg chg="addSp modSp mod">
        <pc:chgData name="Rumley Sébastien" userId="e98e884d-0f24-49d7-b7e6-fadf7c5c5205" providerId="ADAL" clId="{70C2D6BD-B62F-6D4F-BBB3-3A6FB4FDBACB}" dt="2021-09-01T14:39:31.110" v="1426" actId="1076"/>
        <pc:sldMkLst>
          <pc:docMk/>
          <pc:sldMk cId="4140000061" sldId="268"/>
        </pc:sldMkLst>
        <pc:spChg chg="mod">
          <ac:chgData name="Rumley Sébastien" userId="e98e884d-0f24-49d7-b7e6-fadf7c5c5205" providerId="ADAL" clId="{70C2D6BD-B62F-6D4F-BBB3-3A6FB4FDBACB}" dt="2021-09-01T14:39:06.686" v="1397" actId="1035"/>
          <ac:spMkLst>
            <pc:docMk/>
            <pc:sldMk cId="4140000061" sldId="268"/>
            <ac:spMk id="6" creationId="{51E92344-0CAA-A448-AEFE-862D156E9979}"/>
          </ac:spMkLst>
        </pc:spChg>
        <pc:spChg chg="add mod">
          <ac:chgData name="Rumley Sébastien" userId="e98e884d-0f24-49d7-b7e6-fadf7c5c5205" providerId="ADAL" clId="{70C2D6BD-B62F-6D4F-BBB3-3A6FB4FDBACB}" dt="2021-09-01T14:39:06.686" v="1397" actId="1035"/>
          <ac:spMkLst>
            <pc:docMk/>
            <pc:sldMk cId="4140000061" sldId="268"/>
            <ac:spMk id="7" creationId="{19648BC6-20D9-6146-A810-FD5EAF8CCAA8}"/>
          </ac:spMkLst>
        </pc:spChg>
        <pc:spChg chg="add mod">
          <ac:chgData name="Rumley Sébastien" userId="e98e884d-0f24-49d7-b7e6-fadf7c5c5205" providerId="ADAL" clId="{70C2D6BD-B62F-6D4F-BBB3-3A6FB4FDBACB}" dt="2021-09-01T14:39:06.686" v="1397" actId="1035"/>
          <ac:spMkLst>
            <pc:docMk/>
            <pc:sldMk cId="4140000061" sldId="268"/>
            <ac:spMk id="8" creationId="{F724FBA7-3FFD-C44A-B82B-4E5CC46DD0CC}"/>
          </ac:spMkLst>
        </pc:spChg>
        <pc:spChg chg="add mod">
          <ac:chgData name="Rumley Sébastien" userId="e98e884d-0f24-49d7-b7e6-fadf7c5c5205" providerId="ADAL" clId="{70C2D6BD-B62F-6D4F-BBB3-3A6FB4FDBACB}" dt="2021-09-01T14:39:20.472" v="1413" actId="1076"/>
          <ac:spMkLst>
            <pc:docMk/>
            <pc:sldMk cId="4140000061" sldId="268"/>
            <ac:spMk id="9" creationId="{B9FA5A82-A28E-9A48-A034-6B2B3652CCAF}"/>
          </ac:spMkLst>
        </pc:spChg>
        <pc:spChg chg="add mod">
          <ac:chgData name="Rumley Sébastien" userId="e98e884d-0f24-49d7-b7e6-fadf7c5c5205" providerId="ADAL" clId="{70C2D6BD-B62F-6D4F-BBB3-3A6FB4FDBACB}" dt="2021-09-01T14:39:31.110" v="1426" actId="1076"/>
          <ac:spMkLst>
            <pc:docMk/>
            <pc:sldMk cId="4140000061" sldId="268"/>
            <ac:spMk id="10" creationId="{4411E381-BFC4-D04E-B5DA-9773500B1A1A}"/>
          </ac:spMkLst>
        </pc:spChg>
      </pc:sldChg>
      <pc:sldChg chg="modSp mod">
        <pc:chgData name="Rumley Sébastien" userId="e98e884d-0f24-49d7-b7e6-fadf7c5c5205" providerId="ADAL" clId="{70C2D6BD-B62F-6D4F-BBB3-3A6FB4FDBACB}" dt="2021-09-02T07:58:58.045" v="1976" actId="14100"/>
        <pc:sldMkLst>
          <pc:docMk/>
          <pc:sldMk cId="1594487650" sldId="270"/>
        </pc:sldMkLst>
        <pc:spChg chg="mod">
          <ac:chgData name="Rumley Sébastien" userId="e98e884d-0f24-49d7-b7e6-fadf7c5c5205" providerId="ADAL" clId="{70C2D6BD-B62F-6D4F-BBB3-3A6FB4FDBACB}" dt="2021-09-02T07:58:58.045" v="1976" actId="14100"/>
          <ac:spMkLst>
            <pc:docMk/>
            <pc:sldMk cId="1594487650" sldId="270"/>
            <ac:spMk id="10" creationId="{BDB81B81-B647-5C49-A609-8D6800B1BD95}"/>
          </ac:spMkLst>
        </pc:spChg>
        <pc:spChg chg="mod">
          <ac:chgData name="Rumley Sébastien" userId="e98e884d-0f24-49d7-b7e6-fadf7c5c5205" providerId="ADAL" clId="{70C2D6BD-B62F-6D4F-BBB3-3A6FB4FDBACB}" dt="2021-09-02T07:58:51.962" v="1974" actId="14100"/>
          <ac:spMkLst>
            <pc:docMk/>
            <pc:sldMk cId="1594487650" sldId="270"/>
            <ac:spMk id="12" creationId="{5162C347-4020-6F4A-9FD6-AE523DD3E0FE}"/>
          </ac:spMkLst>
        </pc:spChg>
      </pc:sldChg>
      <pc:sldChg chg="modSp mod">
        <pc:chgData name="Rumley Sébastien" userId="e98e884d-0f24-49d7-b7e6-fadf7c5c5205" providerId="ADAL" clId="{70C2D6BD-B62F-6D4F-BBB3-3A6FB4FDBACB}" dt="2021-08-31T08:01:12.686" v="129" actId="20577"/>
        <pc:sldMkLst>
          <pc:docMk/>
          <pc:sldMk cId="1531483667" sldId="272"/>
        </pc:sldMkLst>
        <pc:spChg chg="mod">
          <ac:chgData name="Rumley Sébastien" userId="e98e884d-0f24-49d7-b7e6-fadf7c5c5205" providerId="ADAL" clId="{70C2D6BD-B62F-6D4F-BBB3-3A6FB4FDBACB}" dt="2021-08-31T08:01:12.686" v="129" actId="20577"/>
          <ac:spMkLst>
            <pc:docMk/>
            <pc:sldMk cId="1531483667" sldId="272"/>
            <ac:spMk id="3" creationId="{CCEC63DE-7602-F842-B12B-95CF86BD7D41}"/>
          </ac:spMkLst>
        </pc:spChg>
      </pc:sldChg>
      <pc:sldChg chg="modSp mod ord">
        <pc:chgData name="Rumley Sébastien" userId="e98e884d-0f24-49d7-b7e6-fadf7c5c5205" providerId="ADAL" clId="{70C2D6BD-B62F-6D4F-BBB3-3A6FB4FDBACB}" dt="2021-08-31T08:49:51.900" v="175" actId="20578"/>
        <pc:sldMkLst>
          <pc:docMk/>
          <pc:sldMk cId="2351408682" sldId="273"/>
        </pc:sldMkLst>
        <pc:spChg chg="mod">
          <ac:chgData name="Rumley Sébastien" userId="e98e884d-0f24-49d7-b7e6-fadf7c5c5205" providerId="ADAL" clId="{70C2D6BD-B62F-6D4F-BBB3-3A6FB4FDBACB}" dt="2021-08-31T08:01:36.230" v="144" actId="20577"/>
          <ac:spMkLst>
            <pc:docMk/>
            <pc:sldMk cId="2351408682" sldId="273"/>
            <ac:spMk id="3" creationId="{7215EA43-7D53-1547-BDA2-03CD44E59206}"/>
          </ac:spMkLst>
        </pc:spChg>
      </pc:sldChg>
      <pc:sldChg chg="addSp delSp modSp mod ord">
        <pc:chgData name="Rumley Sébastien" userId="e98e884d-0f24-49d7-b7e6-fadf7c5c5205" providerId="ADAL" clId="{70C2D6BD-B62F-6D4F-BBB3-3A6FB4FDBACB}" dt="2021-09-02T09:57:56.809" v="4396" actId="167"/>
        <pc:sldMkLst>
          <pc:docMk/>
          <pc:sldMk cId="729580869" sldId="274"/>
        </pc:sldMkLst>
        <pc:spChg chg="mod">
          <ac:chgData name="Rumley Sébastien" userId="e98e884d-0f24-49d7-b7e6-fadf7c5c5205" providerId="ADAL" clId="{70C2D6BD-B62F-6D4F-BBB3-3A6FB4FDBACB}" dt="2021-09-02T07:27:46.495" v="1443" actId="20577"/>
          <ac:spMkLst>
            <pc:docMk/>
            <pc:sldMk cId="729580869" sldId="274"/>
            <ac:spMk id="2" creationId="{4015934A-FA79-B24B-8958-49A86D96F5C0}"/>
          </ac:spMkLst>
        </pc:spChg>
        <pc:spChg chg="mod">
          <ac:chgData name="Rumley Sébastien" userId="e98e884d-0f24-49d7-b7e6-fadf7c5c5205" providerId="ADAL" clId="{70C2D6BD-B62F-6D4F-BBB3-3A6FB4FDBACB}" dt="2021-09-02T09:35:47.536" v="4002" actId="14100"/>
          <ac:spMkLst>
            <pc:docMk/>
            <pc:sldMk cId="729580869" sldId="274"/>
            <ac:spMk id="3" creationId="{9893A257-9471-9843-A55C-FF83FA63FCF9}"/>
          </ac:spMkLst>
        </pc:spChg>
        <pc:spChg chg="add mod">
          <ac:chgData name="Rumley Sébastien" userId="e98e884d-0f24-49d7-b7e6-fadf7c5c5205" providerId="ADAL" clId="{70C2D6BD-B62F-6D4F-BBB3-3A6FB4FDBACB}" dt="2021-09-02T09:23:23.629" v="3112" actId="21"/>
          <ac:spMkLst>
            <pc:docMk/>
            <pc:sldMk cId="729580869" sldId="274"/>
            <ac:spMk id="5" creationId="{BAA931F1-6DBD-BA41-8CCB-1526B38AB370}"/>
          </ac:spMkLst>
        </pc:spChg>
        <pc:spChg chg="add del mod">
          <ac:chgData name="Rumley Sébastien" userId="e98e884d-0f24-49d7-b7e6-fadf7c5c5205" providerId="ADAL" clId="{70C2D6BD-B62F-6D4F-BBB3-3A6FB4FDBACB}" dt="2021-09-02T09:11:21.384" v="2715" actId="478"/>
          <ac:spMkLst>
            <pc:docMk/>
            <pc:sldMk cId="729580869" sldId="274"/>
            <ac:spMk id="6" creationId="{3EB25899-AB19-C648-AA50-76B625218F8C}"/>
          </ac:spMkLst>
        </pc:spChg>
        <pc:spChg chg="add del mod">
          <ac:chgData name="Rumley Sébastien" userId="e98e884d-0f24-49d7-b7e6-fadf7c5c5205" providerId="ADAL" clId="{70C2D6BD-B62F-6D4F-BBB3-3A6FB4FDBACB}" dt="2021-09-02T09:17:35.781" v="2968" actId="478"/>
          <ac:spMkLst>
            <pc:docMk/>
            <pc:sldMk cId="729580869" sldId="274"/>
            <ac:spMk id="7" creationId="{8AB7A9CC-74C4-3149-B9FC-AD5D8AE0923D}"/>
          </ac:spMkLst>
        </pc:spChg>
        <pc:spChg chg="add del mod">
          <ac:chgData name="Rumley Sébastien" userId="e98e884d-0f24-49d7-b7e6-fadf7c5c5205" providerId="ADAL" clId="{70C2D6BD-B62F-6D4F-BBB3-3A6FB4FDBACB}" dt="2021-09-02T09:17:35.781" v="2968" actId="478"/>
          <ac:spMkLst>
            <pc:docMk/>
            <pc:sldMk cId="729580869" sldId="274"/>
            <ac:spMk id="8" creationId="{CA93B3F1-2CC0-8843-8B63-B61C5BFD1BFF}"/>
          </ac:spMkLst>
        </pc:spChg>
        <pc:spChg chg="add del mod">
          <ac:chgData name="Rumley Sébastien" userId="e98e884d-0f24-49d7-b7e6-fadf7c5c5205" providerId="ADAL" clId="{70C2D6BD-B62F-6D4F-BBB3-3A6FB4FDBACB}" dt="2021-09-02T09:17:35.781" v="2968" actId="478"/>
          <ac:spMkLst>
            <pc:docMk/>
            <pc:sldMk cId="729580869" sldId="274"/>
            <ac:spMk id="9" creationId="{F955B5FA-24DD-CF46-A6DD-524D641CF951}"/>
          </ac:spMkLst>
        </pc:spChg>
        <pc:spChg chg="add del mod">
          <ac:chgData name="Rumley Sébastien" userId="e98e884d-0f24-49d7-b7e6-fadf7c5c5205" providerId="ADAL" clId="{70C2D6BD-B62F-6D4F-BBB3-3A6FB4FDBACB}" dt="2021-09-02T09:17:35.781" v="2968" actId="478"/>
          <ac:spMkLst>
            <pc:docMk/>
            <pc:sldMk cId="729580869" sldId="274"/>
            <ac:spMk id="10" creationId="{A99188F1-EC77-E542-8344-C1365F97AAA4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15" creationId="{091DB539-D118-DD45-A80F-8ADB2C59F8D6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19" creationId="{B76A32AE-9CEA-B544-ACA6-739FFC60FCA0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20" creationId="{FABFFFC3-9007-104D-BB37-B8EC6FE7BAEE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26" creationId="{4AA5151D-2A13-6A40-A604-9D23A0F60451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27" creationId="{BA8B52ED-2D5E-9041-B1A8-7C19F920CB6F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28" creationId="{E4CE503B-31F2-5E4A-B98F-957460539DA4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31" creationId="{208FEE35-5F95-974A-B85A-2B300B9DCFF8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32" creationId="{8066117E-1FBA-A94E-83C2-93510AE1A2AF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33" creationId="{A268E50D-18F6-E84C-B8A2-98E485B57F39}"/>
          </ac:spMkLst>
        </pc:spChg>
        <pc:spChg chg="add del mod">
          <ac:chgData name="Rumley Sébastien" userId="e98e884d-0f24-49d7-b7e6-fadf7c5c5205" providerId="ADAL" clId="{70C2D6BD-B62F-6D4F-BBB3-3A6FB4FDBACB}" dt="2021-09-02T09:08:14.215" v="2581" actId="478"/>
          <ac:spMkLst>
            <pc:docMk/>
            <pc:sldMk cId="729580869" sldId="274"/>
            <ac:spMk id="36" creationId="{FDA547FC-F803-A140-A288-325B41426F36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38" creationId="{BAE5F1F2-42FD-CA4E-B30E-6E1E33752089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39" creationId="{F693D474-2C67-9D49-9FD1-6189D18CAC57}"/>
          </ac:spMkLst>
        </pc:spChg>
        <pc:spChg chg="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40" creationId="{42EC582E-3B8C-E54A-B9C3-751B4BBC6B47}"/>
          </ac:spMkLst>
        </pc:spChg>
        <pc:spChg chg="add del mod">
          <ac:chgData name="Rumley Sébastien" userId="e98e884d-0f24-49d7-b7e6-fadf7c5c5205" providerId="ADAL" clId="{70C2D6BD-B62F-6D4F-BBB3-3A6FB4FDBACB}" dt="2021-09-02T09:08:31.704" v="2585" actId="478"/>
          <ac:spMkLst>
            <pc:docMk/>
            <pc:sldMk cId="729580869" sldId="274"/>
            <ac:spMk id="43" creationId="{275189A1-5086-EB40-8590-4336D1C0CE6B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44" creationId="{5F5DF133-74DD-404E-BC3E-064F2BBDE8A6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45" creationId="{9F5D2B2A-B110-CB4F-8CDC-F02631B757EF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47" creationId="{839CB4BA-F59B-794E-B6ED-2F46F5044425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48" creationId="{877B0C88-0D9B-5A4F-92C8-AED2B8BCC796}"/>
          </ac:spMkLst>
        </pc:spChg>
        <pc:spChg chg="add del mod">
          <ac:chgData name="Rumley Sébastien" userId="e98e884d-0f24-49d7-b7e6-fadf7c5c5205" providerId="ADAL" clId="{70C2D6BD-B62F-6D4F-BBB3-3A6FB4FDBACB}" dt="2021-09-02T09:10:54.169" v="2711" actId="478"/>
          <ac:spMkLst>
            <pc:docMk/>
            <pc:sldMk cId="729580869" sldId="274"/>
            <ac:spMk id="49" creationId="{DCABDCAE-242B-3443-9A40-FCCBDA9022A3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51" creationId="{9532FD90-B291-CB4B-9B73-D2D85D19DB5D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52" creationId="{62FE8E18-83BA-F744-9D7F-B530A383C71A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53" creationId="{6773D89C-0A9F-7749-A925-0192D673AB34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54" creationId="{D6808E8D-589C-824F-B995-B72BA7C77E8D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75" creationId="{B69FA5EC-0972-584F-8074-74E4832A6F64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79" creationId="{4DD63C4B-A8DD-3A41-BD03-2D870CAC0AF4}"/>
          </ac:spMkLst>
        </pc:spChg>
        <pc:spChg chg="add mod">
          <ac:chgData name="Rumley Sébastien" userId="e98e884d-0f24-49d7-b7e6-fadf7c5c5205" providerId="ADAL" clId="{70C2D6BD-B62F-6D4F-BBB3-3A6FB4FDBACB}" dt="2021-09-02T09:57:41.650" v="4394" actId="207"/>
          <ac:spMkLst>
            <pc:docMk/>
            <pc:sldMk cId="729580869" sldId="274"/>
            <ac:spMk id="81" creationId="{E0F46995-BE05-164E-A95A-D37207A6C60F}"/>
          </ac:spMkLst>
        </pc:spChg>
        <pc:spChg chg="add mod">
          <ac:chgData name="Rumley Sébastien" userId="e98e884d-0f24-49d7-b7e6-fadf7c5c5205" providerId="ADAL" clId="{70C2D6BD-B62F-6D4F-BBB3-3A6FB4FDBACB}" dt="2021-09-02T09:35:24.429" v="3986" actId="1035"/>
          <ac:spMkLst>
            <pc:docMk/>
            <pc:sldMk cId="729580869" sldId="274"/>
            <ac:spMk id="82" creationId="{33A5F4E7-0B28-954C-9535-E7855D3E5E1E}"/>
          </ac:spMkLst>
        </pc:spChg>
        <pc:spChg chg="add mod">
          <ac:chgData name="Rumley Sébastien" userId="e98e884d-0f24-49d7-b7e6-fadf7c5c5205" providerId="ADAL" clId="{70C2D6BD-B62F-6D4F-BBB3-3A6FB4FDBACB}" dt="2021-09-02T09:56:56.223" v="4385" actId="207"/>
          <ac:spMkLst>
            <pc:docMk/>
            <pc:sldMk cId="729580869" sldId="274"/>
            <ac:spMk id="83" creationId="{1F9B719B-8C4C-C64A-A549-0BD989D4981F}"/>
          </ac:spMkLst>
        </pc:spChg>
        <pc:spChg chg="add mod">
          <ac:chgData name="Rumley Sébastien" userId="e98e884d-0f24-49d7-b7e6-fadf7c5c5205" providerId="ADAL" clId="{70C2D6BD-B62F-6D4F-BBB3-3A6FB4FDBACB}" dt="2021-09-02T09:48:24.415" v="4120" actId="1035"/>
          <ac:spMkLst>
            <pc:docMk/>
            <pc:sldMk cId="729580869" sldId="274"/>
            <ac:spMk id="85" creationId="{9CA92AD5-921B-2E48-A7FB-5DFFFBDFEDB1}"/>
          </ac:spMkLst>
        </pc:spChg>
        <pc:grpChg chg="add mod">
          <ac:chgData name="Rumley Sébastien" userId="e98e884d-0f24-49d7-b7e6-fadf7c5c5205" providerId="ADAL" clId="{70C2D6BD-B62F-6D4F-BBB3-3A6FB4FDBACB}" dt="2021-09-02T09:35:24.429" v="3986" actId="1035"/>
          <ac:grpSpMkLst>
            <pc:docMk/>
            <pc:sldMk cId="729580869" sldId="274"/>
            <ac:grpSpMk id="25" creationId="{9DFC147A-B9BD-AB4C-8ABC-473AAB5B317C}"/>
          </ac:grpSpMkLst>
        </pc:grpChg>
        <pc:grpChg chg="add mod">
          <ac:chgData name="Rumley Sébastien" userId="e98e884d-0f24-49d7-b7e6-fadf7c5c5205" providerId="ADAL" clId="{70C2D6BD-B62F-6D4F-BBB3-3A6FB4FDBACB}" dt="2021-09-02T09:35:24.429" v="3986" actId="1035"/>
          <ac:grpSpMkLst>
            <pc:docMk/>
            <pc:sldMk cId="729580869" sldId="274"/>
            <ac:grpSpMk id="34" creationId="{7C293DC9-6281-A847-8026-497EEFAC1AC2}"/>
          </ac:grpSpMkLst>
        </pc:grpChg>
        <pc:grpChg chg="add mod">
          <ac:chgData name="Rumley Sébastien" userId="e98e884d-0f24-49d7-b7e6-fadf7c5c5205" providerId="ADAL" clId="{70C2D6BD-B62F-6D4F-BBB3-3A6FB4FDBACB}" dt="2021-09-02T09:35:24.429" v="3986" actId="1035"/>
          <ac:grpSpMkLst>
            <pc:docMk/>
            <pc:sldMk cId="729580869" sldId="274"/>
            <ac:grpSpMk id="35" creationId="{3C45B2AE-2296-4E4C-AC23-F0FEBE14FDB5}"/>
          </ac:grpSpMkLst>
        </pc:grpChg>
        <pc:grpChg chg="add mod">
          <ac:chgData name="Rumley Sébastien" userId="e98e884d-0f24-49d7-b7e6-fadf7c5c5205" providerId="ADAL" clId="{70C2D6BD-B62F-6D4F-BBB3-3A6FB4FDBACB}" dt="2021-09-02T09:35:24.429" v="3986" actId="1035"/>
          <ac:grpSpMkLst>
            <pc:docMk/>
            <pc:sldMk cId="729580869" sldId="274"/>
            <ac:grpSpMk id="37" creationId="{F6B3B03C-E4A0-4048-B134-96654B10DFEA}"/>
          </ac:grpSpMkLst>
        </pc:grpChg>
        <pc:grpChg chg="add mod">
          <ac:chgData name="Rumley Sébastien" userId="e98e884d-0f24-49d7-b7e6-fadf7c5c5205" providerId="ADAL" clId="{70C2D6BD-B62F-6D4F-BBB3-3A6FB4FDBACB}" dt="2021-09-02T09:57:56.809" v="4396" actId="167"/>
          <ac:grpSpMkLst>
            <pc:docMk/>
            <pc:sldMk cId="729580869" sldId="274"/>
            <ac:grpSpMk id="80" creationId="{A5C198C8-C89E-F54F-927A-5D17CF350391}"/>
          </ac:grpSpMkLst>
        </pc:grpChg>
        <pc:picChg chg="add mod">
          <ac:chgData name="Rumley Sébastien" userId="e98e884d-0f24-49d7-b7e6-fadf7c5c5205" providerId="ADAL" clId="{70C2D6BD-B62F-6D4F-BBB3-3A6FB4FDBACB}" dt="2021-09-02T09:35:24.429" v="3986" actId="1035"/>
          <ac:picMkLst>
            <pc:docMk/>
            <pc:sldMk cId="729580869" sldId="274"/>
            <ac:picMk id="12" creationId="{42ADE631-C934-DC4E-90D3-D0F515AB0298}"/>
          </ac:picMkLst>
        </pc:picChg>
        <pc:picChg chg="add mod">
          <ac:chgData name="Rumley Sébastien" userId="e98e884d-0f24-49d7-b7e6-fadf7c5c5205" providerId="ADAL" clId="{70C2D6BD-B62F-6D4F-BBB3-3A6FB4FDBACB}" dt="2021-09-02T09:35:24.429" v="3986" actId="1035"/>
          <ac:picMkLst>
            <pc:docMk/>
            <pc:sldMk cId="729580869" sldId="274"/>
            <ac:picMk id="14" creationId="{0CDB39C3-74E6-714E-BEB6-651A57171499}"/>
          </ac:picMkLst>
        </pc:picChg>
        <pc:picChg chg="add mod">
          <ac:chgData name="Rumley Sébastien" userId="e98e884d-0f24-49d7-b7e6-fadf7c5c5205" providerId="ADAL" clId="{70C2D6BD-B62F-6D4F-BBB3-3A6FB4FDBACB}" dt="2021-09-02T09:35:24.429" v="3986" actId="1035"/>
          <ac:picMkLst>
            <pc:docMk/>
            <pc:sldMk cId="729580869" sldId="274"/>
            <ac:picMk id="1026" creationId="{F510FC21-C26F-1649-9D81-A16A8BFBFFF4}"/>
          </ac:picMkLst>
        </pc:picChg>
        <pc:picChg chg="add del">
          <ac:chgData name="Rumley Sébastien" userId="e98e884d-0f24-49d7-b7e6-fadf7c5c5205" providerId="ADAL" clId="{70C2D6BD-B62F-6D4F-BBB3-3A6FB4FDBACB}" dt="2021-09-02T09:07:35.959" v="2572" actId="478"/>
          <ac:picMkLst>
            <pc:docMk/>
            <pc:sldMk cId="729580869" sldId="274"/>
            <ac:picMk id="1028" creationId="{53077833-25FA-BD49-B4C3-65DBDA9AC1C9}"/>
          </ac:picMkLst>
        </pc:picChg>
        <pc:cxnChg chg="add del mod">
          <ac:chgData name="Rumley Sébastien" userId="e98e884d-0f24-49d7-b7e6-fadf7c5c5205" providerId="ADAL" clId="{70C2D6BD-B62F-6D4F-BBB3-3A6FB4FDBACB}" dt="2021-09-02T08:18:53.116" v="2500" actId="478"/>
          <ac:cxnSpMkLst>
            <pc:docMk/>
            <pc:sldMk cId="729580869" sldId="274"/>
            <ac:cxnSpMk id="17" creationId="{2EAC2C3A-FA5D-4142-B5E3-A372208B608D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22" creationId="{B0978F96-2CC1-7645-8BBA-682B724AD9FD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24" creationId="{54AEF74A-AB67-7344-9548-59832E9ED8A2}"/>
          </ac:cxnSpMkLst>
        </pc:cxnChg>
        <pc:cxnChg chg="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29" creationId="{6FC5D09B-90B8-FE44-8162-A2F03D4809F5}"/>
          </ac:cxnSpMkLst>
        </pc:cxnChg>
        <pc:cxnChg chg="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30" creationId="{330305DA-BAFE-7249-9D44-940651957127}"/>
          </ac:cxnSpMkLst>
        </pc:cxnChg>
        <pc:cxnChg chg="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41" creationId="{8F821ECA-9FC2-2D4B-B6F7-B8E225BFCA89}"/>
          </ac:cxnSpMkLst>
        </pc:cxnChg>
        <pc:cxnChg chg="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42" creationId="{E59A5CD4-A7B2-0143-A4A6-C29CF762B33E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50" creationId="{7C45EC70-D346-1145-898B-49D7130846BA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57" creationId="{27BE562E-1130-AD46-922A-84505AD3DE2E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60" creationId="{F1EEDCBF-66A6-1F4E-A64C-F636C2488B89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66" creationId="{D449D83B-339E-FC49-9F24-DBDBF4102317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69" creationId="{CEE7FBCF-DA79-D74E-AFC5-FDBB3EA4BBC6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72" creationId="{8921E130-B62A-3540-A088-FDB9D99468F0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76" creationId="{027A67E8-B402-4F42-8A15-65CAD02FD51D}"/>
          </ac:cxnSpMkLst>
        </pc:cxnChg>
        <pc:cxnChg chg="add mod">
          <ac:chgData name="Rumley Sébastien" userId="e98e884d-0f24-49d7-b7e6-fadf7c5c5205" providerId="ADAL" clId="{70C2D6BD-B62F-6D4F-BBB3-3A6FB4FDBACB}" dt="2021-09-02T09:35:24.429" v="3986" actId="1035"/>
          <ac:cxnSpMkLst>
            <pc:docMk/>
            <pc:sldMk cId="729580869" sldId="274"/>
            <ac:cxnSpMk id="78" creationId="{76F73F35-8829-E841-B78C-497FEEBCA02A}"/>
          </ac:cxnSpMkLst>
        </pc:cxnChg>
      </pc:sldChg>
      <pc:sldChg chg="addSp modSp new mod">
        <pc:chgData name="Rumley Sébastien" userId="e98e884d-0f24-49d7-b7e6-fadf7c5c5205" providerId="ADAL" clId="{70C2D6BD-B62F-6D4F-BBB3-3A6FB4FDBACB}" dt="2021-09-02T12:41:12.260" v="7733" actId="14100"/>
        <pc:sldMkLst>
          <pc:docMk/>
          <pc:sldMk cId="4202885642" sldId="276"/>
        </pc:sldMkLst>
        <pc:spChg chg="mod">
          <ac:chgData name="Rumley Sébastien" userId="e98e884d-0f24-49d7-b7e6-fadf7c5c5205" providerId="ADAL" clId="{70C2D6BD-B62F-6D4F-BBB3-3A6FB4FDBACB}" dt="2021-08-31T08:49:56.363" v="176" actId="20577"/>
          <ac:spMkLst>
            <pc:docMk/>
            <pc:sldMk cId="4202885642" sldId="276"/>
            <ac:spMk id="2" creationId="{07B02EE9-400D-8D44-8F9D-7897C479A77F}"/>
          </ac:spMkLst>
        </pc:spChg>
        <pc:spChg chg="mod">
          <ac:chgData name="Rumley Sébastien" userId="e98e884d-0f24-49d7-b7e6-fadf7c5c5205" providerId="ADAL" clId="{70C2D6BD-B62F-6D4F-BBB3-3A6FB4FDBACB}" dt="2021-09-02T12:41:03.344" v="7731" actId="20577"/>
          <ac:spMkLst>
            <pc:docMk/>
            <pc:sldMk cId="4202885642" sldId="276"/>
            <ac:spMk id="3" creationId="{ACA93779-1A92-CF44-B8EF-7B3DC6BF183A}"/>
          </ac:spMkLst>
        </pc:spChg>
        <pc:picChg chg="add mod">
          <ac:chgData name="Rumley Sébastien" userId="e98e884d-0f24-49d7-b7e6-fadf7c5c5205" providerId="ADAL" clId="{70C2D6BD-B62F-6D4F-BBB3-3A6FB4FDBACB}" dt="2021-09-02T12:41:08.364" v="7732" actId="14100"/>
          <ac:picMkLst>
            <pc:docMk/>
            <pc:sldMk cId="4202885642" sldId="276"/>
            <ac:picMk id="5" creationId="{134989D5-8444-5B42-8C59-2865A22906A5}"/>
          </ac:picMkLst>
        </pc:picChg>
        <pc:cxnChg chg="add mod">
          <ac:chgData name="Rumley Sébastien" userId="e98e884d-0f24-49d7-b7e6-fadf7c5c5205" providerId="ADAL" clId="{70C2D6BD-B62F-6D4F-BBB3-3A6FB4FDBACB}" dt="2021-09-02T12:41:12.260" v="7733" actId="14100"/>
          <ac:cxnSpMkLst>
            <pc:docMk/>
            <pc:sldMk cId="4202885642" sldId="276"/>
            <ac:cxnSpMk id="7" creationId="{7CFA2D22-EE21-AE4F-80EA-728304B26339}"/>
          </ac:cxnSpMkLst>
        </pc:cxnChg>
      </pc:sldChg>
      <pc:sldChg chg="addSp modSp new mod">
        <pc:chgData name="Rumley Sébastien" userId="e98e884d-0f24-49d7-b7e6-fadf7c5c5205" providerId="ADAL" clId="{70C2D6BD-B62F-6D4F-BBB3-3A6FB4FDBACB}" dt="2021-09-02T12:33:05.588" v="7042" actId="1036"/>
        <pc:sldMkLst>
          <pc:docMk/>
          <pc:sldMk cId="2523501960" sldId="277"/>
        </pc:sldMkLst>
        <pc:spChg chg="mod">
          <ac:chgData name="Rumley Sébastien" userId="e98e884d-0f24-49d7-b7e6-fadf7c5c5205" providerId="ADAL" clId="{70C2D6BD-B62F-6D4F-BBB3-3A6FB4FDBACB}" dt="2021-09-01T14:12:04.662" v="1063" actId="20577"/>
          <ac:spMkLst>
            <pc:docMk/>
            <pc:sldMk cId="2523501960" sldId="277"/>
            <ac:spMk id="2" creationId="{AB841747-0F01-6F49-9233-B806B47AD006}"/>
          </ac:spMkLst>
        </pc:spChg>
        <pc:spChg chg="mod">
          <ac:chgData name="Rumley Sébastien" userId="e98e884d-0f24-49d7-b7e6-fadf7c5c5205" providerId="ADAL" clId="{70C2D6BD-B62F-6D4F-BBB3-3A6FB4FDBACB}" dt="2021-09-02T07:25:41.224" v="1440" actId="20577"/>
          <ac:spMkLst>
            <pc:docMk/>
            <pc:sldMk cId="2523501960" sldId="277"/>
            <ac:spMk id="3" creationId="{8EA41B9A-B375-FF4F-9D62-04C77B5EAAB7}"/>
          </ac:spMkLst>
        </pc:spChg>
        <pc:spChg chg="add mod">
          <ac:chgData name="Rumley Sébastien" userId="e98e884d-0f24-49d7-b7e6-fadf7c5c5205" providerId="ADAL" clId="{70C2D6BD-B62F-6D4F-BBB3-3A6FB4FDBACB}" dt="2021-09-02T12:32:51.987" v="7035" actId="14100"/>
          <ac:spMkLst>
            <pc:docMk/>
            <pc:sldMk cId="2523501960" sldId="277"/>
            <ac:spMk id="5" creationId="{CC37CE22-0500-D84D-BB2A-214CD0C0359E}"/>
          </ac:spMkLst>
        </pc:spChg>
        <pc:spChg chg="add mod">
          <ac:chgData name="Rumley Sébastien" userId="e98e884d-0f24-49d7-b7e6-fadf7c5c5205" providerId="ADAL" clId="{70C2D6BD-B62F-6D4F-BBB3-3A6FB4FDBACB}" dt="2021-09-02T12:33:05.588" v="7042" actId="1036"/>
          <ac:spMkLst>
            <pc:docMk/>
            <pc:sldMk cId="2523501960" sldId="277"/>
            <ac:spMk id="6" creationId="{1DAFA6D2-D583-5B43-812A-8C7AAF2961B0}"/>
          </ac:spMkLst>
        </pc:spChg>
      </pc:sldChg>
      <pc:sldChg chg="addSp delSp modSp new del mod">
        <pc:chgData name="Rumley Sébastien" userId="e98e884d-0f24-49d7-b7e6-fadf7c5c5205" providerId="ADAL" clId="{70C2D6BD-B62F-6D4F-BBB3-3A6FB4FDBACB}" dt="2021-09-02T09:49:14.191" v="4123" actId="2696"/>
        <pc:sldMkLst>
          <pc:docMk/>
          <pc:sldMk cId="1443047659" sldId="278"/>
        </pc:sldMkLst>
        <pc:spChg chg="del">
          <ac:chgData name="Rumley Sébastien" userId="e98e884d-0f24-49d7-b7e6-fadf7c5c5205" providerId="ADAL" clId="{70C2D6BD-B62F-6D4F-BBB3-3A6FB4FDBACB}" dt="2021-09-02T08:20:51.117" v="2543" actId="478"/>
          <ac:spMkLst>
            <pc:docMk/>
            <pc:sldMk cId="1443047659" sldId="278"/>
            <ac:spMk id="2" creationId="{31D786C5-6466-2142-958F-AB55A9DAB8B6}"/>
          </ac:spMkLst>
        </pc:spChg>
        <pc:spChg chg="del">
          <ac:chgData name="Rumley Sébastien" userId="e98e884d-0f24-49d7-b7e6-fadf7c5c5205" providerId="ADAL" clId="{70C2D6BD-B62F-6D4F-BBB3-3A6FB4FDBACB}" dt="2021-09-02T08:20:51.117" v="2543" actId="478"/>
          <ac:spMkLst>
            <pc:docMk/>
            <pc:sldMk cId="1443047659" sldId="278"/>
            <ac:spMk id="3" creationId="{E33D6162-1E5B-2A45-ABE3-A862B718A854}"/>
          </ac:spMkLst>
        </pc:spChg>
        <pc:spChg chg="add mod">
          <ac:chgData name="Rumley Sébastien" userId="e98e884d-0f24-49d7-b7e6-fadf7c5c5205" providerId="ADAL" clId="{70C2D6BD-B62F-6D4F-BBB3-3A6FB4FDBACB}" dt="2021-09-02T08:22:08.040" v="2555" actId="164"/>
          <ac:spMkLst>
            <pc:docMk/>
            <pc:sldMk cId="1443047659" sldId="278"/>
            <ac:spMk id="5" creationId="{7B0CAB6E-76AD-2842-A880-3A0B1948AB04}"/>
          </ac:spMkLst>
        </pc:spChg>
        <pc:spChg chg="add mod">
          <ac:chgData name="Rumley Sébastien" userId="e98e884d-0f24-49d7-b7e6-fadf7c5c5205" providerId="ADAL" clId="{70C2D6BD-B62F-6D4F-BBB3-3A6FB4FDBACB}" dt="2021-09-02T08:22:08.040" v="2555" actId="164"/>
          <ac:spMkLst>
            <pc:docMk/>
            <pc:sldMk cId="1443047659" sldId="278"/>
            <ac:spMk id="6" creationId="{FEBB7636-70F7-A54E-AFB9-EC250874CECE}"/>
          </ac:spMkLst>
        </pc:spChg>
        <pc:spChg chg="add mod">
          <ac:chgData name="Rumley Sébastien" userId="e98e884d-0f24-49d7-b7e6-fadf7c5c5205" providerId="ADAL" clId="{70C2D6BD-B62F-6D4F-BBB3-3A6FB4FDBACB}" dt="2021-09-02T08:22:08.040" v="2555" actId="164"/>
          <ac:spMkLst>
            <pc:docMk/>
            <pc:sldMk cId="1443047659" sldId="278"/>
            <ac:spMk id="7" creationId="{D329E70E-1098-5848-9A0A-E8EF28488DFF}"/>
          </ac:spMkLst>
        </pc:spChg>
        <pc:spChg chg="add mod">
          <ac:chgData name="Rumley Sébastien" userId="e98e884d-0f24-49d7-b7e6-fadf7c5c5205" providerId="ADAL" clId="{70C2D6BD-B62F-6D4F-BBB3-3A6FB4FDBACB}" dt="2021-09-02T08:22:08.040" v="2555" actId="164"/>
          <ac:spMkLst>
            <pc:docMk/>
            <pc:sldMk cId="1443047659" sldId="278"/>
            <ac:spMk id="10" creationId="{8CBEBAB6-E853-F14A-8141-36C711780578}"/>
          </ac:spMkLst>
        </pc:spChg>
        <pc:spChg chg="add mod">
          <ac:chgData name="Rumley Sébastien" userId="e98e884d-0f24-49d7-b7e6-fadf7c5c5205" providerId="ADAL" clId="{70C2D6BD-B62F-6D4F-BBB3-3A6FB4FDBACB}" dt="2021-09-02T08:22:08.040" v="2555" actId="164"/>
          <ac:spMkLst>
            <pc:docMk/>
            <pc:sldMk cId="1443047659" sldId="278"/>
            <ac:spMk id="11" creationId="{88DC6E70-5D8D-BB40-8149-AF09CAF09DF2}"/>
          </ac:spMkLst>
        </pc:spChg>
        <pc:spChg chg="add mod">
          <ac:chgData name="Rumley Sébastien" userId="e98e884d-0f24-49d7-b7e6-fadf7c5c5205" providerId="ADAL" clId="{70C2D6BD-B62F-6D4F-BBB3-3A6FB4FDBACB}" dt="2021-09-02T08:22:08.040" v="2555" actId="164"/>
          <ac:spMkLst>
            <pc:docMk/>
            <pc:sldMk cId="1443047659" sldId="278"/>
            <ac:spMk id="12" creationId="{BADEC2AF-D7AD-6E46-A923-69785CFA6E08}"/>
          </ac:spMkLst>
        </pc:spChg>
        <pc:grpChg chg="add mod">
          <ac:chgData name="Rumley Sébastien" userId="e98e884d-0f24-49d7-b7e6-fadf7c5c5205" providerId="ADAL" clId="{70C2D6BD-B62F-6D4F-BBB3-3A6FB4FDBACB}" dt="2021-09-02T08:22:08.040" v="2555" actId="164"/>
          <ac:grpSpMkLst>
            <pc:docMk/>
            <pc:sldMk cId="1443047659" sldId="278"/>
            <ac:grpSpMk id="13" creationId="{92C1A051-E71C-3941-BE21-3E7C1B1E59DF}"/>
          </ac:grpSpMkLst>
        </pc:grpChg>
        <pc:cxnChg chg="add mod">
          <ac:chgData name="Rumley Sébastien" userId="e98e884d-0f24-49d7-b7e6-fadf7c5c5205" providerId="ADAL" clId="{70C2D6BD-B62F-6D4F-BBB3-3A6FB4FDBACB}" dt="2021-09-02T08:22:08.040" v="2555" actId="164"/>
          <ac:cxnSpMkLst>
            <pc:docMk/>
            <pc:sldMk cId="1443047659" sldId="278"/>
            <ac:cxnSpMk id="8" creationId="{8BB2E779-8D9B-844B-8386-2F3F498A059B}"/>
          </ac:cxnSpMkLst>
        </pc:cxnChg>
        <pc:cxnChg chg="add mod">
          <ac:chgData name="Rumley Sébastien" userId="e98e884d-0f24-49d7-b7e6-fadf7c5c5205" providerId="ADAL" clId="{70C2D6BD-B62F-6D4F-BBB3-3A6FB4FDBACB}" dt="2021-09-02T08:22:08.040" v="2555" actId="164"/>
          <ac:cxnSpMkLst>
            <pc:docMk/>
            <pc:sldMk cId="1443047659" sldId="278"/>
            <ac:cxnSpMk id="9" creationId="{B3E6BFF5-03F7-6441-BC90-6EDB924D20BB}"/>
          </ac:cxnSpMkLst>
        </pc:cxnChg>
      </pc:sldChg>
      <pc:sldChg chg="addSp delSp modSp new mod ord">
        <pc:chgData name="Rumley Sébastien" userId="e98e884d-0f24-49d7-b7e6-fadf7c5c5205" providerId="ADAL" clId="{70C2D6BD-B62F-6D4F-BBB3-3A6FB4FDBACB}" dt="2021-09-02T12:40:19.216" v="7702" actId="1037"/>
        <pc:sldMkLst>
          <pc:docMk/>
          <pc:sldMk cId="84941748" sldId="279"/>
        </pc:sldMkLst>
        <pc:spChg chg="mod">
          <ac:chgData name="Rumley Sébastien" userId="e98e884d-0f24-49d7-b7e6-fadf7c5c5205" providerId="ADAL" clId="{70C2D6BD-B62F-6D4F-BBB3-3A6FB4FDBACB}" dt="2021-09-02T09:23:18.135" v="3111" actId="20577"/>
          <ac:spMkLst>
            <pc:docMk/>
            <pc:sldMk cId="84941748" sldId="279"/>
            <ac:spMk id="2" creationId="{FE2C450D-17A2-5642-84D9-6E27F89F5199}"/>
          </ac:spMkLst>
        </pc:spChg>
        <pc:spChg chg="mod">
          <ac:chgData name="Rumley Sébastien" userId="e98e884d-0f24-49d7-b7e6-fadf7c5c5205" providerId="ADAL" clId="{70C2D6BD-B62F-6D4F-BBB3-3A6FB4FDBACB}" dt="2021-09-02T12:39:07.713" v="7511" actId="27636"/>
          <ac:spMkLst>
            <pc:docMk/>
            <pc:sldMk cId="84941748" sldId="279"/>
            <ac:spMk id="3" creationId="{A6214A5F-6D5F-7F48-933A-75F1F83A1AF6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0" creationId="{0FB5E02A-3EAB-DF47-9229-F61A547691E2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1" creationId="{CE04B50E-2AB6-5647-809E-0ADE7D537D70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3" creationId="{36A92F87-3608-4049-8DC0-2B240C3AA536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6" creationId="{3B7F5C27-67F7-F243-8468-6CA518617042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7" creationId="{227E3142-73A6-6E4A-9498-0109A854EE84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8" creationId="{2F3C2D4C-6675-3745-BA82-14593DB0E841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19" creationId="{7F271287-592B-D041-ADF0-E38685751F6D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20" creationId="{61F8AFA9-2B4E-7140-A809-CD5093CDE61C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23" creationId="{5D0F190E-9651-C740-9FC0-2151EEFDC786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24" creationId="{4D60195E-BEBB-6249-8CC4-5A458B892C3C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25" creationId="{ABBDA9D1-59BD-EB43-A265-0C40D9D6B3EA}"/>
          </ac:spMkLst>
        </pc:spChg>
        <pc:spChg chg="add del mod">
          <ac:chgData name="Rumley Sébastien" userId="e98e884d-0f24-49d7-b7e6-fadf7c5c5205" providerId="ADAL" clId="{70C2D6BD-B62F-6D4F-BBB3-3A6FB4FDBACB}" dt="2021-09-02T09:29:59.183" v="3670" actId="478"/>
          <ac:spMkLst>
            <pc:docMk/>
            <pc:sldMk cId="84941748" sldId="279"/>
            <ac:spMk id="26" creationId="{CEBDD4B2-8283-BA43-83B9-AB2FC3F33821}"/>
          </ac:spMkLst>
        </pc:spChg>
        <pc:spChg chg="add del mod">
          <ac:chgData name="Rumley Sébastien" userId="e98e884d-0f24-49d7-b7e6-fadf7c5c5205" providerId="ADAL" clId="{70C2D6BD-B62F-6D4F-BBB3-3A6FB4FDBACB}" dt="2021-09-02T09:30:00.177" v="3671" actId="478"/>
          <ac:spMkLst>
            <pc:docMk/>
            <pc:sldMk cId="84941748" sldId="279"/>
            <ac:spMk id="27" creationId="{85BD76D9-5FAD-B34F-B9BF-32AF892B9945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28" creationId="{50A73E1C-D7B7-1B4E-BED2-10B6A2C4D582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29" creationId="{2098173D-18C0-DF46-9B91-FEA22FA3478D}"/>
          </ac:spMkLst>
        </pc:spChg>
        <pc:spChg chg="add mod">
          <ac:chgData name="Rumley Sébastien" userId="e98e884d-0f24-49d7-b7e6-fadf7c5c5205" providerId="ADAL" clId="{70C2D6BD-B62F-6D4F-BBB3-3A6FB4FDBACB}" dt="2021-09-02T12:39:16.317" v="7531" actId="1035"/>
          <ac:spMkLst>
            <pc:docMk/>
            <pc:sldMk cId="84941748" sldId="279"/>
            <ac:spMk id="30" creationId="{D3DA813F-18E7-C546-949E-8C6CA14B85F8}"/>
          </ac:spMkLst>
        </pc:spChg>
        <pc:spChg chg="add mod">
          <ac:chgData name="Rumley Sébastien" userId="e98e884d-0f24-49d7-b7e6-fadf7c5c5205" providerId="ADAL" clId="{70C2D6BD-B62F-6D4F-BBB3-3A6FB4FDBACB}" dt="2021-09-02T12:40:19.216" v="7702" actId="1037"/>
          <ac:spMkLst>
            <pc:docMk/>
            <pc:sldMk cId="84941748" sldId="279"/>
            <ac:spMk id="31" creationId="{AB3CC54E-F962-B54A-B0FD-DB26C07743AB}"/>
          </ac:spMkLst>
        </pc:spChg>
        <pc:cxnChg chg="add mod">
          <ac:chgData name="Rumley Sébastien" userId="e98e884d-0f24-49d7-b7e6-fadf7c5c5205" providerId="ADAL" clId="{70C2D6BD-B62F-6D4F-BBB3-3A6FB4FDBACB}" dt="2021-09-02T12:39:16.317" v="7531" actId="1035"/>
          <ac:cxnSpMkLst>
            <pc:docMk/>
            <pc:sldMk cId="84941748" sldId="279"/>
            <ac:cxnSpMk id="5" creationId="{1757200F-30CB-8046-AF3E-7D79BF275125}"/>
          </ac:cxnSpMkLst>
        </pc:cxnChg>
        <pc:cxnChg chg="add mod">
          <ac:chgData name="Rumley Sébastien" userId="e98e884d-0f24-49d7-b7e6-fadf7c5c5205" providerId="ADAL" clId="{70C2D6BD-B62F-6D4F-BBB3-3A6FB4FDBACB}" dt="2021-09-02T12:39:16.317" v="7531" actId="1035"/>
          <ac:cxnSpMkLst>
            <pc:docMk/>
            <pc:sldMk cId="84941748" sldId="279"/>
            <ac:cxnSpMk id="7" creationId="{D48CB70C-C60C-F04D-9F86-0CA141B282B5}"/>
          </ac:cxnSpMkLst>
        </pc:cxnChg>
        <pc:cxnChg chg="add mod">
          <ac:chgData name="Rumley Sébastien" userId="e98e884d-0f24-49d7-b7e6-fadf7c5c5205" providerId="ADAL" clId="{70C2D6BD-B62F-6D4F-BBB3-3A6FB4FDBACB}" dt="2021-09-02T12:39:16.317" v="7531" actId="1035"/>
          <ac:cxnSpMkLst>
            <pc:docMk/>
            <pc:sldMk cId="84941748" sldId="279"/>
            <ac:cxnSpMk id="14" creationId="{1238AF68-D237-E246-B06F-A1ACA09A180D}"/>
          </ac:cxnSpMkLst>
        </pc:cxnChg>
        <pc:cxnChg chg="add mod">
          <ac:chgData name="Rumley Sébastien" userId="e98e884d-0f24-49d7-b7e6-fadf7c5c5205" providerId="ADAL" clId="{70C2D6BD-B62F-6D4F-BBB3-3A6FB4FDBACB}" dt="2021-09-02T12:39:16.317" v="7531" actId="1035"/>
          <ac:cxnSpMkLst>
            <pc:docMk/>
            <pc:sldMk cId="84941748" sldId="279"/>
            <ac:cxnSpMk id="15" creationId="{C666C2B0-F1A5-AE4D-B404-75BF82A4E4D0}"/>
          </ac:cxnSpMkLst>
        </pc:cxnChg>
        <pc:cxnChg chg="add mod">
          <ac:chgData name="Rumley Sébastien" userId="e98e884d-0f24-49d7-b7e6-fadf7c5c5205" providerId="ADAL" clId="{70C2D6BD-B62F-6D4F-BBB3-3A6FB4FDBACB}" dt="2021-09-02T12:39:16.317" v="7531" actId="1035"/>
          <ac:cxnSpMkLst>
            <pc:docMk/>
            <pc:sldMk cId="84941748" sldId="279"/>
            <ac:cxnSpMk id="21" creationId="{92A13F6A-8F46-FC44-8D2A-D79A723291B1}"/>
          </ac:cxnSpMkLst>
        </pc:cxnChg>
        <pc:cxnChg chg="add mod">
          <ac:chgData name="Rumley Sébastien" userId="e98e884d-0f24-49d7-b7e6-fadf7c5c5205" providerId="ADAL" clId="{70C2D6BD-B62F-6D4F-BBB3-3A6FB4FDBACB}" dt="2021-09-02T12:39:16.317" v="7531" actId="1035"/>
          <ac:cxnSpMkLst>
            <pc:docMk/>
            <pc:sldMk cId="84941748" sldId="279"/>
            <ac:cxnSpMk id="22" creationId="{E7A13B22-27F3-C74C-BE5F-1F5ADAEF2D62}"/>
          </ac:cxnSpMkLst>
        </pc:cxnChg>
      </pc:sldChg>
      <pc:sldChg chg="addSp delSp modSp add mod ord">
        <pc:chgData name="Rumley Sébastien" userId="e98e884d-0f24-49d7-b7e6-fadf7c5c5205" providerId="ADAL" clId="{70C2D6BD-B62F-6D4F-BBB3-3A6FB4FDBACB}" dt="2021-09-02T09:59:44.180" v="4456" actId="1038"/>
        <pc:sldMkLst>
          <pc:docMk/>
          <pc:sldMk cId="1212240966" sldId="280"/>
        </pc:sldMkLst>
        <pc:spChg chg="add mod">
          <ac:chgData name="Rumley Sébastien" userId="e98e884d-0f24-49d7-b7e6-fadf7c5c5205" providerId="ADAL" clId="{70C2D6BD-B62F-6D4F-BBB3-3A6FB4FDBACB}" dt="2021-09-02T09:51:47.047" v="4251" actId="1036"/>
          <ac:spMkLst>
            <pc:docMk/>
            <pc:sldMk cId="1212240966" sldId="280"/>
            <ac:spMk id="2" creationId="{B9443588-C9BC-4344-8F39-5C111F924974}"/>
          </ac:spMkLst>
        </pc:spChg>
        <pc:spChg chg="del">
          <ac:chgData name="Rumley Sébastien" userId="e98e884d-0f24-49d7-b7e6-fadf7c5c5205" providerId="ADAL" clId="{70C2D6BD-B62F-6D4F-BBB3-3A6FB4FDBACB}" dt="2021-09-02T09:53:03.992" v="4263" actId="478"/>
          <ac:spMkLst>
            <pc:docMk/>
            <pc:sldMk cId="1212240966" sldId="280"/>
            <ac:spMk id="7" creationId="{65957113-7932-E744-9A5F-31D1A9685C92}"/>
          </ac:spMkLst>
        </pc:spChg>
        <pc:spChg chg="del">
          <ac:chgData name="Rumley Sébastien" userId="e98e884d-0f24-49d7-b7e6-fadf7c5c5205" providerId="ADAL" clId="{70C2D6BD-B62F-6D4F-BBB3-3A6FB4FDBACB}" dt="2021-09-02T09:53:05.234" v="4264" actId="478"/>
          <ac:spMkLst>
            <pc:docMk/>
            <pc:sldMk cId="1212240966" sldId="280"/>
            <ac:spMk id="9" creationId="{C5170ED5-3EFC-184A-AA59-96980ED3D753}"/>
          </ac:spMkLst>
        </pc:spChg>
        <pc:spChg chg="mod">
          <ac:chgData name="Rumley Sébastien" userId="e98e884d-0f24-49d7-b7e6-fadf7c5c5205" providerId="ADAL" clId="{70C2D6BD-B62F-6D4F-BBB3-3A6FB4FDBACB}" dt="2021-09-02T09:53:12.796" v="4265" actId="14100"/>
          <ac:spMkLst>
            <pc:docMk/>
            <pc:sldMk cId="1212240966" sldId="280"/>
            <ac:spMk id="10" creationId="{BDB81B81-B647-5C49-A609-8D6800B1BD95}"/>
          </ac:spMkLst>
        </pc:spChg>
        <pc:spChg chg="mod">
          <ac:chgData name="Rumley Sébastien" userId="e98e884d-0f24-49d7-b7e6-fadf7c5c5205" providerId="ADAL" clId="{70C2D6BD-B62F-6D4F-BBB3-3A6FB4FDBACB}" dt="2021-09-02T09:53:23.971" v="4318" actId="1036"/>
          <ac:spMkLst>
            <pc:docMk/>
            <pc:sldMk cId="1212240966" sldId="280"/>
            <ac:spMk id="11" creationId="{2BA89322-4D7A-AD44-A926-E5DC6155250D}"/>
          </ac:spMkLst>
        </pc:spChg>
        <pc:spChg chg="mod">
          <ac:chgData name="Rumley Sébastien" userId="e98e884d-0f24-49d7-b7e6-fadf7c5c5205" providerId="ADAL" clId="{70C2D6BD-B62F-6D4F-BBB3-3A6FB4FDBACB}" dt="2021-09-02T09:53:12.796" v="4265" actId="14100"/>
          <ac:spMkLst>
            <pc:docMk/>
            <pc:sldMk cId="1212240966" sldId="280"/>
            <ac:spMk id="12" creationId="{5162C347-4020-6F4A-9FD6-AE523DD3E0FE}"/>
          </ac:spMkLst>
        </pc:spChg>
        <pc:spChg chg="mod">
          <ac:chgData name="Rumley Sébastien" userId="e98e884d-0f24-49d7-b7e6-fadf7c5c5205" providerId="ADAL" clId="{70C2D6BD-B62F-6D4F-BBB3-3A6FB4FDBACB}" dt="2021-09-02T09:53:18.507" v="4284" actId="1036"/>
          <ac:spMkLst>
            <pc:docMk/>
            <pc:sldMk cId="1212240966" sldId="280"/>
            <ac:spMk id="13" creationId="{4E1F875F-C7E5-0F48-AA53-8FDC07B9750C}"/>
          </ac:spMkLst>
        </pc:spChg>
        <pc:spChg chg="add">
          <ac:chgData name="Rumley Sébastien" userId="e98e884d-0f24-49d7-b7e6-fadf7c5c5205" providerId="ADAL" clId="{70C2D6BD-B62F-6D4F-BBB3-3A6FB4FDBACB}" dt="2021-09-02T09:55:35.731" v="4362" actId="11529"/>
          <ac:spMkLst>
            <pc:docMk/>
            <pc:sldMk cId="1212240966" sldId="280"/>
            <ac:spMk id="27" creationId="{6E3E35AB-CAFF-BE4B-8120-F5DDE36AE95E}"/>
          </ac:spMkLst>
        </pc:spChg>
        <pc:spChg chg="add mod">
          <ac:chgData name="Rumley Sébastien" userId="e98e884d-0f24-49d7-b7e6-fadf7c5c5205" providerId="ADAL" clId="{70C2D6BD-B62F-6D4F-BBB3-3A6FB4FDBACB}" dt="2021-09-02T09:55:23.909" v="4361" actId="14100"/>
          <ac:spMkLst>
            <pc:docMk/>
            <pc:sldMk cId="1212240966" sldId="280"/>
            <ac:spMk id="28" creationId="{CFA0B56B-0323-D445-94C9-EDEB3BF4253C}"/>
          </ac:spMkLst>
        </pc:spChg>
        <pc:spChg chg="add mod">
          <ac:chgData name="Rumley Sébastien" userId="e98e884d-0f24-49d7-b7e6-fadf7c5c5205" providerId="ADAL" clId="{70C2D6BD-B62F-6D4F-BBB3-3A6FB4FDBACB}" dt="2021-09-02T09:59:44.180" v="4456" actId="1038"/>
          <ac:spMkLst>
            <pc:docMk/>
            <pc:sldMk cId="1212240966" sldId="280"/>
            <ac:spMk id="30" creationId="{FCBF4710-BA7D-7E42-B4A6-BA5C9B88EE14}"/>
          </ac:spMkLst>
        </pc:spChg>
        <pc:spChg chg="add mod">
          <ac:chgData name="Rumley Sébastien" userId="e98e884d-0f24-49d7-b7e6-fadf7c5c5205" providerId="ADAL" clId="{70C2D6BD-B62F-6D4F-BBB3-3A6FB4FDBACB}" dt="2021-09-02T09:55:55.572" v="4377" actId="20577"/>
          <ac:spMkLst>
            <pc:docMk/>
            <pc:sldMk cId="1212240966" sldId="280"/>
            <ac:spMk id="31" creationId="{30670F03-4BAC-9B46-B55E-F8D037F2EDF0}"/>
          </ac:spMkLst>
        </pc:spChg>
        <pc:spChg chg="add mod">
          <ac:chgData name="Rumley Sébastien" userId="e98e884d-0f24-49d7-b7e6-fadf7c5c5205" providerId="ADAL" clId="{70C2D6BD-B62F-6D4F-BBB3-3A6FB4FDBACB}" dt="2021-09-02T09:56:08.375" v="4381" actId="1076"/>
          <ac:spMkLst>
            <pc:docMk/>
            <pc:sldMk cId="1212240966" sldId="280"/>
            <ac:spMk id="32" creationId="{85A15C4F-5324-6D41-961D-DFB118EC064E}"/>
          </ac:spMkLst>
        </pc:spChg>
        <pc:spChg chg="add mod">
          <ac:chgData name="Rumley Sébastien" userId="e98e884d-0f24-49d7-b7e6-fadf7c5c5205" providerId="ADAL" clId="{70C2D6BD-B62F-6D4F-BBB3-3A6FB4FDBACB}" dt="2021-09-02T09:56:15.577" v="4384" actId="14100"/>
          <ac:spMkLst>
            <pc:docMk/>
            <pc:sldMk cId="1212240966" sldId="280"/>
            <ac:spMk id="33" creationId="{61ABB160-EF9A-E64A-AB97-E8947C04535A}"/>
          </ac:spMkLst>
        </pc:spChg>
        <pc:cxnChg chg="add mod">
          <ac:chgData name="Rumley Sébastien" userId="e98e884d-0f24-49d7-b7e6-fadf7c5c5205" providerId="ADAL" clId="{70C2D6BD-B62F-6D4F-BBB3-3A6FB4FDBACB}" dt="2021-09-02T09:54:25.578" v="4329" actId="693"/>
          <ac:cxnSpMkLst>
            <pc:docMk/>
            <pc:sldMk cId="1212240966" sldId="280"/>
            <ac:cxnSpMk id="5" creationId="{E63CEA6A-0AD5-204E-B756-D47BA10E4EE3}"/>
          </ac:cxnSpMkLst>
        </pc:cxnChg>
        <pc:cxnChg chg="add mod">
          <ac:chgData name="Rumley Sébastien" userId="e98e884d-0f24-49d7-b7e6-fadf7c5c5205" providerId="ADAL" clId="{70C2D6BD-B62F-6D4F-BBB3-3A6FB4FDBACB}" dt="2021-09-02T09:54:25.578" v="4329" actId="693"/>
          <ac:cxnSpMkLst>
            <pc:docMk/>
            <pc:sldMk cId="1212240966" sldId="280"/>
            <ac:cxnSpMk id="14" creationId="{D3DABE0E-2D6C-4247-97B5-5257DD452700}"/>
          </ac:cxnSpMkLst>
        </pc:cxnChg>
        <pc:cxnChg chg="add mod">
          <ac:chgData name="Rumley Sébastien" userId="e98e884d-0f24-49d7-b7e6-fadf7c5c5205" providerId="ADAL" clId="{70C2D6BD-B62F-6D4F-BBB3-3A6FB4FDBACB}" dt="2021-09-02T09:54:25.578" v="4329" actId="693"/>
          <ac:cxnSpMkLst>
            <pc:docMk/>
            <pc:sldMk cId="1212240966" sldId="280"/>
            <ac:cxnSpMk id="16" creationId="{64DB0691-DAFE-9248-A39E-43B6B9F18806}"/>
          </ac:cxnSpMkLst>
        </pc:cxnChg>
        <pc:cxnChg chg="add mod">
          <ac:chgData name="Rumley Sébastien" userId="e98e884d-0f24-49d7-b7e6-fadf7c5c5205" providerId="ADAL" clId="{70C2D6BD-B62F-6D4F-BBB3-3A6FB4FDBACB}" dt="2021-09-02T09:54:25.578" v="4329" actId="693"/>
          <ac:cxnSpMkLst>
            <pc:docMk/>
            <pc:sldMk cId="1212240966" sldId="280"/>
            <ac:cxnSpMk id="20" creationId="{584D98E5-7006-5A4E-9B59-55A51B88EEEC}"/>
          </ac:cxnSpMkLst>
        </pc:cxnChg>
        <pc:cxnChg chg="add mod">
          <ac:chgData name="Rumley Sébastien" userId="e98e884d-0f24-49d7-b7e6-fadf7c5c5205" providerId="ADAL" clId="{70C2D6BD-B62F-6D4F-BBB3-3A6FB4FDBACB}" dt="2021-09-02T09:54:25.578" v="4329" actId="693"/>
          <ac:cxnSpMkLst>
            <pc:docMk/>
            <pc:sldMk cId="1212240966" sldId="280"/>
            <ac:cxnSpMk id="26" creationId="{F98FF3EA-A26C-9D49-8C95-EB719CD0B670}"/>
          </ac:cxnSpMkLst>
        </pc:cxnChg>
      </pc:sldChg>
      <pc:sldChg chg="modSp new del mod">
        <pc:chgData name="Rumley Sébastien" userId="e98e884d-0f24-49d7-b7e6-fadf7c5c5205" providerId="ADAL" clId="{70C2D6BD-B62F-6D4F-BBB3-3A6FB4FDBACB}" dt="2021-09-02T12:40:27.935" v="7703" actId="2696"/>
        <pc:sldMkLst>
          <pc:docMk/>
          <pc:sldMk cId="4227207506" sldId="281"/>
        </pc:sldMkLst>
        <pc:spChg chg="mod">
          <ac:chgData name="Rumley Sébastien" userId="e98e884d-0f24-49d7-b7e6-fadf7c5c5205" providerId="ADAL" clId="{70C2D6BD-B62F-6D4F-BBB3-3A6FB4FDBACB}" dt="2021-09-02T10:00:19.992" v="4482" actId="20577"/>
          <ac:spMkLst>
            <pc:docMk/>
            <pc:sldMk cId="4227207506" sldId="281"/>
            <ac:spMk id="2" creationId="{C1FFDAEA-9003-A549-B13F-CB4C3EA7E316}"/>
          </ac:spMkLst>
        </pc:spChg>
        <pc:spChg chg="mod">
          <ac:chgData name="Rumley Sébastien" userId="e98e884d-0f24-49d7-b7e6-fadf7c5c5205" providerId="ADAL" clId="{70C2D6BD-B62F-6D4F-BBB3-3A6FB4FDBACB}" dt="2021-09-02T10:00:42.912" v="4520" actId="20577"/>
          <ac:spMkLst>
            <pc:docMk/>
            <pc:sldMk cId="4227207506" sldId="281"/>
            <ac:spMk id="3" creationId="{FC592A5C-F159-6C42-924D-A2EFDBA9197B}"/>
          </ac:spMkLst>
        </pc:spChg>
      </pc:sldChg>
      <pc:sldChg chg="addSp delSp modSp new mod">
        <pc:chgData name="Rumley Sébastien" userId="e98e884d-0f24-49d7-b7e6-fadf7c5c5205" providerId="ADAL" clId="{70C2D6BD-B62F-6D4F-BBB3-3A6FB4FDBACB}" dt="2021-09-02T12:05:30.232" v="5297" actId="20577"/>
        <pc:sldMkLst>
          <pc:docMk/>
          <pc:sldMk cId="4282421039" sldId="282"/>
        </pc:sldMkLst>
        <pc:spChg chg="mod">
          <ac:chgData name="Rumley Sébastien" userId="e98e884d-0f24-49d7-b7e6-fadf7c5c5205" providerId="ADAL" clId="{70C2D6BD-B62F-6D4F-BBB3-3A6FB4FDBACB}" dt="2021-09-02T10:02:44.142" v="4552" actId="20577"/>
          <ac:spMkLst>
            <pc:docMk/>
            <pc:sldMk cId="4282421039" sldId="282"/>
            <ac:spMk id="2" creationId="{2BAEC7B6-1661-E14E-8061-8C6B5A49D268}"/>
          </ac:spMkLst>
        </pc:spChg>
        <pc:spChg chg="del mod">
          <ac:chgData name="Rumley Sébastien" userId="e98e884d-0f24-49d7-b7e6-fadf7c5c5205" providerId="ADAL" clId="{70C2D6BD-B62F-6D4F-BBB3-3A6FB4FDBACB}" dt="2021-09-02T12:00:43.244" v="4936" actId="478"/>
          <ac:spMkLst>
            <pc:docMk/>
            <pc:sldMk cId="4282421039" sldId="282"/>
            <ac:spMk id="3" creationId="{EC2302A0-3CA7-4C4A-A5BD-FAC221ED0089}"/>
          </ac:spMkLst>
        </pc:spChg>
        <pc:spChg chg="del mod topLvl">
          <ac:chgData name="Rumley Sébastien" userId="e98e884d-0f24-49d7-b7e6-fadf7c5c5205" providerId="ADAL" clId="{70C2D6BD-B62F-6D4F-BBB3-3A6FB4FDBACB}" dt="2021-09-02T10:04:14.114" v="4556" actId="478"/>
          <ac:spMkLst>
            <pc:docMk/>
            <pc:sldMk cId="4282421039" sldId="282"/>
            <ac:spMk id="6" creationId="{65554E17-B2E9-3746-9EE3-7A434DEA562E}"/>
          </ac:spMkLst>
        </pc:spChg>
        <pc:spChg chg="mod topLvl">
          <ac:chgData name="Rumley Sébastien" userId="e98e884d-0f24-49d7-b7e6-fadf7c5c5205" providerId="ADAL" clId="{70C2D6BD-B62F-6D4F-BBB3-3A6FB4FDBACB}" dt="2021-09-02T10:05:42.636" v="4634" actId="20577"/>
          <ac:spMkLst>
            <pc:docMk/>
            <pc:sldMk cId="4282421039" sldId="282"/>
            <ac:spMk id="7" creationId="{A173A73D-6CBE-1B4E-8796-DFF18EAF1528}"/>
          </ac:spMkLst>
        </pc:spChg>
        <pc:spChg chg="mod topLvl">
          <ac:chgData name="Rumley Sébastien" userId="e98e884d-0f24-49d7-b7e6-fadf7c5c5205" providerId="ADAL" clId="{70C2D6BD-B62F-6D4F-BBB3-3A6FB4FDBACB}" dt="2021-09-02T10:06:24.112" v="4653" actId="1035"/>
          <ac:spMkLst>
            <pc:docMk/>
            <pc:sldMk cId="4282421039" sldId="282"/>
            <ac:spMk id="8" creationId="{3902DFDB-9566-314F-AE36-95BF3A1043E9}"/>
          </ac:spMkLst>
        </pc:spChg>
        <pc:spChg chg="add mod">
          <ac:chgData name="Rumley Sébastien" userId="e98e884d-0f24-49d7-b7e6-fadf7c5c5205" providerId="ADAL" clId="{70C2D6BD-B62F-6D4F-BBB3-3A6FB4FDBACB}" dt="2021-09-02T10:04:53.977" v="4584" actId="14100"/>
          <ac:spMkLst>
            <pc:docMk/>
            <pc:sldMk cId="4282421039" sldId="282"/>
            <ac:spMk id="9" creationId="{DA9F0EFA-E592-354C-B68E-318A7FDE2598}"/>
          </ac:spMkLst>
        </pc:spChg>
        <pc:spChg chg="add mod">
          <ac:chgData name="Rumley Sébastien" userId="e98e884d-0f24-49d7-b7e6-fadf7c5c5205" providerId="ADAL" clId="{70C2D6BD-B62F-6D4F-BBB3-3A6FB4FDBACB}" dt="2021-09-02T10:05:15.538" v="4589" actId="20577"/>
          <ac:spMkLst>
            <pc:docMk/>
            <pc:sldMk cId="4282421039" sldId="282"/>
            <ac:spMk id="10" creationId="{87599D23-391B-BD4C-9547-CD5056C8FEAE}"/>
          </ac:spMkLst>
        </pc:spChg>
        <pc:spChg chg="add mod">
          <ac:chgData name="Rumley Sébastien" userId="e98e884d-0f24-49d7-b7e6-fadf7c5c5205" providerId="ADAL" clId="{70C2D6BD-B62F-6D4F-BBB3-3A6FB4FDBACB}" dt="2021-09-02T10:05:26.987" v="4599" actId="14100"/>
          <ac:spMkLst>
            <pc:docMk/>
            <pc:sldMk cId="4282421039" sldId="282"/>
            <ac:spMk id="11" creationId="{DCCF0926-4D0B-3846-BADC-E87E1AA5BB52}"/>
          </ac:spMkLst>
        </pc:spChg>
        <pc:spChg chg="add mod">
          <ac:chgData name="Rumley Sébastien" userId="e98e884d-0f24-49d7-b7e6-fadf7c5c5205" providerId="ADAL" clId="{70C2D6BD-B62F-6D4F-BBB3-3A6FB4FDBACB}" dt="2021-09-02T10:06:25.872" v="4655" actId="1035"/>
          <ac:spMkLst>
            <pc:docMk/>
            <pc:sldMk cId="4282421039" sldId="282"/>
            <ac:spMk id="12" creationId="{0562CD3A-783E-8E40-92D6-E1B607468D16}"/>
          </ac:spMkLst>
        </pc:spChg>
        <pc:spChg chg="add mod">
          <ac:chgData name="Rumley Sébastien" userId="e98e884d-0f24-49d7-b7e6-fadf7c5c5205" providerId="ADAL" clId="{70C2D6BD-B62F-6D4F-BBB3-3A6FB4FDBACB}" dt="2021-09-02T10:06:40.135" v="4660" actId="20577"/>
          <ac:spMkLst>
            <pc:docMk/>
            <pc:sldMk cId="4282421039" sldId="282"/>
            <ac:spMk id="13" creationId="{EB28C16A-2F2A-624A-B4C6-10EFF8FA3684}"/>
          </ac:spMkLst>
        </pc:spChg>
        <pc:spChg chg="add mod">
          <ac:chgData name="Rumley Sébastien" userId="e98e884d-0f24-49d7-b7e6-fadf7c5c5205" providerId="ADAL" clId="{70C2D6BD-B62F-6D4F-BBB3-3A6FB4FDBACB}" dt="2021-09-02T10:06:47.493" v="4662" actId="1076"/>
          <ac:spMkLst>
            <pc:docMk/>
            <pc:sldMk cId="4282421039" sldId="282"/>
            <ac:spMk id="14" creationId="{5D091ECD-EA21-C447-AB65-C91C29D17065}"/>
          </ac:spMkLst>
        </pc:spChg>
        <pc:spChg chg="add mod">
          <ac:chgData name="Rumley Sébastien" userId="e98e884d-0f24-49d7-b7e6-fadf7c5c5205" providerId="ADAL" clId="{70C2D6BD-B62F-6D4F-BBB3-3A6FB4FDBACB}" dt="2021-09-02T10:08:08.470" v="4683" actId="20577"/>
          <ac:spMkLst>
            <pc:docMk/>
            <pc:sldMk cId="4282421039" sldId="282"/>
            <ac:spMk id="15" creationId="{AA6228F1-76AA-694E-BC79-D02680F432ED}"/>
          </ac:spMkLst>
        </pc:spChg>
        <pc:spChg chg="add mod">
          <ac:chgData name="Rumley Sébastien" userId="e98e884d-0f24-49d7-b7e6-fadf7c5c5205" providerId="ADAL" clId="{70C2D6BD-B62F-6D4F-BBB3-3A6FB4FDBACB}" dt="2021-09-02T10:08:10.671" v="4685" actId="20577"/>
          <ac:spMkLst>
            <pc:docMk/>
            <pc:sldMk cId="4282421039" sldId="282"/>
            <ac:spMk id="16" creationId="{9BCCFE7B-CCA1-8D41-B65A-E3D48A1F53A5}"/>
          </ac:spMkLst>
        </pc:spChg>
        <pc:spChg chg="add mod">
          <ac:chgData name="Rumley Sébastien" userId="e98e884d-0f24-49d7-b7e6-fadf7c5c5205" providerId="ADAL" clId="{70C2D6BD-B62F-6D4F-BBB3-3A6FB4FDBACB}" dt="2021-09-02T10:09:10.937" v="4692" actId="1076"/>
          <ac:spMkLst>
            <pc:docMk/>
            <pc:sldMk cId="4282421039" sldId="282"/>
            <ac:spMk id="17" creationId="{01AD2C8D-2326-8C46-AAA3-FB307BC4696B}"/>
          </ac:spMkLst>
        </pc:spChg>
        <pc:spChg chg="add mod">
          <ac:chgData name="Rumley Sébastien" userId="e98e884d-0f24-49d7-b7e6-fadf7c5c5205" providerId="ADAL" clId="{70C2D6BD-B62F-6D4F-BBB3-3A6FB4FDBACB}" dt="2021-09-02T10:09:14.269" v="4694" actId="1076"/>
          <ac:spMkLst>
            <pc:docMk/>
            <pc:sldMk cId="4282421039" sldId="282"/>
            <ac:spMk id="18" creationId="{251A6483-8725-BB4E-A0EB-F225082A23C7}"/>
          </ac:spMkLst>
        </pc:spChg>
        <pc:spChg chg="add mod">
          <ac:chgData name="Rumley Sébastien" userId="e98e884d-0f24-49d7-b7e6-fadf7c5c5205" providerId="ADAL" clId="{70C2D6BD-B62F-6D4F-BBB3-3A6FB4FDBACB}" dt="2021-09-02T10:09:17.639" v="4696" actId="1076"/>
          <ac:spMkLst>
            <pc:docMk/>
            <pc:sldMk cId="4282421039" sldId="282"/>
            <ac:spMk id="19" creationId="{368B3CD6-FE04-094C-AA2D-DB36016CBB42}"/>
          </ac:spMkLst>
        </pc:spChg>
        <pc:spChg chg="add mod">
          <ac:chgData name="Rumley Sébastien" userId="e98e884d-0f24-49d7-b7e6-fadf7c5c5205" providerId="ADAL" clId="{70C2D6BD-B62F-6D4F-BBB3-3A6FB4FDBACB}" dt="2021-09-02T10:09:22.614" v="4698" actId="1076"/>
          <ac:spMkLst>
            <pc:docMk/>
            <pc:sldMk cId="4282421039" sldId="282"/>
            <ac:spMk id="20" creationId="{01C08EE3-2CD5-3A4E-A336-9AE80781CB7E}"/>
          </ac:spMkLst>
        </pc:spChg>
        <pc:spChg chg="add mod">
          <ac:chgData name="Rumley Sébastien" userId="e98e884d-0f24-49d7-b7e6-fadf7c5c5205" providerId="ADAL" clId="{70C2D6BD-B62F-6D4F-BBB3-3A6FB4FDBACB}" dt="2021-09-02T10:10:05.739" v="4733" actId="14100"/>
          <ac:spMkLst>
            <pc:docMk/>
            <pc:sldMk cId="4282421039" sldId="282"/>
            <ac:spMk id="21" creationId="{C4027317-62AE-6F4F-86D4-8A841F0C2BCB}"/>
          </ac:spMkLst>
        </pc:spChg>
        <pc:spChg chg="add mod">
          <ac:chgData name="Rumley Sébastien" userId="e98e884d-0f24-49d7-b7e6-fadf7c5c5205" providerId="ADAL" clId="{70C2D6BD-B62F-6D4F-BBB3-3A6FB4FDBACB}" dt="2021-09-02T10:11:11.071" v="4762" actId="14100"/>
          <ac:spMkLst>
            <pc:docMk/>
            <pc:sldMk cId="4282421039" sldId="282"/>
            <ac:spMk id="22" creationId="{19F97B34-BAFE-D144-A011-6A7DCA93A709}"/>
          </ac:spMkLst>
        </pc:spChg>
        <pc:spChg chg="add mod">
          <ac:chgData name="Rumley Sébastien" userId="e98e884d-0f24-49d7-b7e6-fadf7c5c5205" providerId="ADAL" clId="{70C2D6BD-B62F-6D4F-BBB3-3A6FB4FDBACB}" dt="2021-09-02T10:10:24.922" v="4744" actId="20577"/>
          <ac:spMkLst>
            <pc:docMk/>
            <pc:sldMk cId="4282421039" sldId="282"/>
            <ac:spMk id="23" creationId="{5DC7F185-56A7-4D4B-B1CB-92D21D566358}"/>
          </ac:spMkLst>
        </pc:spChg>
        <pc:spChg chg="add mod">
          <ac:chgData name="Rumley Sébastien" userId="e98e884d-0f24-49d7-b7e6-fadf7c5c5205" providerId="ADAL" clId="{70C2D6BD-B62F-6D4F-BBB3-3A6FB4FDBACB}" dt="2021-09-02T10:11:01.642" v="4759" actId="14100"/>
          <ac:spMkLst>
            <pc:docMk/>
            <pc:sldMk cId="4282421039" sldId="282"/>
            <ac:spMk id="24" creationId="{2BDA746D-7F96-3740-AA4C-B22243B3F61C}"/>
          </ac:spMkLst>
        </pc:spChg>
        <pc:spChg chg="add mod">
          <ac:chgData name="Rumley Sébastien" userId="e98e884d-0f24-49d7-b7e6-fadf7c5c5205" providerId="ADAL" clId="{70C2D6BD-B62F-6D4F-BBB3-3A6FB4FDBACB}" dt="2021-09-02T10:10:56.594" v="4756" actId="255"/>
          <ac:spMkLst>
            <pc:docMk/>
            <pc:sldMk cId="4282421039" sldId="282"/>
            <ac:spMk id="25" creationId="{DC68C1C2-A676-A146-9B46-8A6245B9DCF9}"/>
          </ac:spMkLst>
        </pc:spChg>
        <pc:spChg chg="add del mod">
          <ac:chgData name="Rumley Sébastien" userId="e98e884d-0f24-49d7-b7e6-fadf7c5c5205" providerId="ADAL" clId="{70C2D6BD-B62F-6D4F-BBB3-3A6FB4FDBACB}" dt="2021-09-02T12:05:30.232" v="5297" actId="20577"/>
          <ac:spMkLst>
            <pc:docMk/>
            <pc:sldMk cId="4282421039" sldId="282"/>
            <ac:spMk id="27" creationId="{0FF80278-011C-2940-8600-D0A1027FAD01}"/>
          </ac:spMkLst>
        </pc:spChg>
        <pc:spChg chg="add mod">
          <ac:chgData name="Rumley Sébastien" userId="e98e884d-0f24-49d7-b7e6-fadf7c5c5205" providerId="ADAL" clId="{70C2D6BD-B62F-6D4F-BBB3-3A6FB4FDBACB}" dt="2021-09-02T12:02:05.145" v="5011" actId="1038"/>
          <ac:spMkLst>
            <pc:docMk/>
            <pc:sldMk cId="4282421039" sldId="282"/>
            <ac:spMk id="28" creationId="{8E5326EC-4F81-EF4F-A243-A2056C2CFE30}"/>
          </ac:spMkLst>
        </pc:spChg>
        <pc:spChg chg="add mod">
          <ac:chgData name="Rumley Sébastien" userId="e98e884d-0f24-49d7-b7e6-fadf7c5c5205" providerId="ADAL" clId="{70C2D6BD-B62F-6D4F-BBB3-3A6FB4FDBACB}" dt="2021-09-02T12:02:05.145" v="5011" actId="1038"/>
          <ac:spMkLst>
            <pc:docMk/>
            <pc:sldMk cId="4282421039" sldId="282"/>
            <ac:spMk id="29" creationId="{0854F33D-6AD9-174A-B1CC-194E026F12F7}"/>
          </ac:spMkLst>
        </pc:spChg>
        <pc:spChg chg="add mod">
          <ac:chgData name="Rumley Sébastien" userId="e98e884d-0f24-49d7-b7e6-fadf7c5c5205" providerId="ADAL" clId="{70C2D6BD-B62F-6D4F-BBB3-3A6FB4FDBACB}" dt="2021-09-02T12:02:19.528" v="5015" actId="14100"/>
          <ac:spMkLst>
            <pc:docMk/>
            <pc:sldMk cId="4282421039" sldId="282"/>
            <ac:spMk id="30" creationId="{3513C0DD-EAC0-884B-BFE5-3903C4BA0E75}"/>
          </ac:spMkLst>
        </pc:spChg>
        <pc:spChg chg="add mod">
          <ac:chgData name="Rumley Sébastien" userId="e98e884d-0f24-49d7-b7e6-fadf7c5c5205" providerId="ADAL" clId="{70C2D6BD-B62F-6D4F-BBB3-3A6FB4FDBACB}" dt="2021-09-02T12:02:56.772" v="5047" actId="1037"/>
          <ac:spMkLst>
            <pc:docMk/>
            <pc:sldMk cId="4282421039" sldId="282"/>
            <ac:spMk id="31" creationId="{EB46FE8F-4786-B94C-B569-E9C18056D489}"/>
          </ac:spMkLst>
        </pc:spChg>
        <pc:spChg chg="add mod">
          <ac:chgData name="Rumley Sébastien" userId="e98e884d-0f24-49d7-b7e6-fadf7c5c5205" providerId="ADAL" clId="{70C2D6BD-B62F-6D4F-BBB3-3A6FB4FDBACB}" dt="2021-09-02T12:02:53.210" v="5036" actId="14100"/>
          <ac:spMkLst>
            <pc:docMk/>
            <pc:sldMk cId="4282421039" sldId="282"/>
            <ac:spMk id="32" creationId="{203639B5-9D38-0944-B38D-6EAC636DE5F6}"/>
          </ac:spMkLst>
        </pc:spChg>
        <pc:spChg chg="add mod">
          <ac:chgData name="Rumley Sébastien" userId="e98e884d-0f24-49d7-b7e6-fadf7c5c5205" providerId="ADAL" clId="{70C2D6BD-B62F-6D4F-BBB3-3A6FB4FDBACB}" dt="2021-09-02T12:03:08.617" v="5066" actId="20577"/>
          <ac:spMkLst>
            <pc:docMk/>
            <pc:sldMk cId="4282421039" sldId="282"/>
            <ac:spMk id="33" creationId="{DA4E9E59-B94A-9441-95C8-5E8026E669F7}"/>
          </ac:spMkLst>
        </pc:spChg>
        <pc:spChg chg="add mod">
          <ac:chgData name="Rumley Sébastien" userId="e98e884d-0f24-49d7-b7e6-fadf7c5c5205" providerId="ADAL" clId="{70C2D6BD-B62F-6D4F-BBB3-3A6FB4FDBACB}" dt="2021-09-02T12:03:26.862" v="5069" actId="14100"/>
          <ac:spMkLst>
            <pc:docMk/>
            <pc:sldMk cId="4282421039" sldId="282"/>
            <ac:spMk id="34" creationId="{DFABFEC9-3E7A-C246-9857-A9FE8F3DBCEA}"/>
          </ac:spMkLst>
        </pc:spChg>
        <pc:spChg chg="add mod">
          <ac:chgData name="Rumley Sébastien" userId="e98e884d-0f24-49d7-b7e6-fadf7c5c5205" providerId="ADAL" clId="{70C2D6BD-B62F-6D4F-BBB3-3A6FB4FDBACB}" dt="2021-09-02T12:03:43.926" v="5085" actId="20577"/>
          <ac:spMkLst>
            <pc:docMk/>
            <pc:sldMk cId="4282421039" sldId="282"/>
            <ac:spMk id="35" creationId="{BCC8044D-F77E-274A-BB4E-4F28E3373CB8}"/>
          </ac:spMkLst>
        </pc:spChg>
        <pc:spChg chg="add mod">
          <ac:chgData name="Rumley Sébastien" userId="e98e884d-0f24-49d7-b7e6-fadf7c5c5205" providerId="ADAL" clId="{70C2D6BD-B62F-6D4F-BBB3-3A6FB4FDBACB}" dt="2021-09-02T12:03:55.526" v="5088" actId="14100"/>
          <ac:spMkLst>
            <pc:docMk/>
            <pc:sldMk cId="4282421039" sldId="282"/>
            <ac:spMk id="36" creationId="{09A409C2-797F-9246-A52F-3DBA68E15EB1}"/>
          </ac:spMkLst>
        </pc:spChg>
        <pc:spChg chg="add mod">
          <ac:chgData name="Rumley Sébastien" userId="e98e884d-0f24-49d7-b7e6-fadf7c5c5205" providerId="ADAL" clId="{70C2D6BD-B62F-6D4F-BBB3-3A6FB4FDBACB}" dt="2021-09-02T12:04:09.424" v="5115" actId="20577"/>
          <ac:spMkLst>
            <pc:docMk/>
            <pc:sldMk cId="4282421039" sldId="282"/>
            <ac:spMk id="37" creationId="{5E00CB05-1A53-5340-BBCF-6779438DE431}"/>
          </ac:spMkLst>
        </pc:spChg>
        <pc:grpChg chg="add del mod">
          <ac:chgData name="Rumley Sébastien" userId="e98e884d-0f24-49d7-b7e6-fadf7c5c5205" providerId="ADAL" clId="{70C2D6BD-B62F-6D4F-BBB3-3A6FB4FDBACB}" dt="2021-09-02T10:04:11.058" v="4555" actId="165"/>
          <ac:grpSpMkLst>
            <pc:docMk/>
            <pc:sldMk cId="4282421039" sldId="282"/>
            <ac:grpSpMk id="5" creationId="{E6832ACD-01AA-EB46-83AD-1C96A9A91193}"/>
          </ac:grpSpMkLst>
        </pc:grpChg>
      </pc:sldChg>
      <pc:sldChg chg="modSp new mod">
        <pc:chgData name="Rumley Sébastien" userId="e98e884d-0f24-49d7-b7e6-fadf7c5c5205" providerId="ADAL" clId="{70C2D6BD-B62F-6D4F-BBB3-3A6FB4FDBACB}" dt="2021-09-02T12:36:02.880" v="7293" actId="20577"/>
        <pc:sldMkLst>
          <pc:docMk/>
          <pc:sldMk cId="19037004" sldId="283"/>
        </pc:sldMkLst>
        <pc:spChg chg="mod">
          <ac:chgData name="Rumley Sébastien" userId="e98e884d-0f24-49d7-b7e6-fadf7c5c5205" providerId="ADAL" clId="{70C2D6BD-B62F-6D4F-BBB3-3A6FB4FDBACB}" dt="2021-09-02T12:09:04.219" v="5334" actId="20577"/>
          <ac:spMkLst>
            <pc:docMk/>
            <pc:sldMk cId="19037004" sldId="283"/>
            <ac:spMk id="2" creationId="{D3FEE117-E3B9-F046-8976-FCAEBB625F6B}"/>
          </ac:spMkLst>
        </pc:spChg>
        <pc:spChg chg="mod">
          <ac:chgData name="Rumley Sébastien" userId="e98e884d-0f24-49d7-b7e6-fadf7c5c5205" providerId="ADAL" clId="{70C2D6BD-B62F-6D4F-BBB3-3A6FB4FDBACB}" dt="2021-09-02T12:36:02.880" v="7293" actId="20577"/>
          <ac:spMkLst>
            <pc:docMk/>
            <pc:sldMk cId="19037004" sldId="283"/>
            <ac:spMk id="3" creationId="{430B2544-CC94-D645-BDCB-446CFAC9CD57}"/>
          </ac:spMkLst>
        </pc:spChg>
      </pc:sldChg>
      <pc:sldChg chg="addSp delSp modSp new mod">
        <pc:chgData name="Rumley Sébastien" userId="e98e884d-0f24-49d7-b7e6-fadf7c5c5205" providerId="ADAL" clId="{70C2D6BD-B62F-6D4F-BBB3-3A6FB4FDBACB}" dt="2021-09-02T12:37:51.517" v="7464" actId="14100"/>
        <pc:sldMkLst>
          <pc:docMk/>
          <pc:sldMk cId="267761493" sldId="284"/>
        </pc:sldMkLst>
        <pc:spChg chg="mod">
          <ac:chgData name="Rumley Sébastien" userId="e98e884d-0f24-49d7-b7e6-fadf7c5c5205" providerId="ADAL" clId="{70C2D6BD-B62F-6D4F-BBB3-3A6FB4FDBACB}" dt="2021-09-02T12:19:34.047" v="6189" actId="20577"/>
          <ac:spMkLst>
            <pc:docMk/>
            <pc:sldMk cId="267761493" sldId="284"/>
            <ac:spMk id="2" creationId="{78AE3D8B-283A-3545-9341-516A187DA07A}"/>
          </ac:spMkLst>
        </pc:spChg>
        <pc:spChg chg="del">
          <ac:chgData name="Rumley Sébastien" userId="e98e884d-0f24-49d7-b7e6-fadf7c5c5205" providerId="ADAL" clId="{70C2D6BD-B62F-6D4F-BBB3-3A6FB4FDBACB}" dt="2021-09-02T12:19:56.314" v="6190" actId="478"/>
          <ac:spMkLst>
            <pc:docMk/>
            <pc:sldMk cId="267761493" sldId="284"/>
            <ac:spMk id="3" creationId="{0B7A5AE1-F994-7049-8446-B6E02F0FFA00}"/>
          </ac:spMkLst>
        </pc:spChg>
        <pc:spChg chg="add mod">
          <ac:chgData name="Rumley Sébastien" userId="e98e884d-0f24-49d7-b7e6-fadf7c5c5205" providerId="ADAL" clId="{70C2D6BD-B62F-6D4F-BBB3-3A6FB4FDBACB}" dt="2021-09-02T12:24:07.243" v="6441" actId="1037"/>
          <ac:spMkLst>
            <pc:docMk/>
            <pc:sldMk cId="267761493" sldId="284"/>
            <ac:spMk id="5" creationId="{1F991975-96F5-CC40-A1E2-E0C3DBF2470B}"/>
          </ac:spMkLst>
        </pc:spChg>
        <pc:spChg chg="add mod">
          <ac:chgData name="Rumley Sébastien" userId="e98e884d-0f24-49d7-b7e6-fadf7c5c5205" providerId="ADAL" clId="{70C2D6BD-B62F-6D4F-BBB3-3A6FB4FDBACB}" dt="2021-09-02T12:24:07.243" v="6441" actId="1037"/>
          <ac:spMkLst>
            <pc:docMk/>
            <pc:sldMk cId="267761493" sldId="284"/>
            <ac:spMk id="6" creationId="{039E1CCF-BF5C-AB4F-A003-5A7788D75761}"/>
          </ac:spMkLst>
        </pc:spChg>
        <pc:spChg chg="add mod">
          <ac:chgData name="Rumley Sébastien" userId="e98e884d-0f24-49d7-b7e6-fadf7c5c5205" providerId="ADAL" clId="{70C2D6BD-B62F-6D4F-BBB3-3A6FB4FDBACB}" dt="2021-09-02T12:24:07.243" v="6441" actId="1037"/>
          <ac:spMkLst>
            <pc:docMk/>
            <pc:sldMk cId="267761493" sldId="284"/>
            <ac:spMk id="7" creationId="{9559F3ED-3D5D-B34F-9A2D-22BA5133B42D}"/>
          </ac:spMkLst>
        </pc:spChg>
        <pc:spChg chg="add mod">
          <ac:chgData name="Rumley Sébastien" userId="e98e884d-0f24-49d7-b7e6-fadf7c5c5205" providerId="ADAL" clId="{70C2D6BD-B62F-6D4F-BBB3-3A6FB4FDBACB}" dt="2021-09-02T12:26:29.268" v="6557" actId="20577"/>
          <ac:spMkLst>
            <pc:docMk/>
            <pc:sldMk cId="267761493" sldId="284"/>
            <ac:spMk id="8" creationId="{68C503A1-8922-B542-8B78-29ECE2863D48}"/>
          </ac:spMkLst>
        </pc:spChg>
        <pc:spChg chg="add mod">
          <ac:chgData name="Rumley Sébastien" userId="e98e884d-0f24-49d7-b7e6-fadf7c5c5205" providerId="ADAL" clId="{70C2D6BD-B62F-6D4F-BBB3-3A6FB4FDBACB}" dt="2021-09-02T12:24:07.243" v="6441" actId="1037"/>
          <ac:spMkLst>
            <pc:docMk/>
            <pc:sldMk cId="267761493" sldId="284"/>
            <ac:spMk id="9" creationId="{272286CD-AF30-034A-8B51-D1F347EC1A38}"/>
          </ac:spMkLst>
        </pc:spChg>
        <pc:spChg chg="add del mod">
          <ac:chgData name="Rumley Sébastien" userId="e98e884d-0f24-49d7-b7e6-fadf7c5c5205" providerId="ADAL" clId="{70C2D6BD-B62F-6D4F-BBB3-3A6FB4FDBACB}" dt="2021-09-02T12:22:02.275" v="6299" actId="478"/>
          <ac:spMkLst>
            <pc:docMk/>
            <pc:sldMk cId="267761493" sldId="284"/>
            <ac:spMk id="10" creationId="{82FF722D-37F1-4B44-A919-DF77C34F7796}"/>
          </ac:spMkLst>
        </pc:spChg>
        <pc:spChg chg="add mod">
          <ac:chgData name="Rumley Sébastien" userId="e98e884d-0f24-49d7-b7e6-fadf7c5c5205" providerId="ADAL" clId="{70C2D6BD-B62F-6D4F-BBB3-3A6FB4FDBACB}" dt="2021-09-02T12:24:07.243" v="6441" actId="1037"/>
          <ac:spMkLst>
            <pc:docMk/>
            <pc:sldMk cId="267761493" sldId="284"/>
            <ac:spMk id="11" creationId="{7E5777DE-B358-F146-9E0A-DC35BC863F64}"/>
          </ac:spMkLst>
        </pc:spChg>
        <pc:spChg chg="add mod">
          <ac:chgData name="Rumley Sébastien" userId="e98e884d-0f24-49d7-b7e6-fadf7c5c5205" providerId="ADAL" clId="{70C2D6BD-B62F-6D4F-BBB3-3A6FB4FDBACB}" dt="2021-09-02T12:27:30.836" v="6674" actId="20577"/>
          <ac:spMkLst>
            <pc:docMk/>
            <pc:sldMk cId="267761493" sldId="284"/>
            <ac:spMk id="12" creationId="{B2EC3731-A1DA-4D48-93DF-674CD63B9C15}"/>
          </ac:spMkLst>
        </pc:spChg>
        <pc:spChg chg="add mod">
          <ac:chgData name="Rumley Sébastien" userId="e98e884d-0f24-49d7-b7e6-fadf7c5c5205" providerId="ADAL" clId="{70C2D6BD-B62F-6D4F-BBB3-3A6FB4FDBACB}" dt="2021-09-02T12:27:43.806" v="6708" actId="20577"/>
          <ac:spMkLst>
            <pc:docMk/>
            <pc:sldMk cId="267761493" sldId="284"/>
            <ac:spMk id="13" creationId="{CFE4D4B1-B2AC-DE43-8817-DB8E1E8DEEEB}"/>
          </ac:spMkLst>
        </pc:spChg>
        <pc:spChg chg="add mod">
          <ac:chgData name="Rumley Sébastien" userId="e98e884d-0f24-49d7-b7e6-fadf7c5c5205" providerId="ADAL" clId="{70C2D6BD-B62F-6D4F-BBB3-3A6FB4FDBACB}" dt="2021-09-02T12:27:01.514" v="6633" actId="14100"/>
          <ac:spMkLst>
            <pc:docMk/>
            <pc:sldMk cId="267761493" sldId="284"/>
            <ac:spMk id="14" creationId="{BA957F7A-EE3A-0C4F-A94C-F228BDC23668}"/>
          </ac:spMkLst>
        </pc:spChg>
        <pc:spChg chg="add mod">
          <ac:chgData name="Rumley Sébastien" userId="e98e884d-0f24-49d7-b7e6-fadf7c5c5205" providerId="ADAL" clId="{70C2D6BD-B62F-6D4F-BBB3-3A6FB4FDBACB}" dt="2021-09-02T12:36:49.624" v="7319" actId="1076"/>
          <ac:spMkLst>
            <pc:docMk/>
            <pc:sldMk cId="267761493" sldId="284"/>
            <ac:spMk id="15" creationId="{62D6428A-9173-0A41-A64F-2C0542892C80}"/>
          </ac:spMkLst>
        </pc:spChg>
        <pc:spChg chg="add mod">
          <ac:chgData name="Rumley Sébastien" userId="e98e884d-0f24-49d7-b7e6-fadf7c5c5205" providerId="ADAL" clId="{70C2D6BD-B62F-6D4F-BBB3-3A6FB4FDBACB}" dt="2021-09-02T12:28:00.046" v="6710" actId="207"/>
          <ac:spMkLst>
            <pc:docMk/>
            <pc:sldMk cId="267761493" sldId="284"/>
            <ac:spMk id="16" creationId="{E964B7FC-A4C9-1348-8790-EC6D35593A85}"/>
          </ac:spMkLst>
        </pc:spChg>
        <pc:spChg chg="add mod">
          <ac:chgData name="Rumley Sébastien" userId="e98e884d-0f24-49d7-b7e6-fadf7c5c5205" providerId="ADAL" clId="{70C2D6BD-B62F-6D4F-BBB3-3A6FB4FDBACB}" dt="2021-09-02T12:28:38.513" v="6772" actId="20577"/>
          <ac:spMkLst>
            <pc:docMk/>
            <pc:sldMk cId="267761493" sldId="284"/>
            <ac:spMk id="17" creationId="{F6D3AD9E-2D6E-B64E-B989-2E40E1040242}"/>
          </ac:spMkLst>
        </pc:spChg>
        <pc:spChg chg="add mod">
          <ac:chgData name="Rumley Sébastien" userId="e98e884d-0f24-49d7-b7e6-fadf7c5c5205" providerId="ADAL" clId="{70C2D6BD-B62F-6D4F-BBB3-3A6FB4FDBACB}" dt="2021-09-02T12:29:37.182" v="6786" actId="20577"/>
          <ac:spMkLst>
            <pc:docMk/>
            <pc:sldMk cId="267761493" sldId="284"/>
            <ac:spMk id="18" creationId="{2E981470-6516-994B-A24D-B6503E11EB07}"/>
          </ac:spMkLst>
        </pc:spChg>
        <pc:spChg chg="add mod">
          <ac:chgData name="Rumley Sébastien" userId="e98e884d-0f24-49d7-b7e6-fadf7c5c5205" providerId="ADAL" clId="{70C2D6BD-B62F-6D4F-BBB3-3A6FB4FDBACB}" dt="2021-09-02T12:30:57.882" v="6846" actId="20577"/>
          <ac:spMkLst>
            <pc:docMk/>
            <pc:sldMk cId="267761493" sldId="284"/>
            <ac:spMk id="19" creationId="{AD66340F-7243-3746-B33B-DFBD69DCC97F}"/>
          </ac:spMkLst>
        </pc:spChg>
        <pc:spChg chg="add mod">
          <ac:chgData name="Rumley Sébastien" userId="e98e884d-0f24-49d7-b7e6-fadf7c5c5205" providerId="ADAL" clId="{70C2D6BD-B62F-6D4F-BBB3-3A6FB4FDBACB}" dt="2021-09-02T12:30:30.303" v="6834" actId="207"/>
          <ac:spMkLst>
            <pc:docMk/>
            <pc:sldMk cId="267761493" sldId="284"/>
            <ac:spMk id="20" creationId="{7D324216-625F-0C49-9FB8-33C229DDE984}"/>
          </ac:spMkLst>
        </pc:spChg>
        <pc:spChg chg="add mod">
          <ac:chgData name="Rumley Sébastien" userId="e98e884d-0f24-49d7-b7e6-fadf7c5c5205" providerId="ADAL" clId="{70C2D6BD-B62F-6D4F-BBB3-3A6FB4FDBACB}" dt="2021-09-02T12:31:17.256" v="6913" actId="207"/>
          <ac:spMkLst>
            <pc:docMk/>
            <pc:sldMk cId="267761493" sldId="284"/>
            <ac:spMk id="21" creationId="{B5C161E1-5DDF-F049-9ABE-9A51E4C8E685}"/>
          </ac:spMkLst>
        </pc:spChg>
        <pc:spChg chg="add mod">
          <ac:chgData name="Rumley Sébastien" userId="e98e884d-0f24-49d7-b7e6-fadf7c5c5205" providerId="ADAL" clId="{70C2D6BD-B62F-6D4F-BBB3-3A6FB4FDBACB}" dt="2021-09-02T12:37:51.517" v="7464" actId="14100"/>
          <ac:spMkLst>
            <pc:docMk/>
            <pc:sldMk cId="267761493" sldId="284"/>
            <ac:spMk id="22" creationId="{8705355C-3481-994F-893E-26AECC05B6B0}"/>
          </ac:spMkLst>
        </pc:spChg>
        <pc:spChg chg="add mod">
          <ac:chgData name="Rumley Sébastien" userId="e98e884d-0f24-49d7-b7e6-fadf7c5c5205" providerId="ADAL" clId="{70C2D6BD-B62F-6D4F-BBB3-3A6FB4FDBACB}" dt="2021-09-02T12:37:47.847" v="7463" actId="20577"/>
          <ac:spMkLst>
            <pc:docMk/>
            <pc:sldMk cId="267761493" sldId="284"/>
            <ac:spMk id="23" creationId="{E32FD8B0-FC09-8D42-ADC8-D11795FD0B8C}"/>
          </ac:spMkLst>
        </pc:spChg>
      </pc:sldChg>
      <pc:sldMasterChg chg="modSldLayout">
        <pc:chgData name="Rumley Sébastien" userId="e98e884d-0f24-49d7-b7e6-fadf7c5c5205" providerId="ADAL" clId="{70C2D6BD-B62F-6D4F-BBB3-3A6FB4FDBACB}" dt="2021-08-31T08:00:08.683" v="128" actId="1037"/>
        <pc:sldMasterMkLst>
          <pc:docMk/>
          <pc:sldMasterMk cId="1961604802" sldId="2147483648"/>
        </pc:sldMasterMkLst>
        <pc:sldLayoutChg chg="modSp mod">
          <pc:chgData name="Rumley Sébastien" userId="e98e884d-0f24-49d7-b7e6-fadf7c5c5205" providerId="ADAL" clId="{70C2D6BD-B62F-6D4F-BBB3-3A6FB4FDBACB}" dt="2021-08-31T08:00:08.683" v="128" actId="1037"/>
          <pc:sldLayoutMkLst>
            <pc:docMk/>
            <pc:sldMasterMk cId="1961604802" sldId="2147483648"/>
            <pc:sldLayoutMk cId="1328162479" sldId="2147483649"/>
          </pc:sldLayoutMkLst>
          <pc:spChg chg="mod">
            <ac:chgData name="Rumley Sébastien" userId="e98e884d-0f24-49d7-b7e6-fadf7c5c5205" providerId="ADAL" clId="{70C2D6BD-B62F-6D4F-BBB3-3A6FB4FDBACB}" dt="2021-08-31T08:00:08.683" v="128" actId="1037"/>
            <ac:spMkLst>
              <pc:docMk/>
              <pc:sldMasterMk cId="1961604802" sldId="2147483648"/>
              <pc:sldLayoutMk cId="1328162479" sldId="2147483649"/>
              <ac:spMk id="5" creationId="{FFC80A9E-89B1-F345-899C-6E6941579D8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A6CD2-9E49-FB40-97DA-A39BFC18528B}" type="datetimeFigureOut">
              <a:rPr lang="en-CH" smtClean="0"/>
              <a:t>09.11.22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2574-7783-EB42-9BDA-556CE406E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448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437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148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731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102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0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ERP = Enterprise Resource Planning</a:t>
            </a:r>
          </a:p>
          <a:p>
            <a:r>
              <a:rPr lang="fr-FR" dirty="0"/>
              <a:t>CRM = Customer Relationship Management</a:t>
            </a:r>
          </a:p>
          <a:p>
            <a:r>
              <a:rPr lang="fr-FR" dirty="0"/>
              <a:t>CAD = C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omputer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Aided Design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 = Data Asset Management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730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485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66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99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776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à ne pas confondre   « Bloc » et « blob 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774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732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42574-7783-EB42-9BDA-556CE406EE46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083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718018-71C9-4B48-BEBE-5BE97377ACDB}"/>
              </a:ext>
            </a:extLst>
          </p:cNvPr>
          <p:cNvSpPr/>
          <p:nvPr userDrawn="1"/>
        </p:nvSpPr>
        <p:spPr>
          <a:xfrm>
            <a:off x="1" y="6376763"/>
            <a:ext cx="12192000" cy="481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B7E60-0ECE-3D41-ADF0-952F0379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54C8F-3B05-6F42-9581-698F4A57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32E0-1AC1-D240-8E87-E37D0150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8" y="6434819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8A851C92-8F31-AF43-AB8D-F7A83B9F3EFA}" type="slidenum">
              <a:rPr lang="en-CH" smtClean="0"/>
              <a:pPr/>
              <a:t>‹#›</a:t>
            </a:fld>
            <a:endParaRPr lang="en-CH"/>
          </a:p>
        </p:txBody>
      </p:sp>
      <p:pic>
        <p:nvPicPr>
          <p:cNvPr id="1026" name="Picture 2" descr="Logo - Haute école - Fribourg - HEIA-FR">
            <a:extLst>
              <a:ext uri="{FF2B5EF4-FFF2-40B4-BE49-F238E27FC236}">
                <a16:creationId xmlns:a16="http://schemas.microsoft.com/office/drawing/2014/main" id="{41DDE718-2F57-1144-BFBE-9FE4F6B425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"/>
            <a:ext cx="1898248" cy="7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80A9E-89B1-F345-899C-6E6941579D8F}"/>
              </a:ext>
            </a:extLst>
          </p:cNvPr>
          <p:cNvSpPr txBox="1"/>
          <p:nvPr userDrawn="1"/>
        </p:nvSpPr>
        <p:spPr>
          <a:xfrm>
            <a:off x="3965331" y="6429034"/>
            <a:ext cx="81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Cours: Infrastructures Cloud – Module: </a:t>
            </a:r>
            <a:r>
              <a:rPr lang="en-CH" b="1" dirty="0">
                <a:solidFill>
                  <a:schemeClr val="tx1"/>
                </a:solidFill>
              </a:rPr>
              <a:t>Infrastructures pour ingénierie des données</a:t>
            </a:r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B95B55-A35F-B74E-B7E7-344464142875}"/>
              </a:ext>
            </a:extLst>
          </p:cNvPr>
          <p:cNvSpPr/>
          <p:nvPr userDrawn="1"/>
        </p:nvSpPr>
        <p:spPr>
          <a:xfrm>
            <a:off x="1" y="6472499"/>
            <a:ext cx="12192000" cy="385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56EC-1DD7-3C42-9C9C-7AC0A149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9041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9C15-63FA-1844-97E1-C8C79B52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45920"/>
            <a:ext cx="10700657" cy="4799476"/>
          </a:xfrm>
        </p:spPr>
        <p:txBody>
          <a:bodyPr/>
          <a:lstStyle>
            <a:lvl1pPr marL="446088" indent="-446088">
              <a:tabLst>
                <a:tab pos="395288" algn="l"/>
                <a:tab pos="1066800" algn="l"/>
              </a:tabLst>
              <a:defRPr/>
            </a:lvl1pPr>
            <a:lvl2pPr marL="893763" indent="-355600">
              <a:tabLst>
                <a:tab pos="842963" algn="l"/>
              </a:tabLst>
              <a:defRPr/>
            </a:lvl2pPr>
            <a:lvl3pPr marL="1255713" indent="-341313">
              <a:tabLst/>
              <a:defRPr sz="2200"/>
            </a:lvl3pPr>
            <a:lvl4pPr marL="1735138" indent="-363538">
              <a:tabLst/>
              <a:defRPr sz="2200"/>
            </a:lvl4pPr>
            <a:lvl5pPr marL="2144713" indent="-315913">
              <a:tabLst/>
              <a:defRPr sz="2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F189A-15A4-084B-A66D-747C65571F36}"/>
              </a:ext>
            </a:extLst>
          </p:cNvPr>
          <p:cNvSpPr/>
          <p:nvPr userDrawn="1"/>
        </p:nvSpPr>
        <p:spPr>
          <a:xfrm>
            <a:off x="1785257" y="-1"/>
            <a:ext cx="10406743" cy="69448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Logo - Haute école - Fribourg - HEIA-FR">
            <a:extLst>
              <a:ext uri="{FF2B5EF4-FFF2-40B4-BE49-F238E27FC236}">
                <a16:creationId xmlns:a16="http://schemas.microsoft.com/office/drawing/2014/main" id="{C7284ABC-B28F-0E4C-A007-291C48C0C1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"/>
            <a:ext cx="1898248" cy="7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089851-D95A-1944-8EF2-849F638CC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57918" y="6492875"/>
            <a:ext cx="534081" cy="365125"/>
          </a:xfrm>
        </p:spPr>
        <p:txBody>
          <a:bodyPr/>
          <a:lstStyle>
            <a:lvl1pPr>
              <a:defRPr sz="2200"/>
            </a:lvl1pPr>
          </a:lstStyle>
          <a:p>
            <a:fld id="{8A851C92-8F31-AF43-AB8D-F7A83B9F3EFA}" type="slidenum">
              <a:rPr lang="en-CH" smtClean="0"/>
              <a:pPr/>
              <a:t>‹#›</a:t>
            </a:fld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45896-3D30-4A4A-9C20-2C8A4C199ABD}"/>
              </a:ext>
            </a:extLst>
          </p:cNvPr>
          <p:cNvSpPr txBox="1"/>
          <p:nvPr userDrawn="1"/>
        </p:nvSpPr>
        <p:spPr>
          <a:xfrm>
            <a:off x="0" y="6516227"/>
            <a:ext cx="39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tx1"/>
                </a:solidFill>
              </a:rPr>
              <a:t>Infrastructures Cloud </a:t>
            </a:r>
            <a:r>
              <a:rPr lang="en-CH" dirty="0"/>
              <a:t>– Valentin Gazzola</a:t>
            </a:r>
          </a:p>
        </p:txBody>
      </p:sp>
    </p:spTree>
    <p:extLst>
      <p:ext uri="{BB962C8B-B14F-4D97-AF65-F5344CB8AC3E}">
        <p14:creationId xmlns:p14="http://schemas.microsoft.com/office/powerpoint/2010/main" val="213727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37B5-CF5E-BF43-A532-4B73D176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05" y="2212133"/>
            <a:ext cx="10515600" cy="2433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41FF-AC25-4443-A533-7603BD45BA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6BE66-D2DE-A748-83F8-60F5FFBCB284}"/>
              </a:ext>
            </a:extLst>
          </p:cNvPr>
          <p:cNvSpPr txBox="1"/>
          <p:nvPr userDrawn="1"/>
        </p:nvSpPr>
        <p:spPr>
          <a:xfrm>
            <a:off x="0" y="6516227"/>
            <a:ext cx="39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tx1"/>
                </a:solidFill>
              </a:rPr>
              <a:t>Infrastructures Cloud </a:t>
            </a:r>
            <a:r>
              <a:rPr lang="en-CH" dirty="0"/>
              <a:t>– Valentin Gazzola</a:t>
            </a:r>
          </a:p>
        </p:txBody>
      </p:sp>
    </p:spTree>
    <p:extLst>
      <p:ext uri="{BB962C8B-B14F-4D97-AF65-F5344CB8AC3E}">
        <p14:creationId xmlns:p14="http://schemas.microsoft.com/office/powerpoint/2010/main" val="177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873ABD-2BED-5E47-93DC-6B0D3F9C6E4D}"/>
              </a:ext>
            </a:extLst>
          </p:cNvPr>
          <p:cNvSpPr/>
          <p:nvPr userDrawn="1"/>
        </p:nvSpPr>
        <p:spPr>
          <a:xfrm>
            <a:off x="1" y="6492875"/>
            <a:ext cx="12192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0320D-EC3F-A046-937B-32BCC767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894"/>
            <a:ext cx="10515600" cy="91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9BA6-2849-E24E-BE8D-8FDE77E9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238"/>
            <a:ext cx="10515600" cy="457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DBC5-B6C5-4B45-9984-69F69852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8486" y="6492875"/>
            <a:ext cx="491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8A851C92-8F31-AF43-AB8D-F7A83B9F3EFA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7370E-3AE6-D64A-8C14-AB783FB092EB}"/>
              </a:ext>
            </a:extLst>
          </p:cNvPr>
          <p:cNvSpPr/>
          <p:nvPr userDrawn="1"/>
        </p:nvSpPr>
        <p:spPr>
          <a:xfrm>
            <a:off x="1785257" y="0"/>
            <a:ext cx="10406743" cy="69448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2" descr="Logo - Haute école - Fribourg - HEIA-FR">
            <a:extLst>
              <a:ext uri="{FF2B5EF4-FFF2-40B4-BE49-F238E27FC236}">
                <a16:creationId xmlns:a16="http://schemas.microsoft.com/office/drawing/2014/main" id="{0A4C787B-9976-D245-8AD5-B36C53186D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"/>
            <a:ext cx="1898248" cy="7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FA5-8C72-3449-8C31-FE2659067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Ingénierie des</a:t>
            </a:r>
            <a:br>
              <a:rPr lang="en-CH" dirty="0"/>
            </a:br>
            <a:r>
              <a:rPr lang="en-CH" dirty="0"/>
              <a:t>Données - Stockage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7491-B5D9-2149-98BA-3E72A96E2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Valentin Gazzola</a:t>
            </a:r>
          </a:p>
          <a:p>
            <a:r>
              <a:rPr lang="en-CH" dirty="0"/>
              <a:t>09/11/2021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2C213-8D08-804C-9C53-8B44B3A6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40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30CCA-B46B-7A46-B2F2-4BB17721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applicatifs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FF71-28E7-BE43-9D90-941627B85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3924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7CCD-21F2-364B-8EF2-AD32DB79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applicatifs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6EE2-C6D5-034A-81B8-06CF68D9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45920"/>
            <a:ext cx="5442857" cy="4799476"/>
          </a:xfrm>
        </p:spPr>
        <p:txBody>
          <a:bodyPr/>
          <a:lstStyle/>
          <a:p>
            <a:r>
              <a:rPr lang="fr-FR" dirty="0"/>
              <a:t>Capacité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Latence</a:t>
            </a:r>
          </a:p>
          <a:p>
            <a:pPr lvl="1"/>
            <a:r>
              <a:rPr lang="fr-FR" dirty="0"/>
              <a:t>Bande passante</a:t>
            </a:r>
          </a:p>
          <a:p>
            <a:r>
              <a:rPr lang="fr-FR" dirty="0"/>
              <a:t>Modèle d’accès</a:t>
            </a:r>
          </a:p>
          <a:p>
            <a:pPr lvl="1"/>
            <a:r>
              <a:rPr lang="fr-FR" dirty="0"/>
              <a:t>Granularité</a:t>
            </a:r>
          </a:p>
          <a:p>
            <a:pPr lvl="1"/>
            <a:r>
              <a:rPr lang="fr-FR" dirty="0"/>
              <a:t>Fréquence</a:t>
            </a:r>
          </a:p>
          <a:p>
            <a:pPr lvl="1"/>
            <a:r>
              <a:rPr lang="fr-FR" dirty="0"/>
              <a:t>Localités, spatiale et temporelle</a:t>
            </a:r>
          </a:p>
          <a:p>
            <a:r>
              <a:rPr lang="fr-FR" dirty="0"/>
              <a:t>Durabilité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47F04-C31F-4846-81AA-220F2F3C5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11</a:t>
            </a:fld>
            <a:endParaRPr lang="en-C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78F6D-E392-394E-8347-AA912B3DA814}"/>
              </a:ext>
            </a:extLst>
          </p:cNvPr>
          <p:cNvSpPr txBox="1">
            <a:spLocks/>
          </p:cNvSpPr>
          <p:nvPr/>
        </p:nvSpPr>
        <p:spPr>
          <a:xfrm>
            <a:off x="6096000" y="1645920"/>
            <a:ext cx="5442857" cy="479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95288" algn="l"/>
                <a:tab pos="1066800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3763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2963" algn="l"/>
              </a:tabLs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5138" indent="-363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4713" indent="-3159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Tolérance aux fautes</a:t>
            </a:r>
          </a:p>
          <a:p>
            <a:pPr lvl="1"/>
            <a:r>
              <a:rPr lang="fr-FR" dirty="0"/>
              <a:t>Fiabilité</a:t>
            </a:r>
          </a:p>
          <a:p>
            <a:pPr lvl="1"/>
            <a:r>
              <a:rPr lang="fr-FR" dirty="0"/>
              <a:t>Disponibilité</a:t>
            </a:r>
          </a:p>
          <a:p>
            <a:pPr lvl="1"/>
            <a:r>
              <a:rPr lang="fr-FR" dirty="0"/>
              <a:t>Précision</a:t>
            </a:r>
          </a:p>
          <a:p>
            <a:r>
              <a:rPr lang="fr-FR" dirty="0"/>
              <a:t>Sécurité</a:t>
            </a:r>
          </a:p>
          <a:p>
            <a:r>
              <a:rPr lang="fr-FR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11147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58AB-05C9-8D4A-8D9A-ADC2EB9B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applicatifs - Capacité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54D-89CB-AF44-8057-AC5FD0CB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Système de stockage doit être capable de répondre aux besoins en </a:t>
            </a:r>
            <a:r>
              <a:rPr lang="fr-FR" b="1" dirty="0"/>
              <a:t>volume</a:t>
            </a:r>
            <a:r>
              <a:rPr lang="fr-FR" dirty="0"/>
              <a:t> de l’entièreté des données nécessaires pour l’application</a:t>
            </a:r>
          </a:p>
          <a:p>
            <a:r>
              <a:rPr lang="fr-FR" dirty="0"/>
              <a:t>Il doit également pouvoir </a:t>
            </a:r>
            <a:r>
              <a:rPr lang="fr-FR" b="1" dirty="0"/>
              <a:t>évoluer</a:t>
            </a:r>
            <a:r>
              <a:rPr lang="fr-FR" dirty="0"/>
              <a:t> pour répondre aux besoins futurs de l’application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10DB3-C70B-5E4C-BDB8-AB2C6DB7C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500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91D1-00AC-1843-83BC-3EE2813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applicatifs -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470F-9B17-5145-A08B-AC0327D3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système de stockage doit être capable de répondre aux attentes de l’application en terme de performance.</a:t>
            </a:r>
          </a:p>
          <a:p>
            <a:r>
              <a:rPr lang="fr-FR" b="1" dirty="0"/>
              <a:t>Latence</a:t>
            </a:r>
            <a:r>
              <a:rPr lang="fr-FR" dirty="0"/>
              <a:t> : les requêtes doivent être répondues en un certain temps.</a:t>
            </a:r>
          </a:p>
          <a:p>
            <a:pPr lvl="1"/>
            <a:r>
              <a:rPr lang="fr-FR" dirty="0"/>
              <a:t>E.G.: Appel, jeux vidéo</a:t>
            </a:r>
          </a:p>
          <a:p>
            <a:r>
              <a:rPr lang="fr-FR" b="1" dirty="0"/>
              <a:t>Bande passante</a:t>
            </a:r>
            <a:r>
              <a:rPr lang="fr-FR" dirty="0"/>
              <a:t>: un certain volume de donnée doit pouvoir être soutenu</a:t>
            </a:r>
          </a:p>
          <a:p>
            <a:pPr lvl="1"/>
            <a:r>
              <a:rPr lang="fr-FR" dirty="0"/>
              <a:t>E.G.: Flux vidéo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B05A-9A22-9543-9ACE-D745F5A2B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6680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264-E256-8146-9FEF-0194FF6B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applicatifs – Modèles d’accès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7DFA-FE2D-F340-A48D-7D3ADD65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Granularité</a:t>
            </a:r>
          </a:p>
          <a:p>
            <a:pPr lvl="1"/>
            <a:r>
              <a:rPr lang="fr-FR" dirty="0"/>
              <a:t>Quantité de données accédée typiquement</a:t>
            </a:r>
          </a:p>
          <a:p>
            <a:r>
              <a:rPr lang="fr-FR" dirty="0"/>
              <a:t>Fréquence</a:t>
            </a:r>
          </a:p>
          <a:p>
            <a:pPr lvl="1"/>
            <a:r>
              <a:rPr lang="fr-FR" dirty="0"/>
              <a:t>Fréquence d’accès par type d’élément</a:t>
            </a:r>
          </a:p>
          <a:p>
            <a:pPr lvl="1"/>
            <a:r>
              <a:rPr lang="fr-FR" dirty="0"/>
              <a:t>Certains éléments peuvent être demandés constamment</a:t>
            </a:r>
          </a:p>
          <a:p>
            <a:r>
              <a:rPr lang="fr-FR" dirty="0"/>
              <a:t>Localité</a:t>
            </a:r>
          </a:p>
          <a:p>
            <a:pPr lvl="1"/>
            <a:r>
              <a:rPr lang="fr-FR" dirty="0"/>
              <a:t>Temporelle: </a:t>
            </a:r>
          </a:p>
          <a:p>
            <a:pPr lvl="1"/>
            <a:r>
              <a:rPr lang="fr-FR" dirty="0"/>
              <a:t>Spatiale: Quel serveur doit répondre?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2A17-1A88-5246-AEC9-C1161C68A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490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264-E256-8146-9FEF-0194FF6B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1238718"/>
          </a:xfrm>
        </p:spPr>
        <p:txBody>
          <a:bodyPr>
            <a:normAutofit fontScale="90000"/>
          </a:bodyPr>
          <a:lstStyle/>
          <a:p>
            <a:r>
              <a:rPr lang="fr-FR" dirty="0"/>
              <a:t>Besoins applicatifs – </a:t>
            </a:r>
            <a:br>
              <a:rPr lang="fr-FR" dirty="0"/>
            </a:br>
            <a:r>
              <a:rPr lang="fr-FR" dirty="0"/>
              <a:t>Durabilité &amp; Tolérance aux fautes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7DFA-FE2D-F340-A48D-7D3ADD65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93194"/>
            <a:ext cx="10700657" cy="4552202"/>
          </a:xfrm>
        </p:spPr>
        <p:txBody>
          <a:bodyPr/>
          <a:lstStyle/>
          <a:p>
            <a:r>
              <a:rPr lang="fr-FR" dirty="0"/>
              <a:t>Durabilité : Combien de temps doit on garder les données?</a:t>
            </a:r>
          </a:p>
          <a:p>
            <a:r>
              <a:rPr lang="fr-FR" dirty="0"/>
              <a:t>Tolérance aux fautes</a:t>
            </a:r>
          </a:p>
          <a:p>
            <a:pPr lvl="1"/>
            <a:r>
              <a:rPr lang="fr-FR" dirty="0"/>
              <a:t>Fiabilité : une donnée « écrite » sera elle toujours lisible?</a:t>
            </a:r>
          </a:p>
          <a:p>
            <a:pPr lvl="1"/>
            <a:r>
              <a:rPr lang="fr-FR" dirty="0"/>
              <a:t>Disponibilité: il-y-a il des périodes durant lesquelles les données ne sont pas disponibles?</a:t>
            </a:r>
          </a:p>
          <a:p>
            <a:pPr lvl="1"/>
            <a:r>
              <a:rPr lang="fr-FR" dirty="0"/>
              <a:t>Précision: les résultats obtenus sont-ils précis? Non-trivial pour des données dynamiques et largement distribuées 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2A17-1A88-5246-AEC9-C1161C68A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06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264-E256-8146-9FEF-0194FF6B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applicatifs – Sécurité et Provenance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7DFA-FE2D-F340-A48D-7D3ADD65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Sécurité: Quel est la sensibilité des données?</a:t>
            </a:r>
          </a:p>
          <a:p>
            <a:pPr lvl="1"/>
            <a:r>
              <a:rPr lang="fr-FR" dirty="0"/>
              <a:t>Protection contre les accès / modifications / suppressions malicieux ou accidentels</a:t>
            </a:r>
          </a:p>
          <a:p>
            <a:pPr lvl="1"/>
            <a:r>
              <a:rPr lang="fr-FR" dirty="0"/>
              <a:t>Restrictions d’accès aux utilisateurs et applications</a:t>
            </a:r>
          </a:p>
          <a:p>
            <a:r>
              <a:rPr lang="fr-FR" dirty="0"/>
              <a:t>Provenance</a:t>
            </a:r>
          </a:p>
          <a:p>
            <a:pPr lvl="1"/>
            <a:r>
              <a:rPr lang="fr-FR" dirty="0"/>
              <a:t>Origine et mouvement des données</a:t>
            </a:r>
          </a:p>
          <a:p>
            <a:pPr lvl="1"/>
            <a:r>
              <a:rPr lang="fr-FR" dirty="0"/>
              <a:t>Nécessaire pour des données confidentielles ou sensibles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2A17-1A88-5246-AEC9-C1161C68A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532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893B7-2BBD-EF42-AC90-951557F3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Dispositifs de stockage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292BF-C7D8-F84E-BA5A-06D429574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3789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264-E256-8146-9FEF-0194FF6B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Dispositifs de stockage – hiérarchie de mémoire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2A17-1A88-5246-AEC9-C1161C68A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18</a:t>
            </a:fld>
            <a:endParaRPr lang="en-CH" dirty="0"/>
          </a:p>
        </p:txBody>
      </p:sp>
      <p:pic>
        <p:nvPicPr>
          <p:cNvPr id="1026" name="Picture 2" descr="Memory hierarchy.">
            <a:extLst>
              <a:ext uri="{FF2B5EF4-FFF2-40B4-BE49-F238E27FC236}">
                <a16:creationId xmlns:a16="http://schemas.microsoft.com/office/drawing/2014/main" id="{DA18D456-D3EA-E344-ADAE-C9167428D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36" y="1381854"/>
            <a:ext cx="7189128" cy="51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6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47DB-2973-9A4A-BE8B-3653B3A9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Dispositifs de stockage – Types de dispositifs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9578-ABE4-884D-836E-E53ACE96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Disques à plateaux (HDD)</a:t>
            </a:r>
          </a:p>
          <a:p>
            <a:pPr lvl="1"/>
            <a:r>
              <a:rPr lang="fr-FR" dirty="0"/>
              <a:t>Haute capacité, faible coût</a:t>
            </a:r>
          </a:p>
          <a:p>
            <a:pPr lvl="1"/>
            <a:r>
              <a:rPr lang="fr-FR" dirty="0"/>
              <a:t>Lents, particulièrement en latence</a:t>
            </a:r>
          </a:p>
          <a:p>
            <a:r>
              <a:rPr lang="fr-FR" dirty="0" err="1"/>
              <a:t>SSDs</a:t>
            </a:r>
            <a:endParaRPr lang="fr-FR" dirty="0"/>
          </a:p>
          <a:p>
            <a:pPr lvl="1"/>
            <a:r>
              <a:rPr lang="fr-FR" dirty="0"/>
              <a:t>Haute capacité, coût supérieur aux HDD</a:t>
            </a:r>
          </a:p>
          <a:p>
            <a:pPr lvl="1"/>
            <a:r>
              <a:rPr lang="fr-FR" dirty="0"/>
              <a:t>Bien plus rapides que des HDD</a:t>
            </a:r>
          </a:p>
          <a:p>
            <a:pPr lvl="1"/>
            <a:r>
              <a:rPr lang="fr-FR" dirty="0"/>
              <a:t>Tend à devenir la norme</a:t>
            </a:r>
          </a:p>
          <a:p>
            <a:r>
              <a:rPr lang="fr-FR" dirty="0"/>
              <a:t>RAM</a:t>
            </a:r>
          </a:p>
          <a:p>
            <a:pPr lvl="1"/>
            <a:r>
              <a:rPr lang="fr-FR" dirty="0"/>
              <a:t>Performances maximum</a:t>
            </a:r>
          </a:p>
          <a:p>
            <a:pPr lvl="1"/>
            <a:r>
              <a:rPr lang="fr-FR" dirty="0"/>
              <a:t>Prix très élevé</a:t>
            </a:r>
          </a:p>
          <a:p>
            <a:pPr lvl="1"/>
            <a:r>
              <a:rPr lang="fr-FR" dirty="0"/>
              <a:t>Non persistant en cas de coupure de courant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815FD-3F19-5044-A852-31A38A8F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19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33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8148-8315-4F48-A713-15B6B002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E226-6C4D-AF49-B655-AF8BF5D9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E2B8-A1BF-1840-A27F-0802834D1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</a:t>
            </a:fld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A84BC4-26DA-2B42-B1CF-F9C1B8DC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06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61C16-C79A-D945-975F-8D0FCEF36444}"/>
              </a:ext>
            </a:extLst>
          </p:cNvPr>
          <p:cNvSpPr txBox="1"/>
          <p:nvPr/>
        </p:nvSpPr>
        <p:spPr>
          <a:xfrm>
            <a:off x="109253" y="5305994"/>
            <a:ext cx="10941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4000" dirty="0">
                <a:solidFill>
                  <a:schemeClr val="bg1"/>
                </a:solidFill>
              </a:rPr>
              <a:t>“The world’s most valuable resource is no longer oil, but data”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8FE6-51B6-2B47-B4BC-34213E139C0B}"/>
              </a:ext>
            </a:extLst>
          </p:cNvPr>
          <p:cNvSpPr txBox="1"/>
          <p:nvPr/>
        </p:nvSpPr>
        <p:spPr>
          <a:xfrm>
            <a:off x="8778502" y="6018858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The </a:t>
            </a:r>
            <a:r>
              <a:rPr lang="fr-FR" i="1" dirty="0" err="1">
                <a:solidFill>
                  <a:schemeClr val="bg1"/>
                </a:solidFill>
              </a:rPr>
              <a:t>Economist</a:t>
            </a:r>
            <a:r>
              <a:rPr lang="fr-FR" dirty="0">
                <a:solidFill>
                  <a:schemeClr val="bg1"/>
                </a:solidFill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45641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ACE30-A90F-E649-8130-F1B26E80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Abstractions de stockage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17D8-E3B4-D34B-A2E7-D009D81CE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0088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053DA-1BF9-E141-991E-DB798E71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Abstractions de stockage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D9DBB-4075-3C4E-BE94-D2166AC4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But: organiser les bits pour faciliter leur accès </a:t>
            </a:r>
          </a:p>
          <a:p>
            <a:r>
              <a:rPr lang="fr-FR" dirty="0"/>
              <a:t>Blocs</a:t>
            </a:r>
          </a:p>
          <a:p>
            <a:pPr lvl="1"/>
            <a:r>
              <a:rPr lang="fr-FR" dirty="0"/>
              <a:t>Très haute performance, peu de métadonnées</a:t>
            </a:r>
          </a:p>
          <a:p>
            <a:pPr lvl="1"/>
            <a:r>
              <a:rPr lang="fr-FR" dirty="0"/>
              <a:t>Accès direct (local ou distant) à un disque dur</a:t>
            </a:r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Haute performance, un peu de métadonnées</a:t>
            </a:r>
          </a:p>
          <a:p>
            <a:pPr lvl="1"/>
            <a:r>
              <a:rPr lang="fr-FR" dirty="0"/>
              <a:t>Accès à des données accessible à travers un service (OS ou autre)</a:t>
            </a:r>
          </a:p>
          <a:p>
            <a:r>
              <a:rPr lang="fr-FR" dirty="0"/>
              <a:t>Objets</a:t>
            </a:r>
          </a:p>
          <a:p>
            <a:pPr lvl="1"/>
            <a:r>
              <a:rPr lang="fr-FR" dirty="0"/>
              <a:t>Performances moyennes, hautes métadonnées</a:t>
            </a:r>
          </a:p>
          <a:p>
            <a:pPr lvl="1"/>
            <a:r>
              <a:rPr lang="fr-FR" dirty="0"/>
              <a:t>Base de données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93A28-7873-564F-B356-65EECAC2E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94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85A-6E9F-9044-B72E-202A08F1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5"/>
            <a:ext cx="10700657" cy="1277355"/>
          </a:xfrm>
        </p:spPr>
        <p:txBody>
          <a:bodyPr>
            <a:normAutofit/>
          </a:bodyPr>
          <a:lstStyle/>
          <a:p>
            <a:r>
              <a:rPr lang="fr-FR" dirty="0"/>
              <a:t>Abstractions de stockage – Système de fichiers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C303-2B42-BD4E-9F6A-A2F5BFC1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034862"/>
            <a:ext cx="10700657" cy="441053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Local</a:t>
            </a:r>
          </a:p>
          <a:p>
            <a:pPr lvl="1"/>
            <a:r>
              <a:rPr lang="fr-FR" dirty="0"/>
              <a:t>Collection de blocs représentant un fichier sur un ou plusieurs disques</a:t>
            </a:r>
          </a:p>
          <a:p>
            <a:r>
              <a:rPr lang="fr-FR" dirty="0"/>
              <a:t>Distribué (DFS)</a:t>
            </a:r>
          </a:p>
          <a:p>
            <a:pPr lvl="1"/>
            <a:r>
              <a:rPr lang="fr-FR" dirty="0"/>
              <a:t>Nœuds partageant les fichiers, utilisables par de multiples clients </a:t>
            </a:r>
          </a:p>
          <a:p>
            <a:pPr lvl="1"/>
            <a:r>
              <a:rPr lang="fr-FR" dirty="0"/>
              <a:t>Considérations pour la tolérance aux fautes, réplication, la consistance…</a:t>
            </a:r>
          </a:p>
          <a:p>
            <a:pPr lvl="1"/>
            <a:r>
              <a:rPr lang="fr-FR" dirty="0"/>
              <a:t>Sémantiques</a:t>
            </a:r>
          </a:p>
          <a:p>
            <a:pPr lvl="2"/>
            <a:r>
              <a:rPr lang="fr-FR" dirty="0"/>
              <a:t>UNIX (une lecture après une écriture va toujours retourner la dernière valeur)</a:t>
            </a:r>
          </a:p>
          <a:p>
            <a:pPr lvl="2"/>
            <a:r>
              <a:rPr lang="fr-FR" dirty="0"/>
              <a:t>Session (une écriture sera visible par les autres une fois la session terminée)</a:t>
            </a:r>
          </a:p>
          <a:p>
            <a:pPr lvl="2"/>
            <a:r>
              <a:rPr lang="fr-FR" dirty="0"/>
              <a:t>Immutable (une fois un fichier écrit, il peut être supprimé, mais pas modifié)</a:t>
            </a:r>
          </a:p>
          <a:p>
            <a:pPr lvl="2"/>
            <a:r>
              <a:rPr lang="fr-FR" dirty="0"/>
              <a:t>Atomique (les lectures et écritures sont groupées en transactions qui ont lieu </a:t>
            </a:r>
            <a:r>
              <a:rPr lang="fr-FR" dirty="0" err="1"/>
              <a:t>atomiquement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E.G.: HDFS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4952-842C-B749-85F0-D113AB17F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085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6CFD-AF0F-FD46-8B6E-02B9C3B1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Abstractions de stockage – Bases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F477-D6C6-984E-992F-9E70142C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Collection de données organisées</a:t>
            </a:r>
          </a:p>
          <a:p>
            <a:pPr lvl="1"/>
            <a:r>
              <a:rPr lang="fr-FR" dirty="0"/>
              <a:t>Modèle, ou schéma, caractérise les données</a:t>
            </a:r>
          </a:p>
          <a:p>
            <a:pPr lvl="1"/>
            <a:r>
              <a:rPr lang="fr-FR" dirty="0"/>
              <a:t>Facilités pour chercher et indexer les données nécessaires</a:t>
            </a:r>
          </a:p>
          <a:p>
            <a:r>
              <a:rPr lang="fr-FR" dirty="0"/>
              <a:t>Types de DB</a:t>
            </a:r>
          </a:p>
          <a:p>
            <a:pPr lvl="1"/>
            <a:r>
              <a:rPr lang="fr-FR" dirty="0" err="1"/>
              <a:t>Relationelles</a:t>
            </a:r>
            <a:endParaRPr lang="fr-FR" dirty="0"/>
          </a:p>
          <a:p>
            <a:pPr lvl="1"/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 err="1"/>
              <a:t>NewSQL</a:t>
            </a:r>
            <a:r>
              <a:rPr lang="fr-FR" dirty="0"/>
              <a:t> </a:t>
            </a:r>
          </a:p>
          <a:p>
            <a:r>
              <a:rPr lang="fr-FR" dirty="0"/>
              <a:t>Théorème CAP (</a:t>
            </a:r>
            <a:r>
              <a:rPr lang="fr-FR" dirty="0" err="1"/>
              <a:t>Consistency</a:t>
            </a:r>
            <a:r>
              <a:rPr lang="fr-FR" dirty="0"/>
              <a:t>, </a:t>
            </a:r>
            <a:r>
              <a:rPr lang="fr-FR" dirty="0" err="1"/>
              <a:t>Availability</a:t>
            </a:r>
            <a:r>
              <a:rPr lang="fr-FR" dirty="0"/>
              <a:t>, Partition </a:t>
            </a:r>
            <a:r>
              <a:rPr lang="fr-FR" dirty="0" err="1"/>
              <a:t>Tolerence</a:t>
            </a:r>
            <a:r>
              <a:rPr lang="fr-FR" dirty="0"/>
              <a:t>)</a:t>
            </a:r>
          </a:p>
          <a:p>
            <a:r>
              <a:rPr lang="fr-FR" dirty="0"/>
              <a:t>ACID (Atomic, Consistent, </a:t>
            </a:r>
            <a:r>
              <a:rPr lang="fr-FR" dirty="0" err="1"/>
              <a:t>Isolated</a:t>
            </a:r>
            <a:r>
              <a:rPr lang="fr-FR" dirty="0"/>
              <a:t>, Durable)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AB7E-BA44-404A-BC75-D1BA8F26F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1089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8DEC-05FD-9F43-AF78-C6D7357A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Abstractions de stockage – Bases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0D5B-1408-164B-BD3D-7CDFF685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34449-9BF4-9048-ADCE-BF8B9BCEC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24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04922-3F5C-D840-AE85-2A2CBBC3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852" y="1693399"/>
            <a:ext cx="5667238" cy="47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CEA-EEEF-F242-810D-26F679E6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1109930"/>
          </a:xfrm>
        </p:spPr>
        <p:txBody>
          <a:bodyPr>
            <a:normAutofit fontScale="90000"/>
          </a:bodyPr>
          <a:lstStyle/>
          <a:p>
            <a:r>
              <a:rPr lang="fr-FR" dirty="0"/>
              <a:t>Abstractions de stockage – </a:t>
            </a:r>
            <a:br>
              <a:rPr lang="fr-FR" dirty="0"/>
            </a:br>
            <a:r>
              <a:rPr lang="fr-FR" dirty="0"/>
              <a:t>Bases de Données Relationnelles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8155-52E8-B74E-B332-B1F08D53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764406"/>
            <a:ext cx="10700657" cy="4680990"/>
          </a:xfrm>
        </p:spPr>
        <p:txBody>
          <a:bodyPr/>
          <a:lstStyle/>
          <a:p>
            <a:r>
              <a:rPr lang="fr-FR" dirty="0"/>
              <a:t>Les données sont stockées dans des tables</a:t>
            </a:r>
          </a:p>
          <a:p>
            <a:pPr lvl="1"/>
            <a:r>
              <a:rPr lang="fr-FR" dirty="0"/>
              <a:t>à colonnes de taille fixe</a:t>
            </a:r>
          </a:p>
          <a:p>
            <a:pPr lvl="1"/>
            <a:r>
              <a:rPr lang="fr-FR" dirty="0"/>
              <a:t>Qui ont des relations entre elles</a:t>
            </a:r>
          </a:p>
          <a:p>
            <a:r>
              <a:rPr lang="fr-FR" dirty="0"/>
              <a:t>Évolutivité des RDBMS</a:t>
            </a:r>
          </a:p>
          <a:p>
            <a:pPr lvl="1"/>
            <a:r>
              <a:rPr lang="fr-FR" dirty="0"/>
              <a:t>Verticalement</a:t>
            </a:r>
          </a:p>
          <a:p>
            <a:pPr lvl="1"/>
            <a:r>
              <a:rPr lang="fr-FR" dirty="0"/>
              <a:t>Horizontalement </a:t>
            </a:r>
          </a:p>
          <a:p>
            <a:pPr lvl="2"/>
            <a:r>
              <a:rPr lang="fr-FR" dirty="0"/>
              <a:t>Les protocoles utilisés pour garantir les propriétés ACID à travers le cluster sont chers.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EB5E4-8247-2E40-90D8-F3E1D293F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165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CEA-EEEF-F242-810D-26F679E6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1109930"/>
          </a:xfrm>
        </p:spPr>
        <p:txBody>
          <a:bodyPr>
            <a:normAutofit fontScale="90000"/>
          </a:bodyPr>
          <a:lstStyle/>
          <a:p>
            <a:r>
              <a:rPr lang="fr-FR" dirty="0"/>
              <a:t>Abstractions de stockage – </a:t>
            </a:r>
            <a:br>
              <a:rPr lang="fr-FR" dirty="0"/>
            </a:br>
            <a:r>
              <a:rPr lang="fr-FR" dirty="0"/>
              <a:t>Bases de Données </a:t>
            </a:r>
            <a:r>
              <a:rPr lang="fr-FR" dirty="0" err="1"/>
              <a:t>NoSQL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8155-52E8-B74E-B332-B1F08D53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764406"/>
            <a:ext cx="10700657" cy="4680990"/>
          </a:xfrm>
        </p:spPr>
        <p:txBody>
          <a:bodyPr/>
          <a:lstStyle/>
          <a:p>
            <a:r>
              <a:rPr lang="fr-FR" dirty="0"/>
              <a:t>CAP -&gt; impossible d’avoir une consistance et accessibilité stricte tout en supportant les partitions</a:t>
            </a:r>
          </a:p>
          <a:p>
            <a:r>
              <a:rPr lang="fr-FR" dirty="0"/>
              <a:t>Alternative à ACID: BASE (</a:t>
            </a:r>
            <a:r>
              <a:rPr lang="fr-FR" dirty="0" err="1"/>
              <a:t>Basically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, Soft state, </a:t>
            </a:r>
            <a:r>
              <a:rPr lang="fr-FR" dirty="0" err="1"/>
              <a:t>Eventually</a:t>
            </a:r>
            <a:r>
              <a:rPr lang="fr-FR" dirty="0"/>
              <a:t> consistent)</a:t>
            </a:r>
          </a:p>
          <a:p>
            <a:pPr lvl="1"/>
            <a:r>
              <a:rPr lang="fr-FR" dirty="0" err="1"/>
              <a:t>Basically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: Disponible malgré des indisponibilités partielles</a:t>
            </a:r>
          </a:p>
          <a:p>
            <a:pPr lvl="1"/>
            <a:r>
              <a:rPr lang="fr-FR" dirty="0"/>
              <a:t>Soft state: L’état du système peut changer avec le temps</a:t>
            </a:r>
          </a:p>
          <a:p>
            <a:pPr lvl="1"/>
            <a:r>
              <a:rPr lang="fr-FR" dirty="0" err="1"/>
              <a:t>Eventually</a:t>
            </a:r>
            <a:r>
              <a:rPr lang="fr-FR" dirty="0"/>
              <a:t> consistent: les données vont devenir consistantes, avec le temps.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EB5E4-8247-2E40-90D8-F3E1D293F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874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CEA-EEEF-F242-810D-26F679E6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1109930"/>
          </a:xfrm>
        </p:spPr>
        <p:txBody>
          <a:bodyPr>
            <a:normAutofit fontScale="90000"/>
          </a:bodyPr>
          <a:lstStyle/>
          <a:p>
            <a:r>
              <a:rPr lang="fr-FR" dirty="0"/>
              <a:t>Abstractions de stockage – </a:t>
            </a:r>
            <a:br>
              <a:rPr lang="fr-FR" dirty="0"/>
            </a:br>
            <a:r>
              <a:rPr lang="fr-FR" dirty="0"/>
              <a:t>Bases de Données </a:t>
            </a:r>
            <a:r>
              <a:rPr lang="fr-FR" dirty="0" err="1"/>
              <a:t>NoSQL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8155-52E8-B74E-B332-B1F08D53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764406"/>
            <a:ext cx="10700657" cy="46809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Document store</a:t>
            </a:r>
          </a:p>
          <a:p>
            <a:pPr lvl="1"/>
            <a:r>
              <a:rPr lang="fr-FR" dirty="0"/>
              <a:t>Stocke des </a:t>
            </a:r>
            <a:r>
              <a:rPr lang="fr-FR" dirty="0" err="1"/>
              <a:t>BLOBs</a:t>
            </a:r>
            <a:r>
              <a:rPr lang="fr-FR" dirty="0"/>
              <a:t> dont le dont le format est connu</a:t>
            </a:r>
          </a:p>
          <a:p>
            <a:pPr lvl="1"/>
            <a:r>
              <a:rPr lang="fr-FR" dirty="0"/>
              <a:t>Adressés avec des clés, pouvant être indexées. Meilleures performances que </a:t>
            </a:r>
            <a:r>
              <a:rPr lang="fr-FR" dirty="0" err="1"/>
              <a:t>FSs</a:t>
            </a:r>
            <a:endParaRPr lang="fr-FR" dirty="0"/>
          </a:p>
          <a:p>
            <a:r>
              <a:rPr lang="fr-FR" dirty="0"/>
              <a:t>Graph </a:t>
            </a:r>
            <a:r>
              <a:rPr lang="fr-FR" dirty="0" err="1"/>
              <a:t>DBs</a:t>
            </a:r>
            <a:endParaRPr lang="fr-FR" dirty="0"/>
          </a:p>
          <a:p>
            <a:pPr lvl="1"/>
            <a:r>
              <a:rPr lang="fr-FR" dirty="0"/>
              <a:t>Nœuds et arcs, bons pour représenter les relations</a:t>
            </a:r>
          </a:p>
          <a:p>
            <a:r>
              <a:rPr lang="fr-FR" dirty="0"/>
              <a:t>Key-value store</a:t>
            </a:r>
          </a:p>
          <a:p>
            <a:pPr lvl="1"/>
            <a:r>
              <a:rPr lang="fr-FR" dirty="0"/>
              <a:t>Une clé, une valeur pouvant être très complexe</a:t>
            </a:r>
          </a:p>
          <a:p>
            <a:r>
              <a:rPr lang="fr-FR" dirty="0"/>
              <a:t>DB en colonnes</a:t>
            </a:r>
          </a:p>
          <a:p>
            <a:pPr lvl="1"/>
            <a:r>
              <a:rPr lang="fr-FR" dirty="0"/>
              <a:t>Organisé en colonnes plutôt qu’en lignes</a:t>
            </a:r>
          </a:p>
          <a:p>
            <a:pPr lvl="1"/>
            <a:r>
              <a:rPr lang="fr-FR" dirty="0"/>
              <a:t>Les opérations par colonnes sont optimisées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EB5E4-8247-2E40-90D8-F3E1D293F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4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CEA-EEEF-F242-810D-26F679E6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1109930"/>
          </a:xfrm>
        </p:spPr>
        <p:txBody>
          <a:bodyPr>
            <a:normAutofit fontScale="90000"/>
          </a:bodyPr>
          <a:lstStyle/>
          <a:p>
            <a:r>
              <a:rPr lang="fr-FR" dirty="0"/>
              <a:t>Abstractions de stockage – </a:t>
            </a:r>
            <a:br>
              <a:rPr lang="fr-FR" dirty="0"/>
            </a:br>
            <a:r>
              <a:rPr lang="fr-FR" dirty="0"/>
              <a:t>Bases de Données </a:t>
            </a:r>
            <a:r>
              <a:rPr lang="fr-FR" dirty="0" err="1"/>
              <a:t>NoSQL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8155-52E8-B74E-B332-B1F08D53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764406"/>
            <a:ext cx="10700657" cy="4680990"/>
          </a:xfrm>
        </p:spPr>
        <p:txBody>
          <a:bodyPr/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Flexibilité des données</a:t>
            </a:r>
          </a:p>
          <a:p>
            <a:pPr lvl="1"/>
            <a:r>
              <a:rPr lang="fr-FR" dirty="0"/>
              <a:t>Évolutivité, distribution sur des milliers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Performances, grâce au relâchement des propriétés ACID</a:t>
            </a:r>
          </a:p>
          <a:p>
            <a:r>
              <a:rPr lang="fr-FR" dirty="0"/>
              <a:t>Inconvénients</a:t>
            </a:r>
          </a:p>
          <a:p>
            <a:pPr lvl="1"/>
            <a:r>
              <a:rPr lang="fr-FR" dirty="0"/>
              <a:t>Applications doivent être </a:t>
            </a:r>
            <a:r>
              <a:rPr lang="fr-FR" dirty="0" err="1"/>
              <a:t>designées</a:t>
            </a:r>
            <a:r>
              <a:rPr lang="fr-FR" dirty="0"/>
              <a:t> avec une absence de </a:t>
            </a:r>
            <a:r>
              <a:rPr lang="fr-FR" dirty="0" err="1"/>
              <a:t>consistence</a:t>
            </a:r>
            <a:r>
              <a:rPr lang="fr-FR" dirty="0"/>
              <a:t> en tête</a:t>
            </a:r>
          </a:p>
          <a:p>
            <a:pPr lvl="1"/>
            <a:r>
              <a:rPr lang="fr-FR" dirty="0"/>
              <a:t>Absence de standards, difficulté de passer d’une DB à une autre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EB5E4-8247-2E40-90D8-F3E1D293F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4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CEA-EEEF-F242-810D-26F679E6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6"/>
            <a:ext cx="10700657" cy="1109930"/>
          </a:xfrm>
        </p:spPr>
        <p:txBody>
          <a:bodyPr>
            <a:normAutofit fontScale="90000"/>
          </a:bodyPr>
          <a:lstStyle/>
          <a:p>
            <a:r>
              <a:rPr lang="fr-FR" dirty="0"/>
              <a:t>Abstractions de stockage – </a:t>
            </a:r>
            <a:br>
              <a:rPr lang="fr-FR" dirty="0"/>
            </a:br>
            <a:r>
              <a:rPr lang="fr-FR" dirty="0"/>
              <a:t>Bases de Données </a:t>
            </a:r>
            <a:r>
              <a:rPr lang="fr-FR" dirty="0" err="1"/>
              <a:t>NewSQL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8155-52E8-B74E-B332-B1F08D53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764406"/>
            <a:ext cx="10700657" cy="4680990"/>
          </a:xfrm>
        </p:spPr>
        <p:txBody>
          <a:bodyPr/>
          <a:lstStyle/>
          <a:p>
            <a:r>
              <a:rPr lang="fr-FR" dirty="0"/>
              <a:t>Évoluent comme des DB </a:t>
            </a:r>
            <a:r>
              <a:rPr lang="fr-FR" dirty="0" err="1"/>
              <a:t>NoSQL</a:t>
            </a:r>
            <a:endParaRPr lang="fr-FR" dirty="0"/>
          </a:p>
          <a:p>
            <a:r>
              <a:rPr lang="fr-FR" dirty="0"/>
              <a:t>Garantissent des propriétés ACID</a:t>
            </a:r>
          </a:p>
          <a:p>
            <a:r>
              <a:rPr lang="fr-FR" dirty="0" err="1"/>
              <a:t>VoltDB</a:t>
            </a:r>
            <a:r>
              <a:rPr lang="fr-FR" dirty="0"/>
              <a:t>, H-Store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EB5E4-8247-2E40-90D8-F3E1D293F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29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5872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BC1-3389-FB4C-A3D4-D4901B1D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CCA4-55A3-3444-8127-475A1255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Caractérisation des données</a:t>
            </a:r>
          </a:p>
          <a:p>
            <a:r>
              <a:rPr lang="fr-FR" dirty="0"/>
              <a:t>Besoins applicatifs</a:t>
            </a:r>
          </a:p>
          <a:p>
            <a:r>
              <a:rPr lang="fr-FR" dirty="0"/>
              <a:t>Dispositifs de stockage</a:t>
            </a:r>
          </a:p>
          <a:p>
            <a:r>
              <a:rPr lang="fr-FR" dirty="0"/>
              <a:t>Abstractions de stockage</a:t>
            </a:r>
          </a:p>
          <a:p>
            <a:pPr lvl="1"/>
            <a:r>
              <a:rPr lang="fr-FR" dirty="0"/>
              <a:t>Bases de Données</a:t>
            </a:r>
          </a:p>
          <a:p>
            <a:r>
              <a:rPr lang="fr-FR" dirty="0"/>
              <a:t>Stockage d’objets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89933-E0C1-E643-B8F5-8D2C5C613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3025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1240C6-D441-B247-AB5B-892A62C2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d’objets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851B3-527E-1142-9B9F-DFB6A0F06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7605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94B5-CB6C-A146-96EF-B218F5E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d’objets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0FE8-13DE-C34E-9EB4-45EDCFAA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Opérations CRUD (</a:t>
            </a:r>
            <a:r>
              <a:rPr lang="fr-FR" dirty="0" err="1"/>
              <a:t>Create</a:t>
            </a:r>
            <a:r>
              <a:rPr lang="fr-FR" dirty="0"/>
              <a:t>, Read, Update, 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r>
              <a:rPr lang="fr-FR" dirty="0"/>
              <a:t>Utilise une API, typiquement à travers HTTP</a:t>
            </a:r>
          </a:p>
          <a:p>
            <a:r>
              <a:rPr lang="fr-FR" dirty="0"/>
              <a:t>Requêtes REST (</a:t>
            </a:r>
            <a:r>
              <a:rPr lang="fr-FR" dirty="0" err="1"/>
              <a:t>Representational</a:t>
            </a:r>
            <a:r>
              <a:rPr lang="fr-FR" dirty="0"/>
              <a:t> State Transfer)</a:t>
            </a:r>
          </a:p>
          <a:p>
            <a:pPr lvl="1"/>
            <a:r>
              <a:rPr lang="fr-FR" dirty="0"/>
              <a:t>URI, typiquement une URL</a:t>
            </a:r>
          </a:p>
          <a:p>
            <a:pPr lvl="1"/>
            <a:r>
              <a:rPr lang="fr-FR" dirty="0"/>
              <a:t>Type de données, XML ou JSON</a:t>
            </a:r>
          </a:p>
          <a:p>
            <a:pPr lvl="1"/>
            <a:r>
              <a:rPr lang="fr-FR" dirty="0"/>
              <a:t>Opérations 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en-GB" dirty="0"/>
              <a:t>GET, PUT, POST, et DELETE)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46FB-BED3-6D4B-ACBF-D6910429E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954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94B5-CB6C-A146-96EF-B218F5E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d’objets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0FE8-13DE-C34E-9EB4-45EDCFAA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46FB-BED3-6D4B-ACBF-D6910429E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32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8C520-02FF-8B4C-BA55-B9A8624D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677920"/>
            <a:ext cx="10896600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F124B-47A7-6541-B965-35498A68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645920"/>
            <a:ext cx="10998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1240C6-D441-B247-AB5B-892A62C2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choisir?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851B3-527E-1142-9B9F-DFB6A0F06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769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A-EB3A-7646-8709-97BDC1EC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7F04-F0D5-E341-9595-3516BBF9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Azure Disk Storage -&gt; Disques Durs/</a:t>
            </a:r>
            <a:r>
              <a:rPr lang="fr-FR" dirty="0" err="1"/>
              <a:t>SSDs</a:t>
            </a:r>
            <a:endParaRPr lang="fr-FR" dirty="0"/>
          </a:p>
          <a:p>
            <a:r>
              <a:rPr lang="fr-FR" dirty="0"/>
              <a:t>Azure Blob Storage -&gt; Stockage d’objets </a:t>
            </a:r>
          </a:p>
          <a:p>
            <a:r>
              <a:rPr lang="fr-FR" dirty="0"/>
              <a:t>Azure Data Lake Storage -&gt; Stockage d’objets </a:t>
            </a:r>
            <a:r>
              <a:rPr lang="fr-FR" dirty="0" err="1"/>
              <a:t>hierarchique</a:t>
            </a:r>
            <a:endParaRPr lang="fr-FR" dirty="0"/>
          </a:p>
          <a:p>
            <a:r>
              <a:rPr lang="fr-FR" dirty="0"/>
              <a:t>Azure Files -&gt; Stockage de Fichiers</a:t>
            </a:r>
          </a:p>
          <a:p>
            <a:r>
              <a:rPr lang="fr-FR" dirty="0"/>
              <a:t>Azure </a:t>
            </a:r>
            <a:r>
              <a:rPr lang="fr-FR" dirty="0" err="1"/>
              <a:t>Database</a:t>
            </a:r>
            <a:r>
              <a:rPr lang="fr-FR" dirty="0"/>
              <a:t> for * -&gt; </a:t>
            </a:r>
            <a:r>
              <a:rPr lang="fr-FR" dirty="0" err="1"/>
              <a:t>DBs</a:t>
            </a:r>
            <a:r>
              <a:rPr lang="fr-FR" dirty="0"/>
              <a:t> </a:t>
            </a:r>
            <a:r>
              <a:rPr lang="fr-FR" dirty="0" err="1"/>
              <a:t>relationelles</a:t>
            </a:r>
            <a:endParaRPr lang="fr-FR" dirty="0"/>
          </a:p>
          <a:p>
            <a:r>
              <a:rPr lang="fr-FR" dirty="0"/>
              <a:t>Azure </a:t>
            </a:r>
            <a:r>
              <a:rPr lang="fr-FR" dirty="0" err="1"/>
              <a:t>CosmosDB</a:t>
            </a:r>
            <a:r>
              <a:rPr lang="fr-FR" dirty="0"/>
              <a:t> -&gt;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DBs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13A5-9FE5-954F-AE89-524C8341D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498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B1D0-AAF3-CE46-BF75-FEFD9D8C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choisir? - Exemples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A76-B94A-5040-A54E-ED1BEEF8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Remplacement pour un NAS, pour des fichiers </a:t>
            </a:r>
            <a:r>
              <a:rPr lang="fr-FR" dirty="0" err="1"/>
              <a:t>distibués</a:t>
            </a:r>
            <a:endParaRPr lang="fr-FR" dirty="0"/>
          </a:p>
          <a:p>
            <a:pPr lvl="1"/>
            <a:r>
              <a:rPr lang="fr-FR" dirty="0"/>
              <a:t>Azure Files</a:t>
            </a:r>
          </a:p>
          <a:p>
            <a:r>
              <a:rPr lang="fr-FR" dirty="0"/>
              <a:t>Application de </a:t>
            </a:r>
            <a:r>
              <a:rPr lang="fr-FR" dirty="0" err="1"/>
              <a:t>stream</a:t>
            </a:r>
            <a:r>
              <a:rPr lang="fr-FR" dirty="0"/>
              <a:t>, accès aléatoires</a:t>
            </a:r>
          </a:p>
          <a:p>
            <a:pPr lvl="1"/>
            <a:r>
              <a:rPr lang="fr-FR" dirty="0"/>
              <a:t>Azure Blob Storage</a:t>
            </a:r>
          </a:p>
          <a:p>
            <a:r>
              <a:rPr lang="fr-FR" dirty="0"/>
              <a:t>Stockage performant depuis une VM</a:t>
            </a:r>
          </a:p>
          <a:p>
            <a:pPr lvl="1"/>
            <a:r>
              <a:rPr lang="fr-FR" dirty="0"/>
              <a:t>Azure </a:t>
            </a:r>
            <a:r>
              <a:rPr lang="fr-FR" dirty="0" err="1"/>
              <a:t>Disks</a:t>
            </a:r>
            <a:endParaRPr lang="fr-FR" dirty="0"/>
          </a:p>
          <a:p>
            <a:r>
              <a:rPr lang="fr-FR" dirty="0"/>
              <a:t>Données relationnelles</a:t>
            </a:r>
          </a:p>
          <a:p>
            <a:pPr lvl="1"/>
            <a:r>
              <a:rPr lang="fr-FR" dirty="0"/>
              <a:t>Azure </a:t>
            </a:r>
            <a:r>
              <a:rPr lang="fr-FR" dirty="0" err="1"/>
              <a:t>Database</a:t>
            </a:r>
            <a:r>
              <a:rPr lang="fr-FR" dirty="0"/>
              <a:t> for … (E.G. </a:t>
            </a:r>
            <a:r>
              <a:rPr lang="fr-FR" dirty="0" err="1"/>
              <a:t>MariaDB</a:t>
            </a:r>
            <a:r>
              <a:rPr lang="fr-F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4A45-243C-8F4A-865E-27B49DD8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1358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D9B2-0FDC-B84C-A7E7-4DF9E1D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2D48-ECF0-6743-89D5-467ED8D0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Caractériser les données </a:t>
            </a:r>
          </a:p>
          <a:p>
            <a:pPr lvl="1"/>
            <a:r>
              <a:rPr lang="fr-FR" dirty="0"/>
              <a:t>Structure</a:t>
            </a:r>
          </a:p>
          <a:p>
            <a:pPr lvl="1"/>
            <a:r>
              <a:rPr lang="fr-FR" dirty="0" err="1"/>
              <a:t>Dynamicité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Volume</a:t>
            </a:r>
          </a:p>
          <a:p>
            <a:r>
              <a:rPr lang="fr-FR" dirty="0"/>
              <a:t>Comprendre les abstractions</a:t>
            </a:r>
          </a:p>
          <a:p>
            <a:pPr lvl="1"/>
            <a:r>
              <a:rPr lang="fr-FR" dirty="0"/>
              <a:t>Blocs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Objets</a:t>
            </a:r>
          </a:p>
          <a:p>
            <a:r>
              <a:rPr lang="fr-FR" dirty="0"/>
              <a:t>Connaitre les types de DB, SQL, </a:t>
            </a:r>
            <a:r>
              <a:rPr lang="fr-FR" dirty="0" err="1"/>
              <a:t>NoSQL</a:t>
            </a:r>
            <a:r>
              <a:rPr lang="fr-FR" dirty="0"/>
              <a:t>, </a:t>
            </a:r>
            <a:r>
              <a:rPr lang="fr-FR" dirty="0" err="1"/>
              <a:t>NewSQL</a:t>
            </a:r>
            <a:endParaRPr lang="fr-FR" dirty="0"/>
          </a:p>
          <a:p>
            <a:r>
              <a:rPr lang="fr-FR" dirty="0"/>
              <a:t>Comprendre et distinguer les services des cloud providers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0E13B-C832-4847-8AC7-7427C37F3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36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8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7E608-AF07-8A47-87E8-7A281C2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 des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A928-9A6B-4C40-9E9E-27DB22472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179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0D233-818C-E547-A2DD-9C154145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 des données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93BEE-8784-BE43-98F9-C722DF59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nature, les propriétés des données va influencer le design des systèmes de stockage.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Contenu</a:t>
            </a:r>
          </a:p>
          <a:p>
            <a:pPr lvl="1"/>
            <a:r>
              <a:rPr lang="fr-FR" dirty="0"/>
              <a:t>Fréquence d’accès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Exemples</a:t>
            </a:r>
          </a:p>
          <a:p>
            <a:pPr lvl="1"/>
            <a:r>
              <a:rPr lang="fr-FR" dirty="0"/>
              <a:t>Amazon : </a:t>
            </a:r>
            <a:r>
              <a:rPr lang="fr-FR" dirty="0" err="1"/>
              <a:t>DynamoDB</a:t>
            </a:r>
            <a:r>
              <a:rPr lang="fr-FR" dirty="0"/>
              <a:t> (Haute disponibilité en écriture)</a:t>
            </a:r>
          </a:p>
          <a:p>
            <a:pPr lvl="1"/>
            <a:r>
              <a:rPr lang="fr-FR" dirty="0"/>
              <a:t>Google: </a:t>
            </a:r>
            <a:r>
              <a:rPr lang="fr-FR" dirty="0" err="1"/>
              <a:t>Bigtable</a:t>
            </a:r>
            <a:r>
              <a:rPr lang="fr-FR" dirty="0"/>
              <a:t> (DB orientée colonnes, avec TS)</a:t>
            </a:r>
          </a:p>
          <a:p>
            <a:pPr lvl="1"/>
            <a:r>
              <a:rPr lang="fr-FR" dirty="0"/>
              <a:t>Facebook: f4 (</a:t>
            </a:r>
            <a:r>
              <a:rPr lang="fr-FR" dirty="0" err="1"/>
              <a:t>BLOBs</a:t>
            </a:r>
            <a:r>
              <a:rPr lang="fr-FR" dirty="0"/>
              <a:t> avec « température »)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F0B9B-30FA-D948-BD97-B422C416E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00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854-4113-5F4C-9881-B9E9FCC4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 des données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7B6FA8-0BFF-1D47-86FB-FDAF518E8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596496"/>
              </p:ext>
            </p:extLst>
          </p:nvPr>
        </p:nvGraphicFramePr>
        <p:xfrm>
          <a:off x="652463" y="1646238"/>
          <a:ext cx="1070133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12">
                  <a:extLst>
                    <a:ext uri="{9D8B030D-6E8A-4147-A177-3AD203B41FA5}">
                      <a16:colId xmlns:a16="http://schemas.microsoft.com/office/drawing/2014/main" val="4045479405"/>
                    </a:ext>
                  </a:extLst>
                </a:gridCol>
                <a:gridCol w="3567112">
                  <a:extLst>
                    <a:ext uri="{9D8B030D-6E8A-4147-A177-3AD203B41FA5}">
                      <a16:colId xmlns:a16="http://schemas.microsoft.com/office/drawing/2014/main" val="3078918380"/>
                    </a:ext>
                  </a:extLst>
                </a:gridCol>
                <a:gridCol w="3567112">
                  <a:extLst>
                    <a:ext uri="{9D8B030D-6E8A-4147-A177-3AD203B41FA5}">
                      <a16:colId xmlns:a16="http://schemas.microsoft.com/office/drawing/2014/main" val="121894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Statiques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Dynamiques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Non-structurées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Archive de médias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Imagerie médicale / géographique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 de médias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Structurées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</a:t>
                      </a:r>
                    </a:p>
                    <a:p>
                      <a:r>
                        <a:rPr lang="fr-FR" dirty="0"/>
                        <a:t>Data </a:t>
                      </a:r>
                      <a:r>
                        <a:rPr lang="fr-FR" dirty="0" err="1"/>
                        <a:t>Warehousing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ERP</a:t>
                      </a:r>
                    </a:p>
                    <a:p>
                      <a:r>
                        <a:rPr lang="fr-FR" dirty="0"/>
                        <a:t>CRM</a:t>
                      </a:r>
                    </a:p>
                    <a:p>
                      <a:r>
                        <a:rPr lang="fr-FR" dirty="0"/>
                        <a:t>Systèmes </a:t>
                      </a:r>
                      <a:r>
                        <a:rPr lang="fr-FR" dirty="0" err="1"/>
                        <a:t>transactionels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251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4BB7-51A2-FF4D-AEE3-60A062C2D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2287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2C3-0F88-9648-8F25-AEDBE6E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 des données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E7A0-B65D-1C4B-A355-AF5EC14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Données structurées</a:t>
            </a:r>
          </a:p>
          <a:p>
            <a:pPr lvl="1"/>
            <a:r>
              <a:rPr lang="fr-FR" dirty="0"/>
              <a:t>Modèle défini</a:t>
            </a:r>
          </a:p>
          <a:p>
            <a:pPr lvl="1"/>
            <a:r>
              <a:rPr lang="fr-FR" dirty="0"/>
              <a:t>Facile à lire, travailler, écrire, typiquement dans une DB </a:t>
            </a:r>
            <a:r>
              <a:rPr lang="fr-FR" dirty="0" err="1"/>
              <a:t>relationelle</a:t>
            </a:r>
            <a:endParaRPr lang="fr-FR" dirty="0"/>
          </a:p>
          <a:p>
            <a:pPr lvl="1"/>
            <a:r>
              <a:rPr lang="fr-FR" dirty="0"/>
              <a:t>E.G.: contacts clients</a:t>
            </a:r>
          </a:p>
          <a:p>
            <a:r>
              <a:rPr lang="fr-FR" dirty="0"/>
              <a:t>Données non-structurées</a:t>
            </a:r>
          </a:p>
          <a:p>
            <a:pPr lvl="1"/>
            <a:r>
              <a:rPr lang="fr-FR" dirty="0"/>
              <a:t>Pas de modèle</a:t>
            </a:r>
          </a:p>
          <a:p>
            <a:pPr lvl="1"/>
            <a:r>
              <a:rPr lang="fr-FR" dirty="0"/>
              <a:t>Difficile à organiser, indexer, chercher</a:t>
            </a:r>
          </a:p>
          <a:p>
            <a:pPr lvl="1"/>
            <a:r>
              <a:rPr lang="fr-FR" dirty="0"/>
              <a:t>Peut avoir des métadonnées</a:t>
            </a:r>
          </a:p>
          <a:p>
            <a:pPr lvl="1"/>
            <a:r>
              <a:rPr lang="fr-FR" dirty="0"/>
              <a:t>E.G.: vidéos, textes, audio, images</a:t>
            </a:r>
          </a:p>
          <a:p>
            <a:r>
              <a:rPr lang="fr-FR" dirty="0"/>
              <a:t>Données semi-structurées</a:t>
            </a:r>
          </a:p>
          <a:p>
            <a:pPr lvl="1"/>
            <a:r>
              <a:rPr lang="fr-FR" dirty="0"/>
              <a:t>Entre deux, modèle général avec éléments non structurés</a:t>
            </a:r>
          </a:p>
          <a:p>
            <a:pPr lvl="1"/>
            <a:r>
              <a:rPr lang="fr-FR" dirty="0"/>
              <a:t>E.G.: XML, JSON, HTML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4292-4190-2B41-8B0C-97D36C0B0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85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1C9D-EE6B-0243-B90A-C842BAB1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Caractérisation des données - </a:t>
            </a:r>
            <a:r>
              <a:rPr lang="fr-FR" dirty="0" err="1"/>
              <a:t>Dynamicité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AAF9-32D3-794B-AA13-3629515E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Dynamiques</a:t>
            </a:r>
          </a:p>
          <a:p>
            <a:pPr lvl="1"/>
            <a:r>
              <a:rPr lang="fr-FR" dirty="0"/>
              <a:t>Changent fréquemment</a:t>
            </a:r>
          </a:p>
          <a:p>
            <a:pPr lvl="1"/>
            <a:r>
              <a:rPr lang="fr-FR" dirty="0"/>
              <a:t>E.G.: Données financières, documents</a:t>
            </a:r>
          </a:p>
          <a:p>
            <a:r>
              <a:rPr lang="fr-FR" dirty="0"/>
              <a:t>Statiques</a:t>
            </a:r>
          </a:p>
          <a:p>
            <a:pPr lvl="1"/>
            <a:r>
              <a:rPr lang="fr-FR" dirty="0"/>
              <a:t>Une fois créées, ne changent plus</a:t>
            </a:r>
          </a:p>
          <a:p>
            <a:pPr lvl="1"/>
            <a:r>
              <a:rPr lang="fr-FR" dirty="0"/>
              <a:t>E.G.: Archive de médias, Sites web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44BE-1A77-8742-B085-AEC01AE3FC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666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5E86-0C87-344C-AC11-F0D54D06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54475"/>
            <a:ext cx="10700657" cy="1277355"/>
          </a:xfrm>
        </p:spPr>
        <p:txBody>
          <a:bodyPr>
            <a:normAutofit fontScale="90000"/>
          </a:bodyPr>
          <a:lstStyle/>
          <a:p>
            <a:r>
              <a:rPr lang="fr-FR" dirty="0"/>
              <a:t>Caractérisation des données – </a:t>
            </a:r>
            <a:br>
              <a:rPr lang="fr-FR" dirty="0"/>
            </a:br>
            <a:r>
              <a:rPr lang="fr-FR" dirty="0"/>
              <a:t>Granularité &amp;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4BA1-B580-0E47-91AD-FEFC8765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060620"/>
            <a:ext cx="10700657" cy="4384776"/>
          </a:xfrm>
        </p:spPr>
        <p:txBody>
          <a:bodyPr/>
          <a:lstStyle/>
          <a:p>
            <a:r>
              <a:rPr lang="fr-FR" dirty="0"/>
              <a:t>Volume de données</a:t>
            </a:r>
          </a:p>
          <a:p>
            <a:pPr lvl="1"/>
            <a:r>
              <a:rPr lang="fr-FR" dirty="0"/>
              <a:t>Taille totale des données</a:t>
            </a:r>
          </a:p>
          <a:p>
            <a:pPr lvl="1"/>
            <a:r>
              <a:rPr lang="fr-FR" dirty="0"/>
              <a:t>E.G.: Données financières d’une compagnie vs. Vidéos sur YouTube</a:t>
            </a:r>
          </a:p>
          <a:p>
            <a:r>
              <a:rPr lang="fr-FR" dirty="0"/>
              <a:t>Granularité</a:t>
            </a:r>
          </a:p>
          <a:p>
            <a:pPr lvl="1"/>
            <a:r>
              <a:rPr lang="fr-FR" dirty="0"/>
              <a:t>Taille d’un segment utile de donnée</a:t>
            </a:r>
          </a:p>
          <a:p>
            <a:pPr lvl="1"/>
            <a:r>
              <a:rPr lang="fr-FR" dirty="0"/>
              <a:t>E.G.:  Tweet (texte) vs. Vidéo sur Facebook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10598-DB79-964F-9570-B8A309995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1C92-8F31-AF43-AB8D-F7A83B9F3EFA}" type="slidenum">
              <a:rPr lang="en-CH" smtClean="0"/>
              <a:pPr/>
              <a:t>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486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31163</TotalTime>
  <Words>1385</Words>
  <Application>Microsoft Macintosh PowerPoint</Application>
  <PresentationFormat>Widescreen</PresentationFormat>
  <Paragraphs>290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Ingénierie des Données - Stockage</vt:lpstr>
      <vt:lpstr>PowerPoint Presentation</vt:lpstr>
      <vt:lpstr>PowerPoint Presentation</vt:lpstr>
      <vt:lpstr>Caractérisation des données</vt:lpstr>
      <vt:lpstr>Caractérisation des données</vt:lpstr>
      <vt:lpstr>Caractérisation des données</vt:lpstr>
      <vt:lpstr>Caractérisation des données - Structure</vt:lpstr>
      <vt:lpstr>Caractérisation des données - Dynamicité</vt:lpstr>
      <vt:lpstr>Caractérisation des données –  Granularité &amp; Volume</vt:lpstr>
      <vt:lpstr>Besoins applicatifs</vt:lpstr>
      <vt:lpstr>Besoins applicatifs</vt:lpstr>
      <vt:lpstr>Besoins applicatifs - Capacité</vt:lpstr>
      <vt:lpstr>Besoins applicatifs - Performance</vt:lpstr>
      <vt:lpstr>Besoins applicatifs – Modèles d’accès</vt:lpstr>
      <vt:lpstr>Besoins applicatifs –  Durabilité &amp; Tolérance aux fautes</vt:lpstr>
      <vt:lpstr>Besoins applicatifs – Sécurité et Provenance</vt:lpstr>
      <vt:lpstr>Dispositifs de stockage</vt:lpstr>
      <vt:lpstr>Dispositifs de stockage – hiérarchie de mémoire</vt:lpstr>
      <vt:lpstr>Dispositifs de stockage – Types de dispositifs</vt:lpstr>
      <vt:lpstr>Abstractions de stockage</vt:lpstr>
      <vt:lpstr>Abstractions de stockage</vt:lpstr>
      <vt:lpstr>Abstractions de stockage – Système de fichiers</vt:lpstr>
      <vt:lpstr>Abstractions de stockage – Bases de Données</vt:lpstr>
      <vt:lpstr>Abstractions de stockage – Bases de Données</vt:lpstr>
      <vt:lpstr>Abstractions de stockage –  Bases de Données Relationnelles</vt:lpstr>
      <vt:lpstr>Abstractions de stockage –  Bases de Données NoSQL</vt:lpstr>
      <vt:lpstr>Abstractions de stockage –  Bases de Données NoSQL</vt:lpstr>
      <vt:lpstr>Abstractions de stockage –  Bases de Données NoSQL</vt:lpstr>
      <vt:lpstr>Abstractions de stockage –  Bases de Données NewSQL</vt:lpstr>
      <vt:lpstr>Stockage d’objets</vt:lpstr>
      <vt:lpstr>Stockage d’objets as a Service</vt:lpstr>
      <vt:lpstr>Stockage d’objets as a Service</vt:lpstr>
      <vt:lpstr>Comment choisir?</vt:lpstr>
      <vt:lpstr>Services Azure</vt:lpstr>
      <vt:lpstr>Comment choisir? - Exemples</vt:lpstr>
      <vt:lpstr>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Sébastien Rumley</dc:creator>
  <cp:lastModifiedBy>Valentin Gazzola</cp:lastModifiedBy>
  <cp:revision>74</cp:revision>
  <dcterms:created xsi:type="dcterms:W3CDTF">2021-03-23T19:26:03Z</dcterms:created>
  <dcterms:modified xsi:type="dcterms:W3CDTF">2022-11-09T08:20:22Z</dcterms:modified>
</cp:coreProperties>
</file>