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  <p:sldId id="262" r:id="rId5"/>
    <p:sldId id="263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24/06/16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24/06/16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C3EB-42FB-4C38-8CAE-7A1293B83421}" type="datetime1">
              <a:rPr lang="en-US" smtClean="0"/>
              <a:pPr/>
              <a:t>24/06/16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ce 3"/>
          <p:cNvSpPr>
            <a:spLocks noChangeAspect="1"/>
          </p:cNvSpPr>
          <p:nvPr/>
        </p:nvSpPr>
        <p:spPr>
          <a:xfrm>
            <a:off x="4328250" y="3006000"/>
            <a:ext cx="720000" cy="720000"/>
          </a:xfrm>
          <a:prstGeom prst="plus">
            <a:avLst>
              <a:gd name="adj" fmla="val 4594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8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000">
        <p:cut/>
      </p:transition>
    </mc:Choice>
    <mc:Fallback>
      <p:transition xmlns:p14="http://schemas.microsoft.com/office/powerpoint/2010/main" advTm="1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spect="1"/>
          </p:cNvSpPr>
          <p:nvPr/>
        </p:nvSpPr>
        <p:spPr>
          <a:xfrm>
            <a:off x="908624" y="80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>
            <a:spLocks noChangeAspect="1"/>
          </p:cNvSpPr>
          <p:nvPr/>
        </p:nvSpPr>
        <p:spPr>
          <a:xfrm>
            <a:off x="7189424" y="116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>
            <a:spLocks noChangeAspect="1"/>
          </p:cNvSpPr>
          <p:nvPr/>
        </p:nvSpPr>
        <p:spPr>
          <a:xfrm>
            <a:off x="2307273" y="4380048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5511799" y="56558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>
            <a:spLocks noChangeAspect="1"/>
          </p:cNvSpPr>
          <p:nvPr/>
        </p:nvSpPr>
        <p:spPr>
          <a:xfrm>
            <a:off x="3940174" y="245427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91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5000">
        <p:cut/>
      </p:transition>
    </mc:Choice>
    <mc:Fallback>
      <p:transition xmlns:p14="http://schemas.microsoft.com/office/powerpoint/2010/main" advClick="0" advTm="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spect="1"/>
          </p:cNvSpPr>
          <p:nvPr/>
        </p:nvSpPr>
        <p:spPr>
          <a:xfrm>
            <a:off x="908624" y="80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>
            <a:spLocks noChangeAspect="1"/>
          </p:cNvSpPr>
          <p:nvPr/>
        </p:nvSpPr>
        <p:spPr>
          <a:xfrm>
            <a:off x="7189424" y="116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>
            <a:spLocks noChangeAspect="1"/>
          </p:cNvSpPr>
          <p:nvPr/>
        </p:nvSpPr>
        <p:spPr>
          <a:xfrm>
            <a:off x="2307273" y="4380048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5511799" y="56558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>
            <a:spLocks noChangeAspect="1"/>
          </p:cNvSpPr>
          <p:nvPr/>
        </p:nvSpPr>
        <p:spPr>
          <a:xfrm>
            <a:off x="3940174" y="245427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 descr="snak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4" y="804499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xmlns:p14="http://schemas.microsoft.com/office/powerpoint/2010/main" advClick="0" advTm="100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spect="1"/>
          </p:cNvSpPr>
          <p:nvPr/>
        </p:nvSpPr>
        <p:spPr>
          <a:xfrm>
            <a:off x="908624" y="80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>
            <a:spLocks noChangeAspect="1"/>
          </p:cNvSpPr>
          <p:nvPr/>
        </p:nvSpPr>
        <p:spPr>
          <a:xfrm>
            <a:off x="7189424" y="116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>
            <a:spLocks noChangeAspect="1"/>
          </p:cNvSpPr>
          <p:nvPr/>
        </p:nvSpPr>
        <p:spPr>
          <a:xfrm>
            <a:off x="2307273" y="4380048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5511799" y="56558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>
            <a:spLocks noChangeAspect="1"/>
          </p:cNvSpPr>
          <p:nvPr/>
        </p:nvSpPr>
        <p:spPr>
          <a:xfrm>
            <a:off x="3940174" y="245427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a-flower-for-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89" y="2454274"/>
            <a:ext cx="9613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7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xmlns:p14="http://schemas.microsoft.com/office/powerpoint/2010/main" advClick="0" advTm="100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spect="1"/>
          </p:cNvSpPr>
          <p:nvPr/>
        </p:nvSpPr>
        <p:spPr>
          <a:xfrm>
            <a:off x="908624" y="80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>
            <a:spLocks noChangeAspect="1"/>
          </p:cNvSpPr>
          <p:nvPr/>
        </p:nvSpPr>
        <p:spPr>
          <a:xfrm>
            <a:off x="7189424" y="11644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>
            <a:spLocks noChangeAspect="1"/>
          </p:cNvSpPr>
          <p:nvPr/>
        </p:nvSpPr>
        <p:spPr>
          <a:xfrm>
            <a:off x="2307273" y="4380048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5511799" y="565589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>
            <a:spLocks noChangeAspect="1"/>
          </p:cNvSpPr>
          <p:nvPr/>
        </p:nvSpPr>
        <p:spPr>
          <a:xfrm>
            <a:off x="3940174" y="245427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3" y="4380048"/>
            <a:ext cx="128571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xmlns:p14="http://schemas.microsoft.com/office/powerpoint/2010/main" advClick="0" advTm="100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spect="1"/>
          </p:cNvSpPr>
          <p:nvPr/>
        </p:nvSpPr>
        <p:spPr>
          <a:xfrm>
            <a:off x="1268624" y="580512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>
            <a:spLocks noChangeAspect="1"/>
          </p:cNvSpPr>
          <p:nvPr/>
        </p:nvSpPr>
        <p:spPr>
          <a:xfrm>
            <a:off x="2674843" y="580512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>
            <a:spLocks noChangeAspect="1"/>
          </p:cNvSpPr>
          <p:nvPr/>
        </p:nvSpPr>
        <p:spPr>
          <a:xfrm>
            <a:off x="4081062" y="580512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5487281" y="580512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>
            <a:spLocks noChangeAspect="1"/>
          </p:cNvSpPr>
          <p:nvPr/>
        </p:nvSpPr>
        <p:spPr>
          <a:xfrm>
            <a:off x="6893499" y="5805124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08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0</Words>
  <Application>Microsoft Macintosh PowerPoint</Application>
  <PresentationFormat>Presentazione su schermo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Costanzi</dc:creator>
  <cp:lastModifiedBy>Marco Costanzi</cp:lastModifiedBy>
  <cp:revision>2</cp:revision>
  <dcterms:created xsi:type="dcterms:W3CDTF">2016-06-24T14:43:49Z</dcterms:created>
  <dcterms:modified xsi:type="dcterms:W3CDTF">2016-06-24T15:14:40Z</dcterms:modified>
</cp:coreProperties>
</file>