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4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E9A10C7-6713-4478-B352-7E6352D93CEF}" type="datetimeFigureOut">
              <a:rPr lang="it-IT" smtClean="0"/>
              <a:pPr/>
              <a:t>11/10/2014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0F4F86E-565E-44B0-B881-A2F0B6D15C7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5411" cy="3242809"/>
          </a:xfrm>
          <a:prstGeom prst="rect">
            <a:avLst/>
          </a:prstGeom>
        </p:spPr>
      </p:pic>
      <p:pic>
        <p:nvPicPr>
          <p:cNvPr id="5" name="Immagine 4" descr="Complete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8285" y="2832603"/>
            <a:ext cx="4685715" cy="4025397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187624" y="3068960"/>
            <a:ext cx="3108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team: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445805" y="260648"/>
            <a:ext cx="4031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Who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we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are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79512" y="1412776"/>
            <a:ext cx="341987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Stefano Sesia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716016" y="2420888"/>
            <a:ext cx="37079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Seoras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MacDonald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4365104"/>
            <a:ext cx="37079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Andrew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McCluskey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311157" y="260648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About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Spark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95536" y="1340768"/>
            <a:ext cx="68407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Real-Life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social network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475656" y="2060848"/>
            <a:ext cx="730830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enable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PEOPLE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get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in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touch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</a:t>
            </a:r>
            <a:r>
              <a:rPr lang="it-IT" sz="4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PEOPLE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1520" y="3429000"/>
            <a:ext cx="756084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take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advantage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technology</a:t>
            </a:r>
            <a:r>
              <a:rPr lang="it-IT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not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other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way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around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 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1947" y="260648"/>
            <a:ext cx="8879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‘Beacon’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Environment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Immagine 7" descr="map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6" y="1124744"/>
            <a:ext cx="4631928" cy="3702161"/>
          </a:xfrm>
          <a:prstGeom prst="rect">
            <a:avLst/>
          </a:prstGeom>
        </p:spPr>
      </p:pic>
      <p:pic>
        <p:nvPicPr>
          <p:cNvPr id="9" name="Immagine 8" descr="WP_20141011_00_06_34_Pro.jpg"/>
          <p:cNvPicPr>
            <a:picLocks noChangeAspect="1"/>
          </p:cNvPicPr>
          <p:nvPr/>
        </p:nvPicPr>
        <p:blipFill>
          <a:blip r:embed="rId5" cstate="print"/>
          <a:srcRect l="15350" t="8001" r="17713" b="13601"/>
          <a:stretch>
            <a:fillRect/>
          </a:stretch>
        </p:blipFill>
        <p:spPr>
          <a:xfrm>
            <a:off x="3347864" y="4437112"/>
            <a:ext cx="2592288" cy="17078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Rettangolo 9"/>
          <p:cNvSpPr/>
          <p:nvPr/>
        </p:nvSpPr>
        <p:spPr>
          <a:xfrm>
            <a:off x="5183560" y="1124744"/>
            <a:ext cx="3960440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deploying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Beacons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over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campus 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able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‘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Learn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’ 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habits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students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329858" y="260648"/>
            <a:ext cx="8263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Real-Life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Social Network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95536" y="1124745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checks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position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nearby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friends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tells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‘</a:t>
            </a:r>
            <a:r>
              <a:rPr lang="it-IT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ay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Hi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!’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683568" y="3140968"/>
            <a:ext cx="820891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also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checks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routes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habits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similar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yours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suggests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friendships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 social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commuting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234229" y="260648"/>
            <a:ext cx="445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works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95536" y="1124745"/>
            <a:ext cx="820891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Android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or IOS(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soon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)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smartphone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bluetooth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enabled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comunicates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beacons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on campus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395536" y="4005064"/>
            <a:ext cx="82089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app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elaborates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data 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send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server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234229" y="260648"/>
            <a:ext cx="445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How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it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works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95536" y="1124745"/>
            <a:ext cx="820891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database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send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back data,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enabling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interactions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between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2852936"/>
            <a:ext cx="820891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Comunication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server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encrypted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‘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friendship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suggestions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’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based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on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routes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comply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with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privacy policy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chosen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by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user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p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5138115"/>
            <a:ext cx="3635896" cy="1719885"/>
          </a:xfrm>
          <a:prstGeom prst="rect">
            <a:avLst/>
          </a:prstGeom>
        </p:spPr>
      </p:pic>
      <p:pic>
        <p:nvPicPr>
          <p:cNvPr id="3" name="Immagine 2" descr="Fav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7400" y="6092215"/>
            <a:ext cx="926600" cy="765785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291394" y="260648"/>
            <a:ext cx="8340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The future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this</a:t>
            </a:r>
            <a:r>
              <a:rPr lang="it-IT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project</a:t>
            </a:r>
            <a:endParaRPr lang="it-IT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95536" y="1124745"/>
            <a:ext cx="82089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Expanding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urban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and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metropolitan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context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611560" y="3212976"/>
            <a:ext cx="82089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Including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servicies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such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as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car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sharing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to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the target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of</a:t>
            </a:r>
            <a:r>
              <a:rPr lang="it-IT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it-IT" sz="40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research</a:t>
            </a:r>
            <a:endParaRPr lang="it-IT" sz="4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186</Words>
  <Application>Microsoft Office PowerPoint</Application>
  <PresentationFormat>Presentazione su schermo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Tecnologia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Stefano Sesia</dc:creator>
  <cp:lastModifiedBy>Stefano Sesia</cp:lastModifiedBy>
  <cp:revision>15</cp:revision>
  <dcterms:created xsi:type="dcterms:W3CDTF">2014-10-11T07:37:39Z</dcterms:created>
  <dcterms:modified xsi:type="dcterms:W3CDTF">2014-10-11T11:17:43Z</dcterms:modified>
</cp:coreProperties>
</file>