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0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4710"/>
  </p:normalViewPr>
  <p:slideViewPr>
    <p:cSldViewPr snapToGrid="0" snapToObjects="1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28ABF-183A-41AC-98D2-E5AAFFE1241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92F29A-764E-456A-AEF5-03A68C9C0F53}">
      <dgm:prSet/>
      <dgm:spPr/>
      <dgm:t>
        <a:bodyPr/>
        <a:lstStyle/>
        <a:p>
          <a:r>
            <a:rPr lang="en-CH"/>
            <a:t>Lovnesh Bhardwaj</a:t>
          </a:r>
          <a:endParaRPr lang="en-US"/>
        </a:p>
      </dgm:t>
    </dgm:pt>
    <dgm:pt modelId="{D14A2392-CE31-4F8E-B555-0BA9B3DFA7B4}" type="parTrans" cxnId="{76D621B7-D46E-406A-8CDE-5493753581FC}">
      <dgm:prSet/>
      <dgm:spPr/>
      <dgm:t>
        <a:bodyPr/>
        <a:lstStyle/>
        <a:p>
          <a:endParaRPr lang="en-US"/>
        </a:p>
      </dgm:t>
    </dgm:pt>
    <dgm:pt modelId="{80FF31AE-370A-48AD-B869-18BCDBFA3889}" type="sibTrans" cxnId="{76D621B7-D46E-406A-8CDE-5493753581FC}">
      <dgm:prSet/>
      <dgm:spPr/>
      <dgm:t>
        <a:bodyPr/>
        <a:lstStyle/>
        <a:p>
          <a:endParaRPr lang="en-US"/>
        </a:p>
      </dgm:t>
    </dgm:pt>
    <dgm:pt modelId="{6400E1A6-7C93-47DB-AAF0-2BF89A413C5C}">
      <dgm:prSet/>
      <dgm:spPr/>
      <dgm:t>
        <a:bodyPr/>
        <a:lstStyle/>
        <a:p>
          <a:r>
            <a:rPr lang="en-GB"/>
            <a:t>Catarina Carvalho Morais</a:t>
          </a:r>
          <a:endParaRPr lang="en-US"/>
        </a:p>
      </dgm:t>
    </dgm:pt>
    <dgm:pt modelId="{8627B70A-0539-4AB8-B6A6-7BACD3CFD0D8}" type="parTrans" cxnId="{E5C00FC3-80B9-4D95-B570-63A6E0FA71CC}">
      <dgm:prSet/>
      <dgm:spPr/>
      <dgm:t>
        <a:bodyPr/>
        <a:lstStyle/>
        <a:p>
          <a:endParaRPr lang="en-US"/>
        </a:p>
      </dgm:t>
    </dgm:pt>
    <dgm:pt modelId="{512DABCE-AAE0-466E-AD31-4B7C945FA42C}" type="sibTrans" cxnId="{E5C00FC3-80B9-4D95-B570-63A6E0FA71CC}">
      <dgm:prSet/>
      <dgm:spPr/>
      <dgm:t>
        <a:bodyPr/>
        <a:lstStyle/>
        <a:p>
          <a:endParaRPr lang="en-US"/>
        </a:p>
      </dgm:t>
    </dgm:pt>
    <dgm:pt modelId="{424BA44F-5F68-4D5E-8F4D-1E886979912D}">
      <dgm:prSet/>
      <dgm:spPr/>
      <dgm:t>
        <a:bodyPr/>
        <a:lstStyle/>
        <a:p>
          <a:r>
            <a:rPr lang="en-GB"/>
            <a:t>Stefano Gonçalves Simao</a:t>
          </a:r>
          <a:endParaRPr lang="en-US"/>
        </a:p>
      </dgm:t>
    </dgm:pt>
    <dgm:pt modelId="{02F00E7F-5546-43A7-9D15-66B5FBADF44B}" type="parTrans" cxnId="{54B13EE9-D56D-4BD8-9C07-522BC1029325}">
      <dgm:prSet/>
      <dgm:spPr/>
      <dgm:t>
        <a:bodyPr/>
        <a:lstStyle/>
        <a:p>
          <a:endParaRPr lang="en-US"/>
        </a:p>
      </dgm:t>
    </dgm:pt>
    <dgm:pt modelId="{B8814F3D-D374-4285-84BA-A0575421EB7A}" type="sibTrans" cxnId="{54B13EE9-D56D-4BD8-9C07-522BC1029325}">
      <dgm:prSet/>
      <dgm:spPr/>
      <dgm:t>
        <a:bodyPr/>
        <a:lstStyle/>
        <a:p>
          <a:endParaRPr lang="en-US"/>
        </a:p>
      </dgm:t>
    </dgm:pt>
    <dgm:pt modelId="{7D194322-A300-4D75-AC4C-85B694987536}">
      <dgm:prSet/>
      <dgm:spPr/>
      <dgm:t>
        <a:bodyPr/>
        <a:lstStyle/>
        <a:p>
          <a:r>
            <a:rPr lang="en-GB"/>
            <a:t>Andrea Michele Zucchi</a:t>
          </a:r>
          <a:endParaRPr lang="en-US"/>
        </a:p>
      </dgm:t>
    </dgm:pt>
    <dgm:pt modelId="{1C48F758-8F71-4EB2-8D84-0D6FA1A26593}" type="parTrans" cxnId="{EF1595BD-1714-41DD-AA0B-3A4CBF6A0129}">
      <dgm:prSet/>
      <dgm:spPr/>
      <dgm:t>
        <a:bodyPr/>
        <a:lstStyle/>
        <a:p>
          <a:endParaRPr lang="en-US"/>
        </a:p>
      </dgm:t>
    </dgm:pt>
    <dgm:pt modelId="{52C30F35-CCA5-4B19-939D-9CDF4A14F461}" type="sibTrans" cxnId="{EF1595BD-1714-41DD-AA0B-3A4CBF6A0129}">
      <dgm:prSet/>
      <dgm:spPr/>
      <dgm:t>
        <a:bodyPr/>
        <a:lstStyle/>
        <a:p>
          <a:endParaRPr lang="en-US"/>
        </a:p>
      </dgm:t>
    </dgm:pt>
    <dgm:pt modelId="{8E82F91C-9081-4946-B067-536E22727EEB}">
      <dgm:prSet/>
      <dgm:spPr/>
      <dgm:t>
        <a:bodyPr/>
        <a:lstStyle/>
        <a:p>
          <a:r>
            <a:rPr lang="en-GB"/>
            <a:t>Alessio Cordivani</a:t>
          </a:r>
          <a:endParaRPr lang="en-US"/>
        </a:p>
      </dgm:t>
    </dgm:pt>
    <dgm:pt modelId="{C23BD769-B92F-49C7-AD8F-A4B768FCAB7A}" type="parTrans" cxnId="{3992F482-2A2B-426B-9567-69782FEF4AA8}">
      <dgm:prSet/>
      <dgm:spPr/>
      <dgm:t>
        <a:bodyPr/>
        <a:lstStyle/>
        <a:p>
          <a:endParaRPr lang="en-US"/>
        </a:p>
      </dgm:t>
    </dgm:pt>
    <dgm:pt modelId="{3EA25383-0385-4C9A-AF54-570CFB86BA7B}" type="sibTrans" cxnId="{3992F482-2A2B-426B-9567-69782FEF4AA8}">
      <dgm:prSet/>
      <dgm:spPr/>
      <dgm:t>
        <a:bodyPr/>
        <a:lstStyle/>
        <a:p>
          <a:endParaRPr lang="en-US"/>
        </a:p>
      </dgm:t>
    </dgm:pt>
    <dgm:pt modelId="{E1642464-CD39-4AD6-BA81-26282FF9BBEB}">
      <dgm:prSet/>
      <dgm:spPr/>
      <dgm:t>
        <a:bodyPr/>
        <a:lstStyle/>
        <a:p>
          <a:r>
            <a:rPr lang="en-GB"/>
            <a:t>Brian Bronz</a:t>
          </a:r>
          <a:endParaRPr lang="en-US"/>
        </a:p>
      </dgm:t>
    </dgm:pt>
    <dgm:pt modelId="{74BC6D09-CC4B-4B2D-9BFC-1868E9505C82}" type="parTrans" cxnId="{EC661452-1AFF-4961-A4E3-8367968888C0}">
      <dgm:prSet/>
      <dgm:spPr/>
      <dgm:t>
        <a:bodyPr/>
        <a:lstStyle/>
        <a:p>
          <a:endParaRPr lang="en-US"/>
        </a:p>
      </dgm:t>
    </dgm:pt>
    <dgm:pt modelId="{553E4B90-52AF-4ECE-97DD-03D7BD6105FD}" type="sibTrans" cxnId="{EC661452-1AFF-4961-A4E3-8367968888C0}">
      <dgm:prSet/>
      <dgm:spPr/>
      <dgm:t>
        <a:bodyPr/>
        <a:lstStyle/>
        <a:p>
          <a:endParaRPr lang="en-US"/>
        </a:p>
      </dgm:t>
    </dgm:pt>
    <dgm:pt modelId="{2687F412-2360-E94F-B591-229307507272}" type="pres">
      <dgm:prSet presAssocID="{88628ABF-183A-41AC-98D2-E5AAFFE12415}" presName="linear" presStyleCnt="0">
        <dgm:presLayoutVars>
          <dgm:dir/>
          <dgm:animLvl val="lvl"/>
          <dgm:resizeHandles val="exact"/>
        </dgm:presLayoutVars>
      </dgm:prSet>
      <dgm:spPr/>
    </dgm:pt>
    <dgm:pt modelId="{C4C009CF-BA2D-1B41-8B82-4CBE5201F2EC}" type="pres">
      <dgm:prSet presAssocID="{2192F29A-764E-456A-AEF5-03A68C9C0F53}" presName="parentLin" presStyleCnt="0"/>
      <dgm:spPr/>
    </dgm:pt>
    <dgm:pt modelId="{BFCDFC27-CB25-FD4B-A890-36DA240FB95D}" type="pres">
      <dgm:prSet presAssocID="{2192F29A-764E-456A-AEF5-03A68C9C0F53}" presName="parentLeftMargin" presStyleLbl="node1" presStyleIdx="0" presStyleCnt="6"/>
      <dgm:spPr/>
    </dgm:pt>
    <dgm:pt modelId="{40A69508-A484-414B-8ADE-B7899C1A52FD}" type="pres">
      <dgm:prSet presAssocID="{2192F29A-764E-456A-AEF5-03A68C9C0F5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8F4E565-5ADB-5241-BA14-18A504FFA19B}" type="pres">
      <dgm:prSet presAssocID="{2192F29A-764E-456A-AEF5-03A68C9C0F53}" presName="negativeSpace" presStyleCnt="0"/>
      <dgm:spPr/>
    </dgm:pt>
    <dgm:pt modelId="{D140F10E-E44C-F140-977E-B7D4B4B47791}" type="pres">
      <dgm:prSet presAssocID="{2192F29A-764E-456A-AEF5-03A68C9C0F53}" presName="childText" presStyleLbl="conFgAcc1" presStyleIdx="0" presStyleCnt="6">
        <dgm:presLayoutVars>
          <dgm:bulletEnabled val="1"/>
        </dgm:presLayoutVars>
      </dgm:prSet>
      <dgm:spPr/>
    </dgm:pt>
    <dgm:pt modelId="{2845C39E-05F1-EE40-B9AA-1B0CFE540C4A}" type="pres">
      <dgm:prSet presAssocID="{80FF31AE-370A-48AD-B869-18BCDBFA3889}" presName="spaceBetweenRectangles" presStyleCnt="0"/>
      <dgm:spPr/>
    </dgm:pt>
    <dgm:pt modelId="{036E8734-B9FF-7F4B-AE97-DDC2093BCEB8}" type="pres">
      <dgm:prSet presAssocID="{6400E1A6-7C93-47DB-AAF0-2BF89A413C5C}" presName="parentLin" presStyleCnt="0"/>
      <dgm:spPr/>
    </dgm:pt>
    <dgm:pt modelId="{859481F9-68FB-EE4D-8D68-C75DD3CCF5E6}" type="pres">
      <dgm:prSet presAssocID="{6400E1A6-7C93-47DB-AAF0-2BF89A413C5C}" presName="parentLeftMargin" presStyleLbl="node1" presStyleIdx="0" presStyleCnt="6"/>
      <dgm:spPr/>
    </dgm:pt>
    <dgm:pt modelId="{B9BADF2A-9EA3-8043-864C-5BEC9CF449C7}" type="pres">
      <dgm:prSet presAssocID="{6400E1A6-7C93-47DB-AAF0-2BF89A413C5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C276535-8677-C341-95CA-C6143BAEF5D6}" type="pres">
      <dgm:prSet presAssocID="{6400E1A6-7C93-47DB-AAF0-2BF89A413C5C}" presName="negativeSpace" presStyleCnt="0"/>
      <dgm:spPr/>
    </dgm:pt>
    <dgm:pt modelId="{672DC104-E275-5245-A088-1F80EEB5A3E0}" type="pres">
      <dgm:prSet presAssocID="{6400E1A6-7C93-47DB-AAF0-2BF89A413C5C}" presName="childText" presStyleLbl="conFgAcc1" presStyleIdx="1" presStyleCnt="6">
        <dgm:presLayoutVars>
          <dgm:bulletEnabled val="1"/>
        </dgm:presLayoutVars>
      </dgm:prSet>
      <dgm:spPr/>
    </dgm:pt>
    <dgm:pt modelId="{97DE4C54-DBFF-6E44-A39A-ED6AA434183E}" type="pres">
      <dgm:prSet presAssocID="{512DABCE-AAE0-466E-AD31-4B7C945FA42C}" presName="spaceBetweenRectangles" presStyleCnt="0"/>
      <dgm:spPr/>
    </dgm:pt>
    <dgm:pt modelId="{5515A629-D5AD-A441-8B9F-5530977B8C9B}" type="pres">
      <dgm:prSet presAssocID="{424BA44F-5F68-4D5E-8F4D-1E886979912D}" presName="parentLin" presStyleCnt="0"/>
      <dgm:spPr/>
    </dgm:pt>
    <dgm:pt modelId="{457DB5AD-9EC3-FC4D-8006-90766C2162A4}" type="pres">
      <dgm:prSet presAssocID="{424BA44F-5F68-4D5E-8F4D-1E886979912D}" presName="parentLeftMargin" presStyleLbl="node1" presStyleIdx="1" presStyleCnt="6"/>
      <dgm:spPr/>
    </dgm:pt>
    <dgm:pt modelId="{38F36CE8-849F-E146-BF16-1D24D05874DE}" type="pres">
      <dgm:prSet presAssocID="{424BA44F-5F68-4D5E-8F4D-1E886979912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93D9F00-FCA5-BF42-96AA-329651B5A908}" type="pres">
      <dgm:prSet presAssocID="{424BA44F-5F68-4D5E-8F4D-1E886979912D}" presName="negativeSpace" presStyleCnt="0"/>
      <dgm:spPr/>
    </dgm:pt>
    <dgm:pt modelId="{1DD952C5-5253-6B4A-A96D-B58090DF1407}" type="pres">
      <dgm:prSet presAssocID="{424BA44F-5F68-4D5E-8F4D-1E886979912D}" presName="childText" presStyleLbl="conFgAcc1" presStyleIdx="2" presStyleCnt="6">
        <dgm:presLayoutVars>
          <dgm:bulletEnabled val="1"/>
        </dgm:presLayoutVars>
      </dgm:prSet>
      <dgm:spPr/>
    </dgm:pt>
    <dgm:pt modelId="{5EA937AA-EFCC-3E43-BA4D-27938152DCE7}" type="pres">
      <dgm:prSet presAssocID="{B8814F3D-D374-4285-84BA-A0575421EB7A}" presName="spaceBetweenRectangles" presStyleCnt="0"/>
      <dgm:spPr/>
    </dgm:pt>
    <dgm:pt modelId="{21808F3F-6DD9-0241-B875-B2DCD9E8705F}" type="pres">
      <dgm:prSet presAssocID="{7D194322-A300-4D75-AC4C-85B694987536}" presName="parentLin" presStyleCnt="0"/>
      <dgm:spPr/>
    </dgm:pt>
    <dgm:pt modelId="{6B68108F-14B1-5742-884A-E0A5862CC32F}" type="pres">
      <dgm:prSet presAssocID="{7D194322-A300-4D75-AC4C-85B694987536}" presName="parentLeftMargin" presStyleLbl="node1" presStyleIdx="2" presStyleCnt="6"/>
      <dgm:spPr/>
    </dgm:pt>
    <dgm:pt modelId="{1C466885-A52C-3F45-B85B-E9CAB4E3DD3D}" type="pres">
      <dgm:prSet presAssocID="{7D194322-A300-4D75-AC4C-85B69498753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359FA70-60A5-7744-9690-61BF4FCC8BCF}" type="pres">
      <dgm:prSet presAssocID="{7D194322-A300-4D75-AC4C-85B694987536}" presName="negativeSpace" presStyleCnt="0"/>
      <dgm:spPr/>
    </dgm:pt>
    <dgm:pt modelId="{4919E720-183E-C344-B600-E199FB73EAB3}" type="pres">
      <dgm:prSet presAssocID="{7D194322-A300-4D75-AC4C-85B694987536}" presName="childText" presStyleLbl="conFgAcc1" presStyleIdx="3" presStyleCnt="6">
        <dgm:presLayoutVars>
          <dgm:bulletEnabled val="1"/>
        </dgm:presLayoutVars>
      </dgm:prSet>
      <dgm:spPr/>
    </dgm:pt>
    <dgm:pt modelId="{4E4C435C-0DF3-7940-891B-9DB7B69066D4}" type="pres">
      <dgm:prSet presAssocID="{52C30F35-CCA5-4B19-939D-9CDF4A14F461}" presName="spaceBetweenRectangles" presStyleCnt="0"/>
      <dgm:spPr/>
    </dgm:pt>
    <dgm:pt modelId="{6DF1910F-A68F-9844-895C-454F5BD22963}" type="pres">
      <dgm:prSet presAssocID="{8E82F91C-9081-4946-B067-536E22727EEB}" presName="parentLin" presStyleCnt="0"/>
      <dgm:spPr/>
    </dgm:pt>
    <dgm:pt modelId="{507CA1D2-BBB6-1846-A145-E88B919B3C6C}" type="pres">
      <dgm:prSet presAssocID="{8E82F91C-9081-4946-B067-536E22727EEB}" presName="parentLeftMargin" presStyleLbl="node1" presStyleIdx="3" presStyleCnt="6"/>
      <dgm:spPr/>
    </dgm:pt>
    <dgm:pt modelId="{BCDB52F0-C978-604D-81B5-C1065679F86C}" type="pres">
      <dgm:prSet presAssocID="{8E82F91C-9081-4946-B067-536E22727EE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4DB0E1C-93F3-A648-9263-B6A684F5AFF2}" type="pres">
      <dgm:prSet presAssocID="{8E82F91C-9081-4946-B067-536E22727EEB}" presName="negativeSpace" presStyleCnt="0"/>
      <dgm:spPr/>
    </dgm:pt>
    <dgm:pt modelId="{71D73099-D3F1-6D44-814F-C162B91EA920}" type="pres">
      <dgm:prSet presAssocID="{8E82F91C-9081-4946-B067-536E22727EEB}" presName="childText" presStyleLbl="conFgAcc1" presStyleIdx="4" presStyleCnt="6">
        <dgm:presLayoutVars>
          <dgm:bulletEnabled val="1"/>
        </dgm:presLayoutVars>
      </dgm:prSet>
      <dgm:spPr/>
    </dgm:pt>
    <dgm:pt modelId="{211219C0-CC8D-BF40-B4DC-972D4C575CB1}" type="pres">
      <dgm:prSet presAssocID="{3EA25383-0385-4C9A-AF54-570CFB86BA7B}" presName="spaceBetweenRectangles" presStyleCnt="0"/>
      <dgm:spPr/>
    </dgm:pt>
    <dgm:pt modelId="{AB9B0427-BF1A-7B4F-A715-949CB60CCB03}" type="pres">
      <dgm:prSet presAssocID="{E1642464-CD39-4AD6-BA81-26282FF9BBEB}" presName="parentLin" presStyleCnt="0"/>
      <dgm:spPr/>
    </dgm:pt>
    <dgm:pt modelId="{61BB393E-3805-5242-9B88-2CA65810AFDF}" type="pres">
      <dgm:prSet presAssocID="{E1642464-CD39-4AD6-BA81-26282FF9BBEB}" presName="parentLeftMargin" presStyleLbl="node1" presStyleIdx="4" presStyleCnt="6"/>
      <dgm:spPr/>
    </dgm:pt>
    <dgm:pt modelId="{5CC47ECA-93CC-234C-8864-8EA4C927EE91}" type="pres">
      <dgm:prSet presAssocID="{E1642464-CD39-4AD6-BA81-26282FF9BBE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8F6B732-40CF-D744-8FC6-D06E222C5A3A}" type="pres">
      <dgm:prSet presAssocID="{E1642464-CD39-4AD6-BA81-26282FF9BBEB}" presName="negativeSpace" presStyleCnt="0"/>
      <dgm:spPr/>
    </dgm:pt>
    <dgm:pt modelId="{D19FC267-558D-A648-809A-D84D74CF4E48}" type="pres">
      <dgm:prSet presAssocID="{E1642464-CD39-4AD6-BA81-26282FF9BBE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3CA3005-98BB-E140-9336-4B511DA53F47}" type="presOf" srcId="{424BA44F-5F68-4D5E-8F4D-1E886979912D}" destId="{457DB5AD-9EC3-FC4D-8006-90766C2162A4}" srcOrd="0" destOrd="0" presId="urn:microsoft.com/office/officeart/2005/8/layout/list1"/>
    <dgm:cxn modelId="{1DD27813-2548-D244-8B10-DC3412E57F2A}" type="presOf" srcId="{2192F29A-764E-456A-AEF5-03A68C9C0F53}" destId="{40A69508-A484-414B-8ADE-B7899C1A52FD}" srcOrd="1" destOrd="0" presId="urn:microsoft.com/office/officeart/2005/8/layout/list1"/>
    <dgm:cxn modelId="{6078E91B-CF09-534B-9E95-310D11CB8BB2}" type="presOf" srcId="{E1642464-CD39-4AD6-BA81-26282FF9BBEB}" destId="{5CC47ECA-93CC-234C-8864-8EA4C927EE91}" srcOrd="1" destOrd="0" presId="urn:microsoft.com/office/officeart/2005/8/layout/list1"/>
    <dgm:cxn modelId="{55966820-CDCA-C043-B509-F9B65D22C484}" type="presOf" srcId="{88628ABF-183A-41AC-98D2-E5AAFFE12415}" destId="{2687F412-2360-E94F-B591-229307507272}" srcOrd="0" destOrd="0" presId="urn:microsoft.com/office/officeart/2005/8/layout/list1"/>
    <dgm:cxn modelId="{43F9F927-26FE-D24C-8840-B2CA39298148}" type="presOf" srcId="{2192F29A-764E-456A-AEF5-03A68C9C0F53}" destId="{BFCDFC27-CB25-FD4B-A890-36DA240FB95D}" srcOrd="0" destOrd="0" presId="urn:microsoft.com/office/officeart/2005/8/layout/list1"/>
    <dgm:cxn modelId="{EC661452-1AFF-4961-A4E3-8367968888C0}" srcId="{88628ABF-183A-41AC-98D2-E5AAFFE12415}" destId="{E1642464-CD39-4AD6-BA81-26282FF9BBEB}" srcOrd="5" destOrd="0" parTransId="{74BC6D09-CC4B-4B2D-9BFC-1868E9505C82}" sibTransId="{553E4B90-52AF-4ECE-97DD-03D7BD6105FD}"/>
    <dgm:cxn modelId="{F8AB2C63-7583-224C-AF90-F50F93CA55C8}" type="presOf" srcId="{7D194322-A300-4D75-AC4C-85B694987536}" destId="{1C466885-A52C-3F45-B85B-E9CAB4E3DD3D}" srcOrd="1" destOrd="0" presId="urn:microsoft.com/office/officeart/2005/8/layout/list1"/>
    <dgm:cxn modelId="{B237F972-4101-8A4F-A161-8E0AD7F049A7}" type="presOf" srcId="{6400E1A6-7C93-47DB-AAF0-2BF89A413C5C}" destId="{B9BADF2A-9EA3-8043-864C-5BEC9CF449C7}" srcOrd="1" destOrd="0" presId="urn:microsoft.com/office/officeart/2005/8/layout/list1"/>
    <dgm:cxn modelId="{3992F482-2A2B-426B-9567-69782FEF4AA8}" srcId="{88628ABF-183A-41AC-98D2-E5AAFFE12415}" destId="{8E82F91C-9081-4946-B067-536E22727EEB}" srcOrd="4" destOrd="0" parTransId="{C23BD769-B92F-49C7-AD8F-A4B768FCAB7A}" sibTransId="{3EA25383-0385-4C9A-AF54-570CFB86BA7B}"/>
    <dgm:cxn modelId="{396F7A9B-DBA4-C849-BF77-B3A5A1D8E544}" type="presOf" srcId="{6400E1A6-7C93-47DB-AAF0-2BF89A413C5C}" destId="{859481F9-68FB-EE4D-8D68-C75DD3CCF5E6}" srcOrd="0" destOrd="0" presId="urn:microsoft.com/office/officeart/2005/8/layout/list1"/>
    <dgm:cxn modelId="{418F20A6-B08C-144A-88AA-90BF409AA9B0}" type="presOf" srcId="{E1642464-CD39-4AD6-BA81-26282FF9BBEB}" destId="{61BB393E-3805-5242-9B88-2CA65810AFDF}" srcOrd="0" destOrd="0" presId="urn:microsoft.com/office/officeart/2005/8/layout/list1"/>
    <dgm:cxn modelId="{76D621B7-D46E-406A-8CDE-5493753581FC}" srcId="{88628ABF-183A-41AC-98D2-E5AAFFE12415}" destId="{2192F29A-764E-456A-AEF5-03A68C9C0F53}" srcOrd="0" destOrd="0" parTransId="{D14A2392-CE31-4F8E-B555-0BA9B3DFA7B4}" sibTransId="{80FF31AE-370A-48AD-B869-18BCDBFA3889}"/>
    <dgm:cxn modelId="{7F4353BB-F70B-284C-B439-FA6467BAA7D1}" type="presOf" srcId="{8E82F91C-9081-4946-B067-536E22727EEB}" destId="{BCDB52F0-C978-604D-81B5-C1065679F86C}" srcOrd="1" destOrd="0" presId="urn:microsoft.com/office/officeart/2005/8/layout/list1"/>
    <dgm:cxn modelId="{EF1595BD-1714-41DD-AA0B-3A4CBF6A0129}" srcId="{88628ABF-183A-41AC-98D2-E5AAFFE12415}" destId="{7D194322-A300-4D75-AC4C-85B694987536}" srcOrd="3" destOrd="0" parTransId="{1C48F758-8F71-4EB2-8D84-0D6FA1A26593}" sibTransId="{52C30F35-CCA5-4B19-939D-9CDF4A14F461}"/>
    <dgm:cxn modelId="{E5C00FC3-80B9-4D95-B570-63A6E0FA71CC}" srcId="{88628ABF-183A-41AC-98D2-E5AAFFE12415}" destId="{6400E1A6-7C93-47DB-AAF0-2BF89A413C5C}" srcOrd="1" destOrd="0" parTransId="{8627B70A-0539-4AB8-B6A6-7BACD3CFD0D8}" sibTransId="{512DABCE-AAE0-466E-AD31-4B7C945FA42C}"/>
    <dgm:cxn modelId="{54B13EE9-D56D-4BD8-9C07-522BC1029325}" srcId="{88628ABF-183A-41AC-98D2-E5AAFFE12415}" destId="{424BA44F-5F68-4D5E-8F4D-1E886979912D}" srcOrd="2" destOrd="0" parTransId="{02F00E7F-5546-43A7-9D15-66B5FBADF44B}" sibTransId="{B8814F3D-D374-4285-84BA-A0575421EB7A}"/>
    <dgm:cxn modelId="{93CA34F3-65E5-5A42-9F94-491916B8E159}" type="presOf" srcId="{8E82F91C-9081-4946-B067-536E22727EEB}" destId="{507CA1D2-BBB6-1846-A145-E88B919B3C6C}" srcOrd="0" destOrd="0" presId="urn:microsoft.com/office/officeart/2005/8/layout/list1"/>
    <dgm:cxn modelId="{9AF0E9F7-9967-C748-BA47-4DDF59F99976}" type="presOf" srcId="{7D194322-A300-4D75-AC4C-85B694987536}" destId="{6B68108F-14B1-5742-884A-E0A5862CC32F}" srcOrd="0" destOrd="0" presId="urn:microsoft.com/office/officeart/2005/8/layout/list1"/>
    <dgm:cxn modelId="{E3ED9FFF-BC56-284F-B0BD-C6CA20559ED5}" type="presOf" srcId="{424BA44F-5F68-4D5E-8F4D-1E886979912D}" destId="{38F36CE8-849F-E146-BF16-1D24D05874DE}" srcOrd="1" destOrd="0" presId="urn:microsoft.com/office/officeart/2005/8/layout/list1"/>
    <dgm:cxn modelId="{CA7D5859-676F-F444-AC90-F9300F73FD5E}" type="presParOf" srcId="{2687F412-2360-E94F-B591-229307507272}" destId="{C4C009CF-BA2D-1B41-8B82-4CBE5201F2EC}" srcOrd="0" destOrd="0" presId="urn:microsoft.com/office/officeart/2005/8/layout/list1"/>
    <dgm:cxn modelId="{AB5751A6-35CD-FC4D-9663-9F522E9DD098}" type="presParOf" srcId="{C4C009CF-BA2D-1B41-8B82-4CBE5201F2EC}" destId="{BFCDFC27-CB25-FD4B-A890-36DA240FB95D}" srcOrd="0" destOrd="0" presId="urn:microsoft.com/office/officeart/2005/8/layout/list1"/>
    <dgm:cxn modelId="{C15B0981-67D2-4B4D-8509-4DBE326D546E}" type="presParOf" srcId="{C4C009CF-BA2D-1B41-8B82-4CBE5201F2EC}" destId="{40A69508-A484-414B-8ADE-B7899C1A52FD}" srcOrd="1" destOrd="0" presId="urn:microsoft.com/office/officeart/2005/8/layout/list1"/>
    <dgm:cxn modelId="{391B734F-6CD7-1049-B932-D1536025A918}" type="presParOf" srcId="{2687F412-2360-E94F-B591-229307507272}" destId="{48F4E565-5ADB-5241-BA14-18A504FFA19B}" srcOrd="1" destOrd="0" presId="urn:microsoft.com/office/officeart/2005/8/layout/list1"/>
    <dgm:cxn modelId="{3A9CB162-A800-124F-83EC-D9D7FE2EC59B}" type="presParOf" srcId="{2687F412-2360-E94F-B591-229307507272}" destId="{D140F10E-E44C-F140-977E-B7D4B4B47791}" srcOrd="2" destOrd="0" presId="urn:microsoft.com/office/officeart/2005/8/layout/list1"/>
    <dgm:cxn modelId="{ED3589FD-3F75-F44C-B810-BF368E424801}" type="presParOf" srcId="{2687F412-2360-E94F-B591-229307507272}" destId="{2845C39E-05F1-EE40-B9AA-1B0CFE540C4A}" srcOrd="3" destOrd="0" presId="urn:microsoft.com/office/officeart/2005/8/layout/list1"/>
    <dgm:cxn modelId="{65E65ACA-A6C3-EE42-9B5E-3E4E3306BD27}" type="presParOf" srcId="{2687F412-2360-E94F-B591-229307507272}" destId="{036E8734-B9FF-7F4B-AE97-DDC2093BCEB8}" srcOrd="4" destOrd="0" presId="urn:microsoft.com/office/officeart/2005/8/layout/list1"/>
    <dgm:cxn modelId="{AB925DF2-8B69-0A46-BEBF-56C104FD6248}" type="presParOf" srcId="{036E8734-B9FF-7F4B-AE97-DDC2093BCEB8}" destId="{859481F9-68FB-EE4D-8D68-C75DD3CCF5E6}" srcOrd="0" destOrd="0" presId="urn:microsoft.com/office/officeart/2005/8/layout/list1"/>
    <dgm:cxn modelId="{AFD8FE13-2995-6E4B-8F68-51F23CDFF520}" type="presParOf" srcId="{036E8734-B9FF-7F4B-AE97-DDC2093BCEB8}" destId="{B9BADF2A-9EA3-8043-864C-5BEC9CF449C7}" srcOrd="1" destOrd="0" presId="urn:microsoft.com/office/officeart/2005/8/layout/list1"/>
    <dgm:cxn modelId="{4C639B3C-5A23-9F4D-A734-ACDE5A178488}" type="presParOf" srcId="{2687F412-2360-E94F-B591-229307507272}" destId="{0C276535-8677-C341-95CA-C6143BAEF5D6}" srcOrd="5" destOrd="0" presId="urn:microsoft.com/office/officeart/2005/8/layout/list1"/>
    <dgm:cxn modelId="{64535CAE-5D7F-0740-813A-23E9E04EFF42}" type="presParOf" srcId="{2687F412-2360-E94F-B591-229307507272}" destId="{672DC104-E275-5245-A088-1F80EEB5A3E0}" srcOrd="6" destOrd="0" presId="urn:microsoft.com/office/officeart/2005/8/layout/list1"/>
    <dgm:cxn modelId="{2B7BF011-DE84-B642-BE2F-8CBD17F7E9B7}" type="presParOf" srcId="{2687F412-2360-E94F-B591-229307507272}" destId="{97DE4C54-DBFF-6E44-A39A-ED6AA434183E}" srcOrd="7" destOrd="0" presId="urn:microsoft.com/office/officeart/2005/8/layout/list1"/>
    <dgm:cxn modelId="{BBDAB566-090B-234F-8953-6C82CEC4A897}" type="presParOf" srcId="{2687F412-2360-E94F-B591-229307507272}" destId="{5515A629-D5AD-A441-8B9F-5530977B8C9B}" srcOrd="8" destOrd="0" presId="urn:microsoft.com/office/officeart/2005/8/layout/list1"/>
    <dgm:cxn modelId="{FC89470F-0AA8-3341-8890-10E672A492F3}" type="presParOf" srcId="{5515A629-D5AD-A441-8B9F-5530977B8C9B}" destId="{457DB5AD-9EC3-FC4D-8006-90766C2162A4}" srcOrd="0" destOrd="0" presId="urn:microsoft.com/office/officeart/2005/8/layout/list1"/>
    <dgm:cxn modelId="{A1182888-A739-684A-9B31-B80C50E42D7A}" type="presParOf" srcId="{5515A629-D5AD-A441-8B9F-5530977B8C9B}" destId="{38F36CE8-849F-E146-BF16-1D24D05874DE}" srcOrd="1" destOrd="0" presId="urn:microsoft.com/office/officeart/2005/8/layout/list1"/>
    <dgm:cxn modelId="{F8672537-5A81-A142-A1E1-9808211B8F40}" type="presParOf" srcId="{2687F412-2360-E94F-B591-229307507272}" destId="{793D9F00-FCA5-BF42-96AA-329651B5A908}" srcOrd="9" destOrd="0" presId="urn:microsoft.com/office/officeart/2005/8/layout/list1"/>
    <dgm:cxn modelId="{67ED0A70-4528-AF43-8897-8FF3C6D93EA3}" type="presParOf" srcId="{2687F412-2360-E94F-B591-229307507272}" destId="{1DD952C5-5253-6B4A-A96D-B58090DF1407}" srcOrd="10" destOrd="0" presId="urn:microsoft.com/office/officeart/2005/8/layout/list1"/>
    <dgm:cxn modelId="{AE0ACACE-0C16-7A43-8F97-54048A7A085C}" type="presParOf" srcId="{2687F412-2360-E94F-B591-229307507272}" destId="{5EA937AA-EFCC-3E43-BA4D-27938152DCE7}" srcOrd="11" destOrd="0" presId="urn:microsoft.com/office/officeart/2005/8/layout/list1"/>
    <dgm:cxn modelId="{CD365882-AA45-5645-AE58-62C71E60DDB2}" type="presParOf" srcId="{2687F412-2360-E94F-B591-229307507272}" destId="{21808F3F-6DD9-0241-B875-B2DCD9E8705F}" srcOrd="12" destOrd="0" presId="urn:microsoft.com/office/officeart/2005/8/layout/list1"/>
    <dgm:cxn modelId="{E702B25F-125C-A548-9983-5046835FE7F7}" type="presParOf" srcId="{21808F3F-6DD9-0241-B875-B2DCD9E8705F}" destId="{6B68108F-14B1-5742-884A-E0A5862CC32F}" srcOrd="0" destOrd="0" presId="urn:microsoft.com/office/officeart/2005/8/layout/list1"/>
    <dgm:cxn modelId="{05E78D8D-A196-9749-BBD5-2D549B2B01C5}" type="presParOf" srcId="{21808F3F-6DD9-0241-B875-B2DCD9E8705F}" destId="{1C466885-A52C-3F45-B85B-E9CAB4E3DD3D}" srcOrd="1" destOrd="0" presId="urn:microsoft.com/office/officeart/2005/8/layout/list1"/>
    <dgm:cxn modelId="{9F727A7F-07CE-E94C-9713-E9557FCA8D14}" type="presParOf" srcId="{2687F412-2360-E94F-B591-229307507272}" destId="{9359FA70-60A5-7744-9690-61BF4FCC8BCF}" srcOrd="13" destOrd="0" presId="urn:microsoft.com/office/officeart/2005/8/layout/list1"/>
    <dgm:cxn modelId="{93F48FAE-B47C-4F41-9D10-D554331C8F28}" type="presParOf" srcId="{2687F412-2360-E94F-B591-229307507272}" destId="{4919E720-183E-C344-B600-E199FB73EAB3}" srcOrd="14" destOrd="0" presId="urn:microsoft.com/office/officeart/2005/8/layout/list1"/>
    <dgm:cxn modelId="{7E2E47BC-A087-B14C-AA24-DF5A62C09B2C}" type="presParOf" srcId="{2687F412-2360-E94F-B591-229307507272}" destId="{4E4C435C-0DF3-7940-891B-9DB7B69066D4}" srcOrd="15" destOrd="0" presId="urn:microsoft.com/office/officeart/2005/8/layout/list1"/>
    <dgm:cxn modelId="{DE5095EB-F09F-0440-B756-7C47398E2983}" type="presParOf" srcId="{2687F412-2360-E94F-B591-229307507272}" destId="{6DF1910F-A68F-9844-895C-454F5BD22963}" srcOrd="16" destOrd="0" presId="urn:microsoft.com/office/officeart/2005/8/layout/list1"/>
    <dgm:cxn modelId="{D093A655-AC8F-9B4D-8552-BA9BD0E5EAE1}" type="presParOf" srcId="{6DF1910F-A68F-9844-895C-454F5BD22963}" destId="{507CA1D2-BBB6-1846-A145-E88B919B3C6C}" srcOrd="0" destOrd="0" presId="urn:microsoft.com/office/officeart/2005/8/layout/list1"/>
    <dgm:cxn modelId="{1C76B508-433B-BD4C-8B34-17D20C3D2837}" type="presParOf" srcId="{6DF1910F-A68F-9844-895C-454F5BD22963}" destId="{BCDB52F0-C978-604D-81B5-C1065679F86C}" srcOrd="1" destOrd="0" presId="urn:microsoft.com/office/officeart/2005/8/layout/list1"/>
    <dgm:cxn modelId="{3922194E-61C2-2348-985B-802FFA455400}" type="presParOf" srcId="{2687F412-2360-E94F-B591-229307507272}" destId="{C4DB0E1C-93F3-A648-9263-B6A684F5AFF2}" srcOrd="17" destOrd="0" presId="urn:microsoft.com/office/officeart/2005/8/layout/list1"/>
    <dgm:cxn modelId="{D15EE77B-E8F5-AB47-9735-8CF272364273}" type="presParOf" srcId="{2687F412-2360-E94F-B591-229307507272}" destId="{71D73099-D3F1-6D44-814F-C162B91EA920}" srcOrd="18" destOrd="0" presId="urn:microsoft.com/office/officeart/2005/8/layout/list1"/>
    <dgm:cxn modelId="{75ADD060-F3F1-7C42-A0DF-4916ABD7D93E}" type="presParOf" srcId="{2687F412-2360-E94F-B591-229307507272}" destId="{211219C0-CC8D-BF40-B4DC-972D4C575CB1}" srcOrd="19" destOrd="0" presId="urn:microsoft.com/office/officeart/2005/8/layout/list1"/>
    <dgm:cxn modelId="{87128617-C813-EA48-86B2-C60ACAAB7DAA}" type="presParOf" srcId="{2687F412-2360-E94F-B591-229307507272}" destId="{AB9B0427-BF1A-7B4F-A715-949CB60CCB03}" srcOrd="20" destOrd="0" presId="urn:microsoft.com/office/officeart/2005/8/layout/list1"/>
    <dgm:cxn modelId="{DC831A23-899B-FC43-B44E-B9B96CE47E62}" type="presParOf" srcId="{AB9B0427-BF1A-7B4F-A715-949CB60CCB03}" destId="{61BB393E-3805-5242-9B88-2CA65810AFDF}" srcOrd="0" destOrd="0" presId="urn:microsoft.com/office/officeart/2005/8/layout/list1"/>
    <dgm:cxn modelId="{F3E5C986-6F5D-DA42-9195-8124DAEC8EF9}" type="presParOf" srcId="{AB9B0427-BF1A-7B4F-A715-949CB60CCB03}" destId="{5CC47ECA-93CC-234C-8864-8EA4C927EE91}" srcOrd="1" destOrd="0" presId="urn:microsoft.com/office/officeart/2005/8/layout/list1"/>
    <dgm:cxn modelId="{A20ABFC6-051B-294A-AE2A-188193BFB907}" type="presParOf" srcId="{2687F412-2360-E94F-B591-229307507272}" destId="{38F6B732-40CF-D744-8FC6-D06E222C5A3A}" srcOrd="21" destOrd="0" presId="urn:microsoft.com/office/officeart/2005/8/layout/list1"/>
    <dgm:cxn modelId="{EE1EBFE7-7C3A-4F48-9DE1-1D6C7C0EBC70}" type="presParOf" srcId="{2687F412-2360-E94F-B591-229307507272}" destId="{D19FC267-558D-A648-809A-D84D74CF4E4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94C85-6582-4341-A137-D44E44DDD6CD}" type="doc">
      <dgm:prSet loTypeId="urn:microsoft.com/office/officeart/2005/8/layout/orgChart1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960DD6AC-2027-494E-91DC-EA30472BF152}">
      <dgm:prSet phldrT="[Text]"/>
      <dgm:spPr/>
      <dgm:t>
        <a:bodyPr/>
        <a:lstStyle/>
        <a:p>
          <a:r>
            <a:rPr lang="en-GB" dirty="0"/>
            <a:t>Application</a:t>
          </a:r>
        </a:p>
      </dgm:t>
    </dgm:pt>
    <dgm:pt modelId="{42E6004F-CE5C-204A-810B-5C7FE53F7B30}" type="parTrans" cxnId="{E7BA0B5B-004A-EE43-AD48-46C9F9014D5D}">
      <dgm:prSet/>
      <dgm:spPr/>
      <dgm:t>
        <a:bodyPr/>
        <a:lstStyle/>
        <a:p>
          <a:endParaRPr lang="en-GB"/>
        </a:p>
      </dgm:t>
    </dgm:pt>
    <dgm:pt modelId="{B3550639-F55C-AF4A-BFC3-6EB8AD1D7824}" type="sibTrans" cxnId="{E7BA0B5B-004A-EE43-AD48-46C9F9014D5D}">
      <dgm:prSet/>
      <dgm:spPr/>
      <dgm:t>
        <a:bodyPr/>
        <a:lstStyle/>
        <a:p>
          <a:endParaRPr lang="en-GB"/>
        </a:p>
      </dgm:t>
    </dgm:pt>
    <dgm:pt modelId="{134B924F-D6F7-2549-AAE9-E8FBAAD74B4D}">
      <dgm:prSet phldrT="[Text]"/>
      <dgm:spPr/>
      <dgm:t>
        <a:bodyPr/>
        <a:lstStyle/>
        <a:p>
          <a:r>
            <a:rPr lang="en-GB" dirty="0"/>
            <a:t>Bin</a:t>
          </a:r>
        </a:p>
      </dgm:t>
    </dgm:pt>
    <dgm:pt modelId="{43655169-B376-D14C-92B5-569A07BD2E05}" type="parTrans" cxnId="{B20B224E-4FF0-5945-A4AE-FEDF7BFBCF98}">
      <dgm:prSet/>
      <dgm:spPr/>
      <dgm:t>
        <a:bodyPr/>
        <a:lstStyle/>
        <a:p>
          <a:endParaRPr lang="en-GB"/>
        </a:p>
      </dgm:t>
    </dgm:pt>
    <dgm:pt modelId="{1FD12214-D7C2-244E-AFC8-70A99FA57ABF}" type="sibTrans" cxnId="{B20B224E-4FF0-5945-A4AE-FEDF7BFBCF98}">
      <dgm:prSet/>
      <dgm:spPr/>
      <dgm:t>
        <a:bodyPr/>
        <a:lstStyle/>
        <a:p>
          <a:endParaRPr lang="en-GB"/>
        </a:p>
      </dgm:t>
    </dgm:pt>
    <dgm:pt modelId="{0B24341D-1693-CA48-96C6-D08A16E9114B}">
      <dgm:prSet phldrT="[Text]"/>
      <dgm:spPr/>
      <dgm:t>
        <a:bodyPr/>
        <a:lstStyle/>
        <a:p>
          <a:r>
            <a:rPr lang="en-GB" dirty="0"/>
            <a:t>Model</a:t>
          </a:r>
        </a:p>
      </dgm:t>
    </dgm:pt>
    <dgm:pt modelId="{56C77730-5508-9141-95CF-6572A6121363}" type="parTrans" cxnId="{6FEEF80F-3947-564E-8943-9D4CB66C4D72}">
      <dgm:prSet/>
      <dgm:spPr/>
      <dgm:t>
        <a:bodyPr/>
        <a:lstStyle/>
        <a:p>
          <a:endParaRPr lang="en-GB"/>
        </a:p>
      </dgm:t>
    </dgm:pt>
    <dgm:pt modelId="{398E9FE5-D94C-F541-AF94-F596344802C3}" type="sibTrans" cxnId="{6FEEF80F-3947-564E-8943-9D4CB66C4D72}">
      <dgm:prSet/>
      <dgm:spPr/>
      <dgm:t>
        <a:bodyPr/>
        <a:lstStyle/>
        <a:p>
          <a:endParaRPr lang="en-GB"/>
        </a:p>
      </dgm:t>
    </dgm:pt>
    <dgm:pt modelId="{88BB82E4-D036-AA45-A909-695FD0DF8E12}">
      <dgm:prSet phldrT="[Text]"/>
      <dgm:spPr/>
      <dgm:t>
        <a:bodyPr/>
        <a:lstStyle/>
        <a:p>
          <a:r>
            <a:rPr lang="en-GB" dirty="0"/>
            <a:t>Public</a:t>
          </a:r>
        </a:p>
      </dgm:t>
    </dgm:pt>
    <dgm:pt modelId="{2D176063-FA71-7C4F-9CB6-1F2B35977CAB}" type="parTrans" cxnId="{9E6939BB-C871-7945-ADA4-50FF2F79F0A3}">
      <dgm:prSet/>
      <dgm:spPr/>
      <dgm:t>
        <a:bodyPr/>
        <a:lstStyle/>
        <a:p>
          <a:endParaRPr lang="en-GB"/>
        </a:p>
      </dgm:t>
    </dgm:pt>
    <dgm:pt modelId="{549D2706-F4E4-474D-B30E-853076EFE336}" type="sibTrans" cxnId="{9E6939BB-C871-7945-ADA4-50FF2F79F0A3}">
      <dgm:prSet/>
      <dgm:spPr/>
      <dgm:t>
        <a:bodyPr/>
        <a:lstStyle/>
        <a:p>
          <a:endParaRPr lang="en-GB"/>
        </a:p>
      </dgm:t>
    </dgm:pt>
    <dgm:pt modelId="{B7FC0B1D-7714-424C-8738-CE6BAAC3A1B8}">
      <dgm:prSet/>
      <dgm:spPr/>
      <dgm:t>
        <a:bodyPr/>
        <a:lstStyle/>
        <a:p>
          <a:r>
            <a:rPr lang="en-GB" dirty="0"/>
            <a:t>www</a:t>
          </a:r>
        </a:p>
      </dgm:t>
    </dgm:pt>
    <dgm:pt modelId="{FEB16038-72F4-1246-A290-4140F5A6621C}" type="parTrans" cxnId="{BC8C1E70-EEE5-7248-A438-9ED45E1ECAE6}">
      <dgm:prSet/>
      <dgm:spPr/>
      <dgm:t>
        <a:bodyPr/>
        <a:lstStyle/>
        <a:p>
          <a:endParaRPr lang="en-GB"/>
        </a:p>
      </dgm:t>
    </dgm:pt>
    <dgm:pt modelId="{A8B47E03-B02C-6B4A-A9BF-CDCE4BD82D9C}" type="sibTrans" cxnId="{BC8C1E70-EEE5-7248-A438-9ED45E1ECAE6}">
      <dgm:prSet/>
      <dgm:spPr/>
      <dgm:t>
        <a:bodyPr/>
        <a:lstStyle/>
        <a:p>
          <a:endParaRPr lang="en-GB"/>
        </a:p>
      </dgm:t>
    </dgm:pt>
    <dgm:pt modelId="{F9CAF2FB-33F5-C240-8754-85DA527CA0C9}">
      <dgm:prSet/>
      <dgm:spPr/>
      <dgm:t>
        <a:bodyPr/>
        <a:lstStyle/>
        <a:p>
          <a:r>
            <a:rPr lang="en-GB" dirty="0" err="1"/>
            <a:t>Index.js</a:t>
          </a:r>
          <a:endParaRPr lang="en-GB" dirty="0"/>
        </a:p>
      </dgm:t>
    </dgm:pt>
    <dgm:pt modelId="{057ABB20-1F8B-3243-85B5-E234D979DDD3}" type="parTrans" cxnId="{DC8A57AB-5DE9-9B46-A657-E24D3366C551}">
      <dgm:prSet/>
      <dgm:spPr/>
      <dgm:t>
        <a:bodyPr/>
        <a:lstStyle/>
        <a:p>
          <a:endParaRPr lang="en-GB"/>
        </a:p>
      </dgm:t>
    </dgm:pt>
    <dgm:pt modelId="{A1C82801-2A5A-4A4D-895D-293C2E43E39C}" type="sibTrans" cxnId="{DC8A57AB-5DE9-9B46-A657-E24D3366C551}">
      <dgm:prSet/>
      <dgm:spPr/>
      <dgm:t>
        <a:bodyPr/>
        <a:lstStyle/>
        <a:p>
          <a:endParaRPr lang="en-GB"/>
        </a:p>
      </dgm:t>
    </dgm:pt>
    <dgm:pt modelId="{42B214DD-EEC2-CA44-96D6-1A562F8FF82D}">
      <dgm:prSet/>
      <dgm:spPr/>
      <dgm:t>
        <a:bodyPr/>
        <a:lstStyle/>
        <a:p>
          <a:r>
            <a:rPr lang="en-GB" dirty="0" err="1"/>
            <a:t>css</a:t>
          </a:r>
          <a:endParaRPr lang="en-GB" dirty="0"/>
        </a:p>
      </dgm:t>
    </dgm:pt>
    <dgm:pt modelId="{C67C2045-7EDE-4048-B0F7-6CE5592019A6}" type="parTrans" cxnId="{0A74210C-55EA-3C4B-B840-6F5C5C844D9C}">
      <dgm:prSet/>
      <dgm:spPr/>
      <dgm:t>
        <a:bodyPr/>
        <a:lstStyle/>
        <a:p>
          <a:endParaRPr lang="en-GB"/>
        </a:p>
      </dgm:t>
    </dgm:pt>
    <dgm:pt modelId="{29AFD290-35B0-2D41-B7F1-942D06F89192}" type="sibTrans" cxnId="{0A74210C-55EA-3C4B-B840-6F5C5C844D9C}">
      <dgm:prSet/>
      <dgm:spPr/>
      <dgm:t>
        <a:bodyPr/>
        <a:lstStyle/>
        <a:p>
          <a:endParaRPr lang="en-GB"/>
        </a:p>
      </dgm:t>
    </dgm:pt>
    <dgm:pt modelId="{E2C9692E-A6E8-6C44-9488-2D6204149E01}">
      <dgm:prSet/>
      <dgm:spPr/>
      <dgm:t>
        <a:bodyPr/>
        <a:lstStyle/>
        <a:p>
          <a:r>
            <a:rPr lang="en-GB" dirty="0" err="1"/>
            <a:t>js</a:t>
          </a:r>
          <a:endParaRPr lang="en-GB" dirty="0"/>
        </a:p>
      </dgm:t>
    </dgm:pt>
    <dgm:pt modelId="{2E2DAA82-CE88-FC44-8FA2-407948D6F246}" type="parTrans" cxnId="{8FBD9546-4903-EC44-8316-3AB94F413092}">
      <dgm:prSet/>
      <dgm:spPr/>
      <dgm:t>
        <a:bodyPr/>
        <a:lstStyle/>
        <a:p>
          <a:endParaRPr lang="en-GB"/>
        </a:p>
      </dgm:t>
    </dgm:pt>
    <dgm:pt modelId="{27BD03B3-755D-2F4E-A4CB-CE522CA36D3F}" type="sibTrans" cxnId="{8FBD9546-4903-EC44-8316-3AB94F413092}">
      <dgm:prSet/>
      <dgm:spPr/>
      <dgm:t>
        <a:bodyPr/>
        <a:lstStyle/>
        <a:p>
          <a:endParaRPr lang="en-GB"/>
        </a:p>
      </dgm:t>
    </dgm:pt>
    <dgm:pt modelId="{3F01E27C-4E84-F643-B212-D5651F3E9EBD}">
      <dgm:prSet/>
      <dgm:spPr/>
      <dgm:t>
        <a:bodyPr/>
        <a:lstStyle/>
        <a:p>
          <a:r>
            <a:rPr lang="en-GB" dirty="0" err="1"/>
            <a:t>Index.html</a:t>
          </a:r>
          <a:endParaRPr lang="en-GB" dirty="0"/>
        </a:p>
      </dgm:t>
    </dgm:pt>
    <dgm:pt modelId="{3D6C3C10-259B-534C-BEE8-894748B16EB7}" type="parTrans" cxnId="{3D17A4BF-9E83-524E-BECC-4B589B641A6A}">
      <dgm:prSet/>
      <dgm:spPr/>
      <dgm:t>
        <a:bodyPr/>
        <a:lstStyle/>
        <a:p>
          <a:endParaRPr lang="en-GB"/>
        </a:p>
      </dgm:t>
    </dgm:pt>
    <dgm:pt modelId="{458EEF7B-F619-E346-BA75-1441D2540D68}" type="sibTrans" cxnId="{3D17A4BF-9E83-524E-BECC-4B589B641A6A}">
      <dgm:prSet/>
      <dgm:spPr/>
      <dgm:t>
        <a:bodyPr/>
        <a:lstStyle/>
        <a:p>
          <a:endParaRPr lang="en-GB"/>
        </a:p>
      </dgm:t>
    </dgm:pt>
    <dgm:pt modelId="{8754EB82-73E6-D348-8037-EE8523AAE40A}">
      <dgm:prSet/>
      <dgm:spPr/>
      <dgm:t>
        <a:bodyPr/>
        <a:lstStyle/>
        <a:p>
          <a:r>
            <a:rPr lang="en-GB" dirty="0"/>
            <a:t>assets</a:t>
          </a:r>
        </a:p>
      </dgm:t>
    </dgm:pt>
    <dgm:pt modelId="{F1831F5F-D4A4-7949-BBAD-7C382F39E9C9}" type="parTrans" cxnId="{8D7205C3-7B43-D74F-80FC-6F7DE441E24D}">
      <dgm:prSet/>
      <dgm:spPr/>
      <dgm:t>
        <a:bodyPr/>
        <a:lstStyle/>
        <a:p>
          <a:endParaRPr lang="en-GB"/>
        </a:p>
      </dgm:t>
    </dgm:pt>
    <dgm:pt modelId="{174D06D4-4CD8-514D-A12E-16B95F0D9980}" type="sibTrans" cxnId="{8D7205C3-7B43-D74F-80FC-6F7DE441E24D}">
      <dgm:prSet/>
      <dgm:spPr/>
      <dgm:t>
        <a:bodyPr/>
        <a:lstStyle/>
        <a:p>
          <a:endParaRPr lang="en-GB"/>
        </a:p>
      </dgm:t>
    </dgm:pt>
    <dgm:pt modelId="{669FE310-091D-3C4A-AD3F-8E6F0ECF5C34}">
      <dgm:prSet/>
      <dgm:spPr/>
      <dgm:t>
        <a:bodyPr/>
        <a:lstStyle/>
        <a:p>
          <a:r>
            <a:rPr lang="en-GB" dirty="0"/>
            <a:t>Routes</a:t>
          </a:r>
        </a:p>
      </dgm:t>
    </dgm:pt>
    <dgm:pt modelId="{55A02E4E-6944-894C-8DE4-A21E0B7A99BF}" type="parTrans" cxnId="{2D551899-37D1-3C41-99A2-0AF6E151597A}">
      <dgm:prSet/>
      <dgm:spPr/>
      <dgm:t>
        <a:bodyPr/>
        <a:lstStyle/>
        <a:p>
          <a:endParaRPr lang="en-GB"/>
        </a:p>
      </dgm:t>
    </dgm:pt>
    <dgm:pt modelId="{E8F30F8F-ED86-344E-98AF-417CBF262C79}" type="sibTrans" cxnId="{2D551899-37D1-3C41-99A2-0AF6E151597A}">
      <dgm:prSet/>
      <dgm:spPr/>
      <dgm:t>
        <a:bodyPr/>
        <a:lstStyle/>
        <a:p>
          <a:endParaRPr lang="en-GB"/>
        </a:p>
      </dgm:t>
    </dgm:pt>
    <dgm:pt modelId="{8C3B1945-77E2-CC43-9859-54ED60BF645B}">
      <dgm:prSet/>
      <dgm:spPr/>
      <dgm:t>
        <a:bodyPr/>
        <a:lstStyle/>
        <a:p>
          <a:r>
            <a:rPr lang="en-GB" dirty="0" err="1"/>
            <a:t>Game.js</a:t>
          </a:r>
          <a:endParaRPr lang="en-GB" dirty="0"/>
        </a:p>
      </dgm:t>
    </dgm:pt>
    <dgm:pt modelId="{18B25A7B-4408-4E48-90A8-13203BCCEEA3}" type="parTrans" cxnId="{8821757B-4418-2D4F-8ADB-207A27E0D1D2}">
      <dgm:prSet/>
      <dgm:spPr/>
      <dgm:t>
        <a:bodyPr/>
        <a:lstStyle/>
        <a:p>
          <a:endParaRPr lang="en-GB"/>
        </a:p>
      </dgm:t>
    </dgm:pt>
    <dgm:pt modelId="{0C80B28F-5013-D141-AC82-83D563259905}" type="sibTrans" cxnId="{8821757B-4418-2D4F-8ADB-207A27E0D1D2}">
      <dgm:prSet/>
      <dgm:spPr/>
      <dgm:t>
        <a:bodyPr/>
        <a:lstStyle/>
        <a:p>
          <a:endParaRPr lang="en-GB"/>
        </a:p>
      </dgm:t>
    </dgm:pt>
    <dgm:pt modelId="{D2603EF0-814D-264D-8A86-BD52DA998608}">
      <dgm:prSet/>
      <dgm:spPr/>
      <dgm:t>
        <a:bodyPr/>
        <a:lstStyle/>
        <a:p>
          <a:r>
            <a:rPr lang="en-GB" dirty="0" err="1"/>
            <a:t>Quiz.js</a:t>
          </a:r>
          <a:endParaRPr lang="en-GB" dirty="0"/>
        </a:p>
      </dgm:t>
    </dgm:pt>
    <dgm:pt modelId="{9F51BD5A-CB36-1241-BCE2-A407D6E600EB}" type="parTrans" cxnId="{863FC8FD-5AA9-4442-9328-CB6B28425358}">
      <dgm:prSet/>
      <dgm:spPr/>
      <dgm:t>
        <a:bodyPr/>
        <a:lstStyle/>
        <a:p>
          <a:endParaRPr lang="en-GB"/>
        </a:p>
      </dgm:t>
    </dgm:pt>
    <dgm:pt modelId="{665799A1-DCD5-1C49-B3E1-6F2D64E391E2}" type="sibTrans" cxnId="{863FC8FD-5AA9-4442-9328-CB6B28425358}">
      <dgm:prSet/>
      <dgm:spPr/>
      <dgm:t>
        <a:bodyPr/>
        <a:lstStyle/>
        <a:p>
          <a:endParaRPr lang="en-GB"/>
        </a:p>
      </dgm:t>
    </dgm:pt>
    <dgm:pt modelId="{076B6D59-6D70-B847-BE8D-567EFE418D7B}">
      <dgm:prSet/>
      <dgm:spPr/>
      <dgm:t>
        <a:bodyPr/>
        <a:lstStyle/>
        <a:p>
          <a:r>
            <a:rPr lang="en-GB" dirty="0" err="1"/>
            <a:t>Home.js</a:t>
          </a:r>
          <a:endParaRPr lang="en-GB" dirty="0"/>
        </a:p>
      </dgm:t>
    </dgm:pt>
    <dgm:pt modelId="{D675DC6A-46D5-0640-88AB-8995F470FDF2}" type="parTrans" cxnId="{B460C619-3E74-6E4C-9251-9D11F925E718}">
      <dgm:prSet/>
      <dgm:spPr/>
      <dgm:t>
        <a:bodyPr/>
        <a:lstStyle/>
        <a:p>
          <a:endParaRPr lang="en-GB"/>
        </a:p>
      </dgm:t>
    </dgm:pt>
    <dgm:pt modelId="{4F3C7C0B-58E2-EB45-804C-3937D1CE3F25}" type="sibTrans" cxnId="{B460C619-3E74-6E4C-9251-9D11F925E718}">
      <dgm:prSet/>
      <dgm:spPr/>
      <dgm:t>
        <a:bodyPr/>
        <a:lstStyle/>
        <a:p>
          <a:endParaRPr lang="en-GB"/>
        </a:p>
      </dgm:t>
    </dgm:pt>
    <dgm:pt modelId="{580D5AB9-AF59-F648-935E-6D9151C3406F}">
      <dgm:prSet/>
      <dgm:spPr/>
      <dgm:t>
        <a:bodyPr/>
        <a:lstStyle/>
        <a:p>
          <a:r>
            <a:rPr lang="en-GB" dirty="0" err="1"/>
            <a:t>index.js</a:t>
          </a:r>
          <a:endParaRPr lang="en-GB" dirty="0"/>
        </a:p>
      </dgm:t>
    </dgm:pt>
    <dgm:pt modelId="{1D17A917-391E-CC4C-862A-D795362220EB}" type="parTrans" cxnId="{88F9CA72-C4EE-454C-9253-054B2CA61E14}">
      <dgm:prSet/>
      <dgm:spPr/>
      <dgm:t>
        <a:bodyPr/>
        <a:lstStyle/>
        <a:p>
          <a:endParaRPr lang="en-GB"/>
        </a:p>
      </dgm:t>
    </dgm:pt>
    <dgm:pt modelId="{6D2BBD9C-E63D-CC40-9C2B-851CA5C5C2D5}" type="sibTrans" cxnId="{88F9CA72-C4EE-454C-9253-054B2CA61E14}">
      <dgm:prSet/>
      <dgm:spPr/>
      <dgm:t>
        <a:bodyPr/>
        <a:lstStyle/>
        <a:p>
          <a:endParaRPr lang="en-GB"/>
        </a:p>
      </dgm:t>
    </dgm:pt>
    <dgm:pt modelId="{E3EF674A-CDF7-DE4C-B408-D242ACFB748E}">
      <dgm:prSet/>
      <dgm:spPr/>
      <dgm:t>
        <a:bodyPr/>
        <a:lstStyle/>
        <a:p>
          <a:r>
            <a:rPr lang="en-GB" dirty="0"/>
            <a:t>Views</a:t>
          </a:r>
        </a:p>
      </dgm:t>
    </dgm:pt>
    <dgm:pt modelId="{5AEEF7FC-8462-FA43-A7A8-E208CAA51742}" type="parTrans" cxnId="{9C763929-46FE-7847-A482-85A2EB19C8C1}">
      <dgm:prSet/>
      <dgm:spPr/>
      <dgm:t>
        <a:bodyPr/>
        <a:lstStyle/>
        <a:p>
          <a:endParaRPr lang="en-GB"/>
        </a:p>
      </dgm:t>
    </dgm:pt>
    <dgm:pt modelId="{3AFA6D20-4E95-BD46-803D-2B35BF9AD367}" type="sibTrans" cxnId="{9C763929-46FE-7847-A482-85A2EB19C8C1}">
      <dgm:prSet/>
      <dgm:spPr/>
      <dgm:t>
        <a:bodyPr/>
        <a:lstStyle/>
        <a:p>
          <a:endParaRPr lang="en-GB"/>
        </a:p>
      </dgm:t>
    </dgm:pt>
    <dgm:pt modelId="{C05A2FE8-FAB6-7F42-9A06-9C16C25030BA}">
      <dgm:prSet/>
      <dgm:spPr/>
      <dgm:t>
        <a:bodyPr/>
        <a:lstStyle/>
        <a:p>
          <a:r>
            <a:rPr lang="en-GB" dirty="0" err="1"/>
            <a:t>app.js</a:t>
          </a:r>
          <a:endParaRPr lang="en-GB" dirty="0"/>
        </a:p>
      </dgm:t>
    </dgm:pt>
    <dgm:pt modelId="{587014D5-52DE-C94B-80BC-2A00B197DDFA}" type="parTrans" cxnId="{70BA930B-E78B-0746-9743-927A0A87DB96}">
      <dgm:prSet/>
      <dgm:spPr/>
      <dgm:t>
        <a:bodyPr/>
        <a:lstStyle/>
        <a:p>
          <a:endParaRPr lang="en-GB"/>
        </a:p>
      </dgm:t>
    </dgm:pt>
    <dgm:pt modelId="{2B320A33-D8CB-B745-9542-2599172A6416}" type="sibTrans" cxnId="{70BA930B-E78B-0746-9743-927A0A87DB96}">
      <dgm:prSet/>
      <dgm:spPr/>
      <dgm:t>
        <a:bodyPr/>
        <a:lstStyle/>
        <a:p>
          <a:endParaRPr lang="en-GB"/>
        </a:p>
      </dgm:t>
    </dgm:pt>
    <dgm:pt modelId="{42F1675C-C8D5-9A46-B07E-E782D8BE07CC}">
      <dgm:prSet/>
      <dgm:spPr/>
      <dgm:t>
        <a:bodyPr/>
        <a:lstStyle/>
        <a:p>
          <a:r>
            <a:rPr lang="en-GB" dirty="0" err="1"/>
            <a:t>ws.js</a:t>
          </a:r>
          <a:endParaRPr lang="en-GB" dirty="0"/>
        </a:p>
      </dgm:t>
    </dgm:pt>
    <dgm:pt modelId="{1EE78077-DE98-7B48-90F8-6C93A02A87D2}" type="parTrans" cxnId="{EC903FFB-09D4-A743-8DB8-98630E0CC272}">
      <dgm:prSet/>
      <dgm:spPr/>
      <dgm:t>
        <a:bodyPr/>
        <a:lstStyle/>
        <a:p>
          <a:endParaRPr lang="en-GB"/>
        </a:p>
      </dgm:t>
    </dgm:pt>
    <dgm:pt modelId="{7F943B73-159B-5243-82E3-3F20DAA8DCDB}" type="sibTrans" cxnId="{EC903FFB-09D4-A743-8DB8-98630E0CC272}">
      <dgm:prSet/>
      <dgm:spPr/>
      <dgm:t>
        <a:bodyPr/>
        <a:lstStyle/>
        <a:p>
          <a:endParaRPr lang="en-GB"/>
        </a:p>
      </dgm:t>
    </dgm:pt>
    <dgm:pt modelId="{01266924-7FDA-3F41-94E2-684F1EB2D55D}" type="pres">
      <dgm:prSet presAssocID="{B7994C85-6582-4341-A137-D44E44DDD6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2708CAF-52A3-9348-9E9C-D2F828C03094}" type="pres">
      <dgm:prSet presAssocID="{960DD6AC-2027-494E-91DC-EA30472BF152}" presName="hierRoot1" presStyleCnt="0">
        <dgm:presLayoutVars>
          <dgm:hierBranch val="init"/>
        </dgm:presLayoutVars>
      </dgm:prSet>
      <dgm:spPr/>
    </dgm:pt>
    <dgm:pt modelId="{26AB2215-FAE6-CF48-B34C-B8D0CE6FE98D}" type="pres">
      <dgm:prSet presAssocID="{960DD6AC-2027-494E-91DC-EA30472BF152}" presName="rootComposite1" presStyleCnt="0"/>
      <dgm:spPr/>
    </dgm:pt>
    <dgm:pt modelId="{538D7368-FC80-A84E-AB45-7D4E19D64379}" type="pres">
      <dgm:prSet presAssocID="{960DD6AC-2027-494E-91DC-EA30472BF152}" presName="rootText1" presStyleLbl="node0" presStyleIdx="0" presStyleCnt="1">
        <dgm:presLayoutVars>
          <dgm:chPref val="3"/>
        </dgm:presLayoutVars>
      </dgm:prSet>
      <dgm:spPr/>
    </dgm:pt>
    <dgm:pt modelId="{E7E1ADA4-A965-7849-9C33-E76ED9D7F2FB}" type="pres">
      <dgm:prSet presAssocID="{960DD6AC-2027-494E-91DC-EA30472BF152}" presName="rootConnector1" presStyleLbl="node1" presStyleIdx="0" presStyleCnt="0"/>
      <dgm:spPr/>
    </dgm:pt>
    <dgm:pt modelId="{F1668683-B7B9-E94A-9989-A8A7C8552827}" type="pres">
      <dgm:prSet presAssocID="{960DD6AC-2027-494E-91DC-EA30472BF152}" presName="hierChild2" presStyleCnt="0"/>
      <dgm:spPr/>
    </dgm:pt>
    <dgm:pt modelId="{AC438403-B356-F746-873D-D0F4C672F219}" type="pres">
      <dgm:prSet presAssocID="{43655169-B376-D14C-92B5-569A07BD2E05}" presName="Name37" presStyleLbl="parChTrans1D2" presStyleIdx="0" presStyleCnt="7"/>
      <dgm:spPr/>
    </dgm:pt>
    <dgm:pt modelId="{DDA2228E-376B-7544-B0E2-F7D9801CC1D8}" type="pres">
      <dgm:prSet presAssocID="{134B924F-D6F7-2549-AAE9-E8FBAAD74B4D}" presName="hierRoot2" presStyleCnt="0">
        <dgm:presLayoutVars>
          <dgm:hierBranch val="init"/>
        </dgm:presLayoutVars>
      </dgm:prSet>
      <dgm:spPr/>
    </dgm:pt>
    <dgm:pt modelId="{040256E8-79AC-6249-8CBB-D1EE9DFED872}" type="pres">
      <dgm:prSet presAssocID="{134B924F-D6F7-2549-AAE9-E8FBAAD74B4D}" presName="rootComposite" presStyleCnt="0"/>
      <dgm:spPr/>
    </dgm:pt>
    <dgm:pt modelId="{517FA392-ACFA-FC43-AA82-F0BD2B2F55AF}" type="pres">
      <dgm:prSet presAssocID="{134B924F-D6F7-2549-AAE9-E8FBAAD74B4D}" presName="rootText" presStyleLbl="node2" presStyleIdx="0" presStyleCnt="7">
        <dgm:presLayoutVars>
          <dgm:chPref val="3"/>
        </dgm:presLayoutVars>
      </dgm:prSet>
      <dgm:spPr/>
    </dgm:pt>
    <dgm:pt modelId="{D323CE61-31CC-6343-89E5-522DBF416442}" type="pres">
      <dgm:prSet presAssocID="{134B924F-D6F7-2549-AAE9-E8FBAAD74B4D}" presName="rootConnector" presStyleLbl="node2" presStyleIdx="0" presStyleCnt="7"/>
      <dgm:spPr/>
    </dgm:pt>
    <dgm:pt modelId="{37F85960-AF4A-0142-9000-5BAEA57390BC}" type="pres">
      <dgm:prSet presAssocID="{134B924F-D6F7-2549-AAE9-E8FBAAD74B4D}" presName="hierChild4" presStyleCnt="0"/>
      <dgm:spPr/>
    </dgm:pt>
    <dgm:pt modelId="{DC8A841B-5389-8C4E-B930-14D9F1808B04}" type="pres">
      <dgm:prSet presAssocID="{FEB16038-72F4-1246-A290-4140F5A6621C}" presName="Name37" presStyleLbl="parChTrans1D3" presStyleIdx="0" presStyleCnt="10"/>
      <dgm:spPr/>
    </dgm:pt>
    <dgm:pt modelId="{FDC03002-507E-8145-AE3F-6089C0D078D1}" type="pres">
      <dgm:prSet presAssocID="{B7FC0B1D-7714-424C-8738-CE6BAAC3A1B8}" presName="hierRoot2" presStyleCnt="0">
        <dgm:presLayoutVars>
          <dgm:hierBranch val="init"/>
        </dgm:presLayoutVars>
      </dgm:prSet>
      <dgm:spPr/>
    </dgm:pt>
    <dgm:pt modelId="{8A2521D8-9099-9744-BA30-5DAE55051FD0}" type="pres">
      <dgm:prSet presAssocID="{B7FC0B1D-7714-424C-8738-CE6BAAC3A1B8}" presName="rootComposite" presStyleCnt="0"/>
      <dgm:spPr/>
    </dgm:pt>
    <dgm:pt modelId="{A8877435-F448-6744-8C5E-39B499B9C714}" type="pres">
      <dgm:prSet presAssocID="{B7FC0B1D-7714-424C-8738-CE6BAAC3A1B8}" presName="rootText" presStyleLbl="node3" presStyleIdx="0" presStyleCnt="10">
        <dgm:presLayoutVars>
          <dgm:chPref val="3"/>
        </dgm:presLayoutVars>
      </dgm:prSet>
      <dgm:spPr/>
    </dgm:pt>
    <dgm:pt modelId="{A1F2E7DF-1B82-8642-95EE-37C332FCDFF5}" type="pres">
      <dgm:prSet presAssocID="{B7FC0B1D-7714-424C-8738-CE6BAAC3A1B8}" presName="rootConnector" presStyleLbl="node3" presStyleIdx="0" presStyleCnt="10"/>
      <dgm:spPr/>
    </dgm:pt>
    <dgm:pt modelId="{F1D386E5-FA88-1942-AF7C-5D0FDEB469A2}" type="pres">
      <dgm:prSet presAssocID="{B7FC0B1D-7714-424C-8738-CE6BAAC3A1B8}" presName="hierChild4" presStyleCnt="0"/>
      <dgm:spPr/>
    </dgm:pt>
    <dgm:pt modelId="{0BB3F6AA-E3BE-5246-931D-BB24EE5548CA}" type="pres">
      <dgm:prSet presAssocID="{B7FC0B1D-7714-424C-8738-CE6BAAC3A1B8}" presName="hierChild5" presStyleCnt="0"/>
      <dgm:spPr/>
    </dgm:pt>
    <dgm:pt modelId="{011697E2-D43B-0E46-A1B0-B272184D2686}" type="pres">
      <dgm:prSet presAssocID="{134B924F-D6F7-2549-AAE9-E8FBAAD74B4D}" presName="hierChild5" presStyleCnt="0"/>
      <dgm:spPr/>
    </dgm:pt>
    <dgm:pt modelId="{592F7A80-B394-6548-8809-3DCB775A9FB8}" type="pres">
      <dgm:prSet presAssocID="{56C77730-5508-9141-95CF-6572A6121363}" presName="Name37" presStyleLbl="parChTrans1D2" presStyleIdx="1" presStyleCnt="7"/>
      <dgm:spPr/>
    </dgm:pt>
    <dgm:pt modelId="{BBFE3BAE-E380-9D49-A18F-2197CF18A76A}" type="pres">
      <dgm:prSet presAssocID="{0B24341D-1693-CA48-96C6-D08A16E9114B}" presName="hierRoot2" presStyleCnt="0">
        <dgm:presLayoutVars>
          <dgm:hierBranch val="init"/>
        </dgm:presLayoutVars>
      </dgm:prSet>
      <dgm:spPr/>
    </dgm:pt>
    <dgm:pt modelId="{6E596A8C-B282-7840-9BD1-472D4940C2CF}" type="pres">
      <dgm:prSet presAssocID="{0B24341D-1693-CA48-96C6-D08A16E9114B}" presName="rootComposite" presStyleCnt="0"/>
      <dgm:spPr/>
    </dgm:pt>
    <dgm:pt modelId="{1CCF37B7-A655-6746-8D1A-425674C1D10E}" type="pres">
      <dgm:prSet presAssocID="{0B24341D-1693-CA48-96C6-D08A16E9114B}" presName="rootText" presStyleLbl="node2" presStyleIdx="1" presStyleCnt="7">
        <dgm:presLayoutVars>
          <dgm:chPref val="3"/>
        </dgm:presLayoutVars>
      </dgm:prSet>
      <dgm:spPr/>
    </dgm:pt>
    <dgm:pt modelId="{F4A85901-13FC-D54D-8C28-9AEC21B0C3FD}" type="pres">
      <dgm:prSet presAssocID="{0B24341D-1693-CA48-96C6-D08A16E9114B}" presName="rootConnector" presStyleLbl="node2" presStyleIdx="1" presStyleCnt="7"/>
      <dgm:spPr/>
    </dgm:pt>
    <dgm:pt modelId="{651E74DA-0684-274A-86E9-798B1CE8F091}" type="pres">
      <dgm:prSet presAssocID="{0B24341D-1693-CA48-96C6-D08A16E9114B}" presName="hierChild4" presStyleCnt="0"/>
      <dgm:spPr/>
    </dgm:pt>
    <dgm:pt modelId="{245FCE1F-FF49-334B-B9E3-AF86F25C472E}" type="pres">
      <dgm:prSet presAssocID="{057ABB20-1F8B-3243-85B5-E234D979DDD3}" presName="Name37" presStyleLbl="parChTrans1D3" presStyleIdx="1" presStyleCnt="10"/>
      <dgm:spPr/>
    </dgm:pt>
    <dgm:pt modelId="{15FF58E5-0597-DE43-B7A6-E768F2C3EE22}" type="pres">
      <dgm:prSet presAssocID="{F9CAF2FB-33F5-C240-8754-85DA527CA0C9}" presName="hierRoot2" presStyleCnt="0">
        <dgm:presLayoutVars>
          <dgm:hierBranch val="init"/>
        </dgm:presLayoutVars>
      </dgm:prSet>
      <dgm:spPr/>
    </dgm:pt>
    <dgm:pt modelId="{9E4A94A1-2AC8-4C41-8535-01261F8D582B}" type="pres">
      <dgm:prSet presAssocID="{F9CAF2FB-33F5-C240-8754-85DA527CA0C9}" presName="rootComposite" presStyleCnt="0"/>
      <dgm:spPr/>
    </dgm:pt>
    <dgm:pt modelId="{58CAD2CF-E34B-0D40-BDEF-6068A04EF133}" type="pres">
      <dgm:prSet presAssocID="{F9CAF2FB-33F5-C240-8754-85DA527CA0C9}" presName="rootText" presStyleLbl="node3" presStyleIdx="1" presStyleCnt="10">
        <dgm:presLayoutVars>
          <dgm:chPref val="3"/>
        </dgm:presLayoutVars>
      </dgm:prSet>
      <dgm:spPr/>
    </dgm:pt>
    <dgm:pt modelId="{89A9A384-B623-4540-86B3-B1140D2E2857}" type="pres">
      <dgm:prSet presAssocID="{F9CAF2FB-33F5-C240-8754-85DA527CA0C9}" presName="rootConnector" presStyleLbl="node3" presStyleIdx="1" presStyleCnt="10"/>
      <dgm:spPr/>
    </dgm:pt>
    <dgm:pt modelId="{B8327034-DDF5-F742-889E-5FCCFD0E80A0}" type="pres">
      <dgm:prSet presAssocID="{F9CAF2FB-33F5-C240-8754-85DA527CA0C9}" presName="hierChild4" presStyleCnt="0"/>
      <dgm:spPr/>
    </dgm:pt>
    <dgm:pt modelId="{B1C1843C-373C-E240-9457-6FF356F40322}" type="pres">
      <dgm:prSet presAssocID="{F9CAF2FB-33F5-C240-8754-85DA527CA0C9}" presName="hierChild5" presStyleCnt="0"/>
      <dgm:spPr/>
    </dgm:pt>
    <dgm:pt modelId="{A7BE0DF1-ECA4-724E-A8C4-0FAD6CE9245D}" type="pres">
      <dgm:prSet presAssocID="{0B24341D-1693-CA48-96C6-D08A16E9114B}" presName="hierChild5" presStyleCnt="0"/>
      <dgm:spPr/>
    </dgm:pt>
    <dgm:pt modelId="{E7E0EEE8-C782-C547-9686-98830A029D25}" type="pres">
      <dgm:prSet presAssocID="{2D176063-FA71-7C4F-9CB6-1F2B35977CAB}" presName="Name37" presStyleLbl="parChTrans1D2" presStyleIdx="2" presStyleCnt="7"/>
      <dgm:spPr/>
    </dgm:pt>
    <dgm:pt modelId="{00D32B5F-07D2-9849-B797-7DC52BF152E2}" type="pres">
      <dgm:prSet presAssocID="{88BB82E4-D036-AA45-A909-695FD0DF8E12}" presName="hierRoot2" presStyleCnt="0">
        <dgm:presLayoutVars>
          <dgm:hierBranch val="init"/>
        </dgm:presLayoutVars>
      </dgm:prSet>
      <dgm:spPr/>
    </dgm:pt>
    <dgm:pt modelId="{756AFEEC-B171-EA4D-B6D0-AC9BE2B4036C}" type="pres">
      <dgm:prSet presAssocID="{88BB82E4-D036-AA45-A909-695FD0DF8E12}" presName="rootComposite" presStyleCnt="0"/>
      <dgm:spPr/>
    </dgm:pt>
    <dgm:pt modelId="{F747134E-DA3E-D84F-85D3-E510B6A1BC86}" type="pres">
      <dgm:prSet presAssocID="{88BB82E4-D036-AA45-A909-695FD0DF8E12}" presName="rootText" presStyleLbl="node2" presStyleIdx="2" presStyleCnt="7">
        <dgm:presLayoutVars>
          <dgm:chPref val="3"/>
        </dgm:presLayoutVars>
      </dgm:prSet>
      <dgm:spPr/>
    </dgm:pt>
    <dgm:pt modelId="{FDF16152-A9E6-6842-9B6A-351BD72C8160}" type="pres">
      <dgm:prSet presAssocID="{88BB82E4-D036-AA45-A909-695FD0DF8E12}" presName="rootConnector" presStyleLbl="node2" presStyleIdx="2" presStyleCnt="7"/>
      <dgm:spPr/>
    </dgm:pt>
    <dgm:pt modelId="{99AE6162-FEDF-0347-82E4-BE81733FAE73}" type="pres">
      <dgm:prSet presAssocID="{88BB82E4-D036-AA45-A909-695FD0DF8E12}" presName="hierChild4" presStyleCnt="0"/>
      <dgm:spPr/>
    </dgm:pt>
    <dgm:pt modelId="{D48E4934-A33C-0B4B-B557-75B50D6729EE}" type="pres">
      <dgm:prSet presAssocID="{C67C2045-7EDE-4048-B0F7-6CE5592019A6}" presName="Name37" presStyleLbl="parChTrans1D3" presStyleIdx="2" presStyleCnt="10"/>
      <dgm:spPr/>
    </dgm:pt>
    <dgm:pt modelId="{7BC84FC6-7DC3-664A-8D39-C6CA1BD76D96}" type="pres">
      <dgm:prSet presAssocID="{42B214DD-EEC2-CA44-96D6-1A562F8FF82D}" presName="hierRoot2" presStyleCnt="0">
        <dgm:presLayoutVars>
          <dgm:hierBranch val="init"/>
        </dgm:presLayoutVars>
      </dgm:prSet>
      <dgm:spPr/>
    </dgm:pt>
    <dgm:pt modelId="{5493D113-BD97-9F47-8247-F2E28E9881CB}" type="pres">
      <dgm:prSet presAssocID="{42B214DD-EEC2-CA44-96D6-1A562F8FF82D}" presName="rootComposite" presStyleCnt="0"/>
      <dgm:spPr/>
    </dgm:pt>
    <dgm:pt modelId="{01CD1E1C-6D93-7F48-971D-3FB913C2E623}" type="pres">
      <dgm:prSet presAssocID="{42B214DD-EEC2-CA44-96D6-1A562F8FF82D}" presName="rootText" presStyleLbl="node3" presStyleIdx="2" presStyleCnt="10">
        <dgm:presLayoutVars>
          <dgm:chPref val="3"/>
        </dgm:presLayoutVars>
      </dgm:prSet>
      <dgm:spPr/>
    </dgm:pt>
    <dgm:pt modelId="{B7C78284-3D72-4445-BE79-F4AEFA6E1E7C}" type="pres">
      <dgm:prSet presAssocID="{42B214DD-EEC2-CA44-96D6-1A562F8FF82D}" presName="rootConnector" presStyleLbl="node3" presStyleIdx="2" presStyleCnt="10"/>
      <dgm:spPr/>
    </dgm:pt>
    <dgm:pt modelId="{93F6B981-6627-1F4F-8FAD-E22212F610FE}" type="pres">
      <dgm:prSet presAssocID="{42B214DD-EEC2-CA44-96D6-1A562F8FF82D}" presName="hierChild4" presStyleCnt="0"/>
      <dgm:spPr/>
    </dgm:pt>
    <dgm:pt modelId="{2FFE7F03-7BFF-DA4C-9E89-1D9728D2DA69}" type="pres">
      <dgm:prSet presAssocID="{42B214DD-EEC2-CA44-96D6-1A562F8FF82D}" presName="hierChild5" presStyleCnt="0"/>
      <dgm:spPr/>
    </dgm:pt>
    <dgm:pt modelId="{F6B839C0-3CF6-6A4D-8C74-5E05E2CE39CC}" type="pres">
      <dgm:prSet presAssocID="{2E2DAA82-CE88-FC44-8FA2-407948D6F246}" presName="Name37" presStyleLbl="parChTrans1D3" presStyleIdx="3" presStyleCnt="10"/>
      <dgm:spPr/>
    </dgm:pt>
    <dgm:pt modelId="{BB911797-8EC4-A14D-BEC3-7F0725B2C2AB}" type="pres">
      <dgm:prSet presAssocID="{E2C9692E-A6E8-6C44-9488-2D6204149E01}" presName="hierRoot2" presStyleCnt="0">
        <dgm:presLayoutVars>
          <dgm:hierBranch val="init"/>
        </dgm:presLayoutVars>
      </dgm:prSet>
      <dgm:spPr/>
    </dgm:pt>
    <dgm:pt modelId="{B9462548-560A-3C4D-9683-00E9844AA199}" type="pres">
      <dgm:prSet presAssocID="{E2C9692E-A6E8-6C44-9488-2D6204149E01}" presName="rootComposite" presStyleCnt="0"/>
      <dgm:spPr/>
    </dgm:pt>
    <dgm:pt modelId="{C96B1776-7CED-0346-8D56-446F38B066F3}" type="pres">
      <dgm:prSet presAssocID="{E2C9692E-A6E8-6C44-9488-2D6204149E01}" presName="rootText" presStyleLbl="node3" presStyleIdx="3" presStyleCnt="10">
        <dgm:presLayoutVars>
          <dgm:chPref val="3"/>
        </dgm:presLayoutVars>
      </dgm:prSet>
      <dgm:spPr/>
    </dgm:pt>
    <dgm:pt modelId="{94801F4E-800F-FD47-8778-73154D448D74}" type="pres">
      <dgm:prSet presAssocID="{E2C9692E-A6E8-6C44-9488-2D6204149E01}" presName="rootConnector" presStyleLbl="node3" presStyleIdx="3" presStyleCnt="10"/>
      <dgm:spPr/>
    </dgm:pt>
    <dgm:pt modelId="{972E3D81-4609-4445-8DC9-3ED981F52045}" type="pres">
      <dgm:prSet presAssocID="{E2C9692E-A6E8-6C44-9488-2D6204149E01}" presName="hierChild4" presStyleCnt="0"/>
      <dgm:spPr/>
    </dgm:pt>
    <dgm:pt modelId="{644D269E-CD0A-4541-89F6-AB5A33AA005F}" type="pres">
      <dgm:prSet presAssocID="{E2C9692E-A6E8-6C44-9488-2D6204149E01}" presName="hierChild5" presStyleCnt="0"/>
      <dgm:spPr/>
    </dgm:pt>
    <dgm:pt modelId="{C929ECA0-BD69-7D4F-ADA9-EBEEFA24EB83}" type="pres">
      <dgm:prSet presAssocID="{3D6C3C10-259B-534C-BEE8-894748B16EB7}" presName="Name37" presStyleLbl="parChTrans1D3" presStyleIdx="4" presStyleCnt="10"/>
      <dgm:spPr/>
    </dgm:pt>
    <dgm:pt modelId="{A9141F61-D1E7-EC40-93E8-6C6FFA55DB12}" type="pres">
      <dgm:prSet presAssocID="{3F01E27C-4E84-F643-B212-D5651F3E9EBD}" presName="hierRoot2" presStyleCnt="0">
        <dgm:presLayoutVars>
          <dgm:hierBranch val="init"/>
        </dgm:presLayoutVars>
      </dgm:prSet>
      <dgm:spPr/>
    </dgm:pt>
    <dgm:pt modelId="{9EB0557F-206F-874C-A30F-E4B512390D3A}" type="pres">
      <dgm:prSet presAssocID="{3F01E27C-4E84-F643-B212-D5651F3E9EBD}" presName="rootComposite" presStyleCnt="0"/>
      <dgm:spPr/>
    </dgm:pt>
    <dgm:pt modelId="{0574056C-07E2-6340-85A8-ACB7A9B5C575}" type="pres">
      <dgm:prSet presAssocID="{3F01E27C-4E84-F643-B212-D5651F3E9EBD}" presName="rootText" presStyleLbl="node3" presStyleIdx="4" presStyleCnt="10">
        <dgm:presLayoutVars>
          <dgm:chPref val="3"/>
        </dgm:presLayoutVars>
      </dgm:prSet>
      <dgm:spPr/>
    </dgm:pt>
    <dgm:pt modelId="{E03F46E0-8C8A-1949-B5A2-3D7C6CD035CD}" type="pres">
      <dgm:prSet presAssocID="{3F01E27C-4E84-F643-B212-D5651F3E9EBD}" presName="rootConnector" presStyleLbl="node3" presStyleIdx="4" presStyleCnt="10"/>
      <dgm:spPr/>
    </dgm:pt>
    <dgm:pt modelId="{7F863E36-FC50-ED40-8A6C-EEB8CD2D76D1}" type="pres">
      <dgm:prSet presAssocID="{3F01E27C-4E84-F643-B212-D5651F3E9EBD}" presName="hierChild4" presStyleCnt="0"/>
      <dgm:spPr/>
    </dgm:pt>
    <dgm:pt modelId="{3B2ECB8A-1EC4-9D42-A01A-8C52481922E1}" type="pres">
      <dgm:prSet presAssocID="{3F01E27C-4E84-F643-B212-D5651F3E9EBD}" presName="hierChild5" presStyleCnt="0"/>
      <dgm:spPr/>
    </dgm:pt>
    <dgm:pt modelId="{0D97A817-B203-5646-B734-1296E5ABA41D}" type="pres">
      <dgm:prSet presAssocID="{F1831F5F-D4A4-7949-BBAD-7C382F39E9C9}" presName="Name37" presStyleLbl="parChTrans1D3" presStyleIdx="5" presStyleCnt="10"/>
      <dgm:spPr/>
    </dgm:pt>
    <dgm:pt modelId="{0D4430C5-100F-434B-A338-2ABB1B1FDBC4}" type="pres">
      <dgm:prSet presAssocID="{8754EB82-73E6-D348-8037-EE8523AAE40A}" presName="hierRoot2" presStyleCnt="0">
        <dgm:presLayoutVars>
          <dgm:hierBranch val="init"/>
        </dgm:presLayoutVars>
      </dgm:prSet>
      <dgm:spPr/>
    </dgm:pt>
    <dgm:pt modelId="{8ADD38B8-7588-7B42-85EB-141A69248A71}" type="pres">
      <dgm:prSet presAssocID="{8754EB82-73E6-D348-8037-EE8523AAE40A}" presName="rootComposite" presStyleCnt="0"/>
      <dgm:spPr/>
    </dgm:pt>
    <dgm:pt modelId="{83998088-DC09-D048-AAF3-3AAFA8613DAB}" type="pres">
      <dgm:prSet presAssocID="{8754EB82-73E6-D348-8037-EE8523AAE40A}" presName="rootText" presStyleLbl="node3" presStyleIdx="5" presStyleCnt="10">
        <dgm:presLayoutVars>
          <dgm:chPref val="3"/>
        </dgm:presLayoutVars>
      </dgm:prSet>
      <dgm:spPr/>
    </dgm:pt>
    <dgm:pt modelId="{FC2553A6-21C7-2D4E-B2E1-3A96FC9ACFCE}" type="pres">
      <dgm:prSet presAssocID="{8754EB82-73E6-D348-8037-EE8523AAE40A}" presName="rootConnector" presStyleLbl="node3" presStyleIdx="5" presStyleCnt="10"/>
      <dgm:spPr/>
    </dgm:pt>
    <dgm:pt modelId="{CA9A98EF-FB2F-564A-B7D7-40F8BED0B8BC}" type="pres">
      <dgm:prSet presAssocID="{8754EB82-73E6-D348-8037-EE8523AAE40A}" presName="hierChild4" presStyleCnt="0"/>
      <dgm:spPr/>
    </dgm:pt>
    <dgm:pt modelId="{CD700E1E-F3C5-064B-A022-31E8D9E89B7A}" type="pres">
      <dgm:prSet presAssocID="{8754EB82-73E6-D348-8037-EE8523AAE40A}" presName="hierChild5" presStyleCnt="0"/>
      <dgm:spPr/>
    </dgm:pt>
    <dgm:pt modelId="{536AF7EC-0F6E-3548-A69E-9134152A1EAD}" type="pres">
      <dgm:prSet presAssocID="{88BB82E4-D036-AA45-A909-695FD0DF8E12}" presName="hierChild5" presStyleCnt="0"/>
      <dgm:spPr/>
    </dgm:pt>
    <dgm:pt modelId="{725D19A3-8E96-DD47-AD19-25537FD169EE}" type="pres">
      <dgm:prSet presAssocID="{55A02E4E-6944-894C-8DE4-A21E0B7A99BF}" presName="Name37" presStyleLbl="parChTrans1D2" presStyleIdx="3" presStyleCnt="7"/>
      <dgm:spPr/>
    </dgm:pt>
    <dgm:pt modelId="{011DF7C6-D08B-2743-9107-99281D7AD956}" type="pres">
      <dgm:prSet presAssocID="{669FE310-091D-3C4A-AD3F-8E6F0ECF5C34}" presName="hierRoot2" presStyleCnt="0">
        <dgm:presLayoutVars>
          <dgm:hierBranch val="init"/>
        </dgm:presLayoutVars>
      </dgm:prSet>
      <dgm:spPr/>
    </dgm:pt>
    <dgm:pt modelId="{9D82D9A4-2CFF-3748-A569-2CF44D590969}" type="pres">
      <dgm:prSet presAssocID="{669FE310-091D-3C4A-AD3F-8E6F0ECF5C34}" presName="rootComposite" presStyleCnt="0"/>
      <dgm:spPr/>
    </dgm:pt>
    <dgm:pt modelId="{9F95BCE8-01DE-634A-B6E9-CF492C3B6D12}" type="pres">
      <dgm:prSet presAssocID="{669FE310-091D-3C4A-AD3F-8E6F0ECF5C34}" presName="rootText" presStyleLbl="node2" presStyleIdx="3" presStyleCnt="7">
        <dgm:presLayoutVars>
          <dgm:chPref val="3"/>
        </dgm:presLayoutVars>
      </dgm:prSet>
      <dgm:spPr/>
    </dgm:pt>
    <dgm:pt modelId="{8B43B278-D2BE-1949-AA59-B6F881107494}" type="pres">
      <dgm:prSet presAssocID="{669FE310-091D-3C4A-AD3F-8E6F0ECF5C34}" presName="rootConnector" presStyleLbl="node2" presStyleIdx="3" presStyleCnt="7"/>
      <dgm:spPr/>
    </dgm:pt>
    <dgm:pt modelId="{D3978AD8-BD34-A945-A8E9-91BB3AD283A3}" type="pres">
      <dgm:prSet presAssocID="{669FE310-091D-3C4A-AD3F-8E6F0ECF5C34}" presName="hierChild4" presStyleCnt="0"/>
      <dgm:spPr/>
    </dgm:pt>
    <dgm:pt modelId="{5DB80414-F710-0543-A2BE-B4C302A433C8}" type="pres">
      <dgm:prSet presAssocID="{18B25A7B-4408-4E48-90A8-13203BCCEEA3}" presName="Name37" presStyleLbl="parChTrans1D3" presStyleIdx="6" presStyleCnt="10"/>
      <dgm:spPr/>
    </dgm:pt>
    <dgm:pt modelId="{10676B92-DC19-DE47-8B0A-20C9118D2CA6}" type="pres">
      <dgm:prSet presAssocID="{8C3B1945-77E2-CC43-9859-54ED60BF645B}" presName="hierRoot2" presStyleCnt="0">
        <dgm:presLayoutVars>
          <dgm:hierBranch val="init"/>
        </dgm:presLayoutVars>
      </dgm:prSet>
      <dgm:spPr/>
    </dgm:pt>
    <dgm:pt modelId="{8F25735B-D475-8C45-AF16-9681E9E2C045}" type="pres">
      <dgm:prSet presAssocID="{8C3B1945-77E2-CC43-9859-54ED60BF645B}" presName="rootComposite" presStyleCnt="0"/>
      <dgm:spPr/>
    </dgm:pt>
    <dgm:pt modelId="{8FA13DCF-650C-EF4F-BC0A-8BAE1F261381}" type="pres">
      <dgm:prSet presAssocID="{8C3B1945-77E2-CC43-9859-54ED60BF645B}" presName="rootText" presStyleLbl="node3" presStyleIdx="6" presStyleCnt="10">
        <dgm:presLayoutVars>
          <dgm:chPref val="3"/>
        </dgm:presLayoutVars>
      </dgm:prSet>
      <dgm:spPr/>
    </dgm:pt>
    <dgm:pt modelId="{C582D4AA-496F-C54B-82D8-9500B50D468C}" type="pres">
      <dgm:prSet presAssocID="{8C3B1945-77E2-CC43-9859-54ED60BF645B}" presName="rootConnector" presStyleLbl="node3" presStyleIdx="6" presStyleCnt="10"/>
      <dgm:spPr/>
    </dgm:pt>
    <dgm:pt modelId="{096910D7-A96E-254F-8337-033C1014EEC8}" type="pres">
      <dgm:prSet presAssocID="{8C3B1945-77E2-CC43-9859-54ED60BF645B}" presName="hierChild4" presStyleCnt="0"/>
      <dgm:spPr/>
    </dgm:pt>
    <dgm:pt modelId="{E770397A-2354-0546-BAC6-F47D01404919}" type="pres">
      <dgm:prSet presAssocID="{8C3B1945-77E2-CC43-9859-54ED60BF645B}" presName="hierChild5" presStyleCnt="0"/>
      <dgm:spPr/>
    </dgm:pt>
    <dgm:pt modelId="{2C61B21F-F3C3-DA4A-8449-981358F23917}" type="pres">
      <dgm:prSet presAssocID="{9F51BD5A-CB36-1241-BCE2-A407D6E600EB}" presName="Name37" presStyleLbl="parChTrans1D3" presStyleIdx="7" presStyleCnt="10"/>
      <dgm:spPr/>
    </dgm:pt>
    <dgm:pt modelId="{82A54B11-53C8-794D-90C5-B43A4D93F69C}" type="pres">
      <dgm:prSet presAssocID="{D2603EF0-814D-264D-8A86-BD52DA998608}" presName="hierRoot2" presStyleCnt="0">
        <dgm:presLayoutVars>
          <dgm:hierBranch val="init"/>
        </dgm:presLayoutVars>
      </dgm:prSet>
      <dgm:spPr/>
    </dgm:pt>
    <dgm:pt modelId="{91AFDFFC-6621-124E-BC16-D0664021E289}" type="pres">
      <dgm:prSet presAssocID="{D2603EF0-814D-264D-8A86-BD52DA998608}" presName="rootComposite" presStyleCnt="0"/>
      <dgm:spPr/>
    </dgm:pt>
    <dgm:pt modelId="{469A9CAA-BF95-6247-B68F-E825993B3248}" type="pres">
      <dgm:prSet presAssocID="{D2603EF0-814D-264D-8A86-BD52DA998608}" presName="rootText" presStyleLbl="node3" presStyleIdx="7" presStyleCnt="10">
        <dgm:presLayoutVars>
          <dgm:chPref val="3"/>
        </dgm:presLayoutVars>
      </dgm:prSet>
      <dgm:spPr/>
    </dgm:pt>
    <dgm:pt modelId="{8EBA0419-97B9-C945-B9A5-4635CFDB77D3}" type="pres">
      <dgm:prSet presAssocID="{D2603EF0-814D-264D-8A86-BD52DA998608}" presName="rootConnector" presStyleLbl="node3" presStyleIdx="7" presStyleCnt="10"/>
      <dgm:spPr/>
    </dgm:pt>
    <dgm:pt modelId="{D6C61DD6-B646-214C-B036-92E61C2AE4A6}" type="pres">
      <dgm:prSet presAssocID="{D2603EF0-814D-264D-8A86-BD52DA998608}" presName="hierChild4" presStyleCnt="0"/>
      <dgm:spPr/>
    </dgm:pt>
    <dgm:pt modelId="{83A8D42C-18A4-1A4C-8A0D-1281B4A21E39}" type="pres">
      <dgm:prSet presAssocID="{D2603EF0-814D-264D-8A86-BD52DA998608}" presName="hierChild5" presStyleCnt="0"/>
      <dgm:spPr/>
    </dgm:pt>
    <dgm:pt modelId="{72313D3A-0DF2-F64F-8C13-E232D0396A31}" type="pres">
      <dgm:prSet presAssocID="{D675DC6A-46D5-0640-88AB-8995F470FDF2}" presName="Name37" presStyleLbl="parChTrans1D3" presStyleIdx="8" presStyleCnt="10"/>
      <dgm:spPr/>
    </dgm:pt>
    <dgm:pt modelId="{9AB5AFA0-2464-2B44-ABA4-6E44A941333E}" type="pres">
      <dgm:prSet presAssocID="{076B6D59-6D70-B847-BE8D-567EFE418D7B}" presName="hierRoot2" presStyleCnt="0">
        <dgm:presLayoutVars>
          <dgm:hierBranch val="init"/>
        </dgm:presLayoutVars>
      </dgm:prSet>
      <dgm:spPr/>
    </dgm:pt>
    <dgm:pt modelId="{EA17ACDD-3739-9342-9DC8-3140D970467E}" type="pres">
      <dgm:prSet presAssocID="{076B6D59-6D70-B847-BE8D-567EFE418D7B}" presName="rootComposite" presStyleCnt="0"/>
      <dgm:spPr/>
    </dgm:pt>
    <dgm:pt modelId="{16F8EFC7-7E9E-514F-867F-C99967533F9A}" type="pres">
      <dgm:prSet presAssocID="{076B6D59-6D70-B847-BE8D-567EFE418D7B}" presName="rootText" presStyleLbl="node3" presStyleIdx="8" presStyleCnt="10">
        <dgm:presLayoutVars>
          <dgm:chPref val="3"/>
        </dgm:presLayoutVars>
      </dgm:prSet>
      <dgm:spPr/>
    </dgm:pt>
    <dgm:pt modelId="{5592BC29-AEE2-714A-ABA3-9F01BAFA5675}" type="pres">
      <dgm:prSet presAssocID="{076B6D59-6D70-B847-BE8D-567EFE418D7B}" presName="rootConnector" presStyleLbl="node3" presStyleIdx="8" presStyleCnt="10"/>
      <dgm:spPr/>
    </dgm:pt>
    <dgm:pt modelId="{30729FDC-FEB8-6546-B588-DAC19E33660A}" type="pres">
      <dgm:prSet presAssocID="{076B6D59-6D70-B847-BE8D-567EFE418D7B}" presName="hierChild4" presStyleCnt="0"/>
      <dgm:spPr/>
    </dgm:pt>
    <dgm:pt modelId="{3B5376C5-24C9-B749-8B6C-8E5B7E2E2313}" type="pres">
      <dgm:prSet presAssocID="{076B6D59-6D70-B847-BE8D-567EFE418D7B}" presName="hierChild5" presStyleCnt="0"/>
      <dgm:spPr/>
    </dgm:pt>
    <dgm:pt modelId="{3983B490-13B0-F14B-9CB8-23EBB57302CB}" type="pres">
      <dgm:prSet presAssocID="{1D17A917-391E-CC4C-862A-D795362220EB}" presName="Name37" presStyleLbl="parChTrans1D3" presStyleIdx="9" presStyleCnt="10"/>
      <dgm:spPr/>
    </dgm:pt>
    <dgm:pt modelId="{94443168-C5EC-4A4F-A07B-004D6F401604}" type="pres">
      <dgm:prSet presAssocID="{580D5AB9-AF59-F648-935E-6D9151C3406F}" presName="hierRoot2" presStyleCnt="0">
        <dgm:presLayoutVars>
          <dgm:hierBranch val="init"/>
        </dgm:presLayoutVars>
      </dgm:prSet>
      <dgm:spPr/>
    </dgm:pt>
    <dgm:pt modelId="{60E454DD-FC09-4249-9116-816C52593E45}" type="pres">
      <dgm:prSet presAssocID="{580D5AB9-AF59-F648-935E-6D9151C3406F}" presName="rootComposite" presStyleCnt="0"/>
      <dgm:spPr/>
    </dgm:pt>
    <dgm:pt modelId="{60EBD976-160C-9C44-AC3F-E2066A0A49CE}" type="pres">
      <dgm:prSet presAssocID="{580D5AB9-AF59-F648-935E-6D9151C3406F}" presName="rootText" presStyleLbl="node3" presStyleIdx="9" presStyleCnt="10">
        <dgm:presLayoutVars>
          <dgm:chPref val="3"/>
        </dgm:presLayoutVars>
      </dgm:prSet>
      <dgm:spPr/>
    </dgm:pt>
    <dgm:pt modelId="{DB01DB8F-1384-0B44-BF6D-888B8044270E}" type="pres">
      <dgm:prSet presAssocID="{580D5AB9-AF59-F648-935E-6D9151C3406F}" presName="rootConnector" presStyleLbl="node3" presStyleIdx="9" presStyleCnt="10"/>
      <dgm:spPr/>
    </dgm:pt>
    <dgm:pt modelId="{C614BBC7-0ADB-8E40-A834-CEE2FCB8DC73}" type="pres">
      <dgm:prSet presAssocID="{580D5AB9-AF59-F648-935E-6D9151C3406F}" presName="hierChild4" presStyleCnt="0"/>
      <dgm:spPr/>
    </dgm:pt>
    <dgm:pt modelId="{CEDB19E7-2B8C-5E41-AADC-AA8786F0B4EF}" type="pres">
      <dgm:prSet presAssocID="{580D5AB9-AF59-F648-935E-6D9151C3406F}" presName="hierChild5" presStyleCnt="0"/>
      <dgm:spPr/>
    </dgm:pt>
    <dgm:pt modelId="{5389E336-45DD-3748-B44A-E3CDAF31DA55}" type="pres">
      <dgm:prSet presAssocID="{669FE310-091D-3C4A-AD3F-8E6F0ECF5C34}" presName="hierChild5" presStyleCnt="0"/>
      <dgm:spPr/>
    </dgm:pt>
    <dgm:pt modelId="{8E4777E5-423E-254C-9BEE-6F66569D62C6}" type="pres">
      <dgm:prSet presAssocID="{5AEEF7FC-8462-FA43-A7A8-E208CAA51742}" presName="Name37" presStyleLbl="parChTrans1D2" presStyleIdx="4" presStyleCnt="7"/>
      <dgm:spPr/>
    </dgm:pt>
    <dgm:pt modelId="{4EDB7E93-6DC0-1743-BE6E-7BCE3D8F5B24}" type="pres">
      <dgm:prSet presAssocID="{E3EF674A-CDF7-DE4C-B408-D242ACFB748E}" presName="hierRoot2" presStyleCnt="0">
        <dgm:presLayoutVars>
          <dgm:hierBranch val="init"/>
        </dgm:presLayoutVars>
      </dgm:prSet>
      <dgm:spPr/>
    </dgm:pt>
    <dgm:pt modelId="{49B83429-D16D-D840-A75A-1DC9087B1935}" type="pres">
      <dgm:prSet presAssocID="{E3EF674A-CDF7-DE4C-B408-D242ACFB748E}" presName="rootComposite" presStyleCnt="0"/>
      <dgm:spPr/>
    </dgm:pt>
    <dgm:pt modelId="{998B3C79-877A-C94A-BBCC-EB75567A0A30}" type="pres">
      <dgm:prSet presAssocID="{E3EF674A-CDF7-DE4C-B408-D242ACFB748E}" presName="rootText" presStyleLbl="node2" presStyleIdx="4" presStyleCnt="7">
        <dgm:presLayoutVars>
          <dgm:chPref val="3"/>
        </dgm:presLayoutVars>
      </dgm:prSet>
      <dgm:spPr/>
    </dgm:pt>
    <dgm:pt modelId="{A52130DD-2BE2-9840-9215-0CFC7747CDA2}" type="pres">
      <dgm:prSet presAssocID="{E3EF674A-CDF7-DE4C-B408-D242ACFB748E}" presName="rootConnector" presStyleLbl="node2" presStyleIdx="4" presStyleCnt="7"/>
      <dgm:spPr/>
    </dgm:pt>
    <dgm:pt modelId="{D4332905-2AAF-8A40-BA32-88821953D7DF}" type="pres">
      <dgm:prSet presAssocID="{E3EF674A-CDF7-DE4C-B408-D242ACFB748E}" presName="hierChild4" presStyleCnt="0"/>
      <dgm:spPr/>
    </dgm:pt>
    <dgm:pt modelId="{DFECE183-6B5D-1C4B-8E3A-7F21323A75E8}" type="pres">
      <dgm:prSet presAssocID="{E3EF674A-CDF7-DE4C-B408-D242ACFB748E}" presName="hierChild5" presStyleCnt="0"/>
      <dgm:spPr/>
    </dgm:pt>
    <dgm:pt modelId="{14FFC089-7F8E-A545-AB2D-5813E5746B20}" type="pres">
      <dgm:prSet presAssocID="{587014D5-52DE-C94B-80BC-2A00B197DDFA}" presName="Name37" presStyleLbl="parChTrans1D2" presStyleIdx="5" presStyleCnt="7"/>
      <dgm:spPr/>
    </dgm:pt>
    <dgm:pt modelId="{0731D116-BD85-6748-AE1D-0D0BF24715E0}" type="pres">
      <dgm:prSet presAssocID="{C05A2FE8-FAB6-7F42-9A06-9C16C25030BA}" presName="hierRoot2" presStyleCnt="0">
        <dgm:presLayoutVars>
          <dgm:hierBranch val="init"/>
        </dgm:presLayoutVars>
      </dgm:prSet>
      <dgm:spPr/>
    </dgm:pt>
    <dgm:pt modelId="{73A8E89A-3E2D-A340-A4A6-046E4206DF8E}" type="pres">
      <dgm:prSet presAssocID="{C05A2FE8-FAB6-7F42-9A06-9C16C25030BA}" presName="rootComposite" presStyleCnt="0"/>
      <dgm:spPr/>
    </dgm:pt>
    <dgm:pt modelId="{3F24BDB8-45EC-E04D-9209-0F50BDE38801}" type="pres">
      <dgm:prSet presAssocID="{C05A2FE8-FAB6-7F42-9A06-9C16C25030BA}" presName="rootText" presStyleLbl="node2" presStyleIdx="5" presStyleCnt="7">
        <dgm:presLayoutVars>
          <dgm:chPref val="3"/>
        </dgm:presLayoutVars>
      </dgm:prSet>
      <dgm:spPr/>
    </dgm:pt>
    <dgm:pt modelId="{CA13C2DA-386C-0842-BEAC-6C05CB0A5985}" type="pres">
      <dgm:prSet presAssocID="{C05A2FE8-FAB6-7F42-9A06-9C16C25030BA}" presName="rootConnector" presStyleLbl="node2" presStyleIdx="5" presStyleCnt="7"/>
      <dgm:spPr/>
    </dgm:pt>
    <dgm:pt modelId="{21134F39-45A8-4C49-8710-D3C726EE6824}" type="pres">
      <dgm:prSet presAssocID="{C05A2FE8-FAB6-7F42-9A06-9C16C25030BA}" presName="hierChild4" presStyleCnt="0"/>
      <dgm:spPr/>
    </dgm:pt>
    <dgm:pt modelId="{1894ABCF-0136-8343-A9A4-E7B19886C0AA}" type="pres">
      <dgm:prSet presAssocID="{C05A2FE8-FAB6-7F42-9A06-9C16C25030BA}" presName="hierChild5" presStyleCnt="0"/>
      <dgm:spPr/>
    </dgm:pt>
    <dgm:pt modelId="{6C25F469-6A00-AC44-94EB-A1BCCCA46CDF}" type="pres">
      <dgm:prSet presAssocID="{1EE78077-DE98-7B48-90F8-6C93A02A87D2}" presName="Name37" presStyleLbl="parChTrans1D2" presStyleIdx="6" presStyleCnt="7"/>
      <dgm:spPr/>
    </dgm:pt>
    <dgm:pt modelId="{40AFC9B5-D343-8446-8241-718F5EE8B655}" type="pres">
      <dgm:prSet presAssocID="{42F1675C-C8D5-9A46-B07E-E782D8BE07CC}" presName="hierRoot2" presStyleCnt="0">
        <dgm:presLayoutVars>
          <dgm:hierBranch val="init"/>
        </dgm:presLayoutVars>
      </dgm:prSet>
      <dgm:spPr/>
    </dgm:pt>
    <dgm:pt modelId="{8AF05AE2-D06B-5846-9DA0-1FBA1D74F697}" type="pres">
      <dgm:prSet presAssocID="{42F1675C-C8D5-9A46-B07E-E782D8BE07CC}" presName="rootComposite" presStyleCnt="0"/>
      <dgm:spPr/>
    </dgm:pt>
    <dgm:pt modelId="{FB37AC93-D8D4-EC42-A499-E74207E895FF}" type="pres">
      <dgm:prSet presAssocID="{42F1675C-C8D5-9A46-B07E-E782D8BE07CC}" presName="rootText" presStyleLbl="node2" presStyleIdx="6" presStyleCnt="7">
        <dgm:presLayoutVars>
          <dgm:chPref val="3"/>
        </dgm:presLayoutVars>
      </dgm:prSet>
      <dgm:spPr/>
    </dgm:pt>
    <dgm:pt modelId="{28F2C6E9-1BA0-4447-8D5B-442C0C3635B5}" type="pres">
      <dgm:prSet presAssocID="{42F1675C-C8D5-9A46-B07E-E782D8BE07CC}" presName="rootConnector" presStyleLbl="node2" presStyleIdx="6" presStyleCnt="7"/>
      <dgm:spPr/>
    </dgm:pt>
    <dgm:pt modelId="{B597A770-DD3F-534F-B215-EE03815E7DDF}" type="pres">
      <dgm:prSet presAssocID="{42F1675C-C8D5-9A46-B07E-E782D8BE07CC}" presName="hierChild4" presStyleCnt="0"/>
      <dgm:spPr/>
    </dgm:pt>
    <dgm:pt modelId="{891A5BE0-172D-F24F-A17E-8FADBEC19A83}" type="pres">
      <dgm:prSet presAssocID="{42F1675C-C8D5-9A46-B07E-E782D8BE07CC}" presName="hierChild5" presStyleCnt="0"/>
      <dgm:spPr/>
    </dgm:pt>
    <dgm:pt modelId="{3E14D03E-F196-B842-8AFF-B2F929E6CDE4}" type="pres">
      <dgm:prSet presAssocID="{960DD6AC-2027-494E-91DC-EA30472BF152}" presName="hierChild3" presStyleCnt="0"/>
      <dgm:spPr/>
    </dgm:pt>
  </dgm:ptLst>
  <dgm:cxnLst>
    <dgm:cxn modelId="{2016D101-526A-FB4B-8B7E-4078D019DE90}" type="presOf" srcId="{56C77730-5508-9141-95CF-6572A6121363}" destId="{592F7A80-B394-6548-8809-3DCB775A9FB8}" srcOrd="0" destOrd="0" presId="urn:microsoft.com/office/officeart/2005/8/layout/orgChart1"/>
    <dgm:cxn modelId="{F449EA05-037C-E340-A630-BB0E549CF10C}" type="presOf" srcId="{8754EB82-73E6-D348-8037-EE8523AAE40A}" destId="{83998088-DC09-D048-AAF3-3AAFA8613DAB}" srcOrd="0" destOrd="0" presId="urn:microsoft.com/office/officeart/2005/8/layout/orgChart1"/>
    <dgm:cxn modelId="{70BA930B-E78B-0746-9743-927A0A87DB96}" srcId="{960DD6AC-2027-494E-91DC-EA30472BF152}" destId="{C05A2FE8-FAB6-7F42-9A06-9C16C25030BA}" srcOrd="5" destOrd="0" parTransId="{587014D5-52DE-C94B-80BC-2A00B197DDFA}" sibTransId="{2B320A33-D8CB-B745-9542-2599172A6416}"/>
    <dgm:cxn modelId="{6CE9160C-56ED-024B-953D-C2A2FF5ECB1F}" type="presOf" srcId="{55A02E4E-6944-894C-8DE4-A21E0B7A99BF}" destId="{725D19A3-8E96-DD47-AD19-25537FD169EE}" srcOrd="0" destOrd="0" presId="urn:microsoft.com/office/officeart/2005/8/layout/orgChart1"/>
    <dgm:cxn modelId="{0A74210C-55EA-3C4B-B840-6F5C5C844D9C}" srcId="{88BB82E4-D036-AA45-A909-695FD0DF8E12}" destId="{42B214DD-EEC2-CA44-96D6-1A562F8FF82D}" srcOrd="0" destOrd="0" parTransId="{C67C2045-7EDE-4048-B0F7-6CE5592019A6}" sibTransId="{29AFD290-35B0-2D41-B7F1-942D06F89192}"/>
    <dgm:cxn modelId="{6FEEF80F-3947-564E-8943-9D4CB66C4D72}" srcId="{960DD6AC-2027-494E-91DC-EA30472BF152}" destId="{0B24341D-1693-CA48-96C6-D08A16E9114B}" srcOrd="1" destOrd="0" parTransId="{56C77730-5508-9141-95CF-6572A6121363}" sibTransId="{398E9FE5-D94C-F541-AF94-F596344802C3}"/>
    <dgm:cxn modelId="{9935E310-82DB-FC46-B89B-52A0EF3F5FB8}" type="presOf" srcId="{2D176063-FA71-7C4F-9CB6-1F2B35977CAB}" destId="{E7E0EEE8-C782-C547-9686-98830A029D25}" srcOrd="0" destOrd="0" presId="urn:microsoft.com/office/officeart/2005/8/layout/orgChart1"/>
    <dgm:cxn modelId="{6C4C4E14-02A0-3546-AA2A-927E04371575}" type="presOf" srcId="{057ABB20-1F8B-3243-85B5-E234D979DDD3}" destId="{245FCE1F-FF49-334B-B9E3-AF86F25C472E}" srcOrd="0" destOrd="0" presId="urn:microsoft.com/office/officeart/2005/8/layout/orgChart1"/>
    <dgm:cxn modelId="{358E7E15-C377-2841-A76B-5B220CD9E3C6}" type="presOf" srcId="{42F1675C-C8D5-9A46-B07E-E782D8BE07CC}" destId="{FB37AC93-D8D4-EC42-A499-E74207E895FF}" srcOrd="0" destOrd="0" presId="urn:microsoft.com/office/officeart/2005/8/layout/orgChart1"/>
    <dgm:cxn modelId="{F423A718-A112-2B46-9A4E-40C623E87928}" type="presOf" srcId="{C67C2045-7EDE-4048-B0F7-6CE5592019A6}" destId="{D48E4934-A33C-0B4B-B557-75B50D6729EE}" srcOrd="0" destOrd="0" presId="urn:microsoft.com/office/officeart/2005/8/layout/orgChart1"/>
    <dgm:cxn modelId="{B460C619-3E74-6E4C-9251-9D11F925E718}" srcId="{669FE310-091D-3C4A-AD3F-8E6F0ECF5C34}" destId="{076B6D59-6D70-B847-BE8D-567EFE418D7B}" srcOrd="2" destOrd="0" parTransId="{D675DC6A-46D5-0640-88AB-8995F470FDF2}" sibTransId="{4F3C7C0B-58E2-EB45-804C-3937D1CE3F25}"/>
    <dgm:cxn modelId="{09F4E219-344D-624D-98BD-F52778DFC5D2}" type="presOf" srcId="{C05A2FE8-FAB6-7F42-9A06-9C16C25030BA}" destId="{3F24BDB8-45EC-E04D-9209-0F50BDE38801}" srcOrd="0" destOrd="0" presId="urn:microsoft.com/office/officeart/2005/8/layout/orgChart1"/>
    <dgm:cxn modelId="{30766324-9BF8-5645-9DF1-6E5D546EE182}" type="presOf" srcId="{1EE78077-DE98-7B48-90F8-6C93A02A87D2}" destId="{6C25F469-6A00-AC44-94EB-A1BCCCA46CDF}" srcOrd="0" destOrd="0" presId="urn:microsoft.com/office/officeart/2005/8/layout/orgChart1"/>
    <dgm:cxn modelId="{9027E528-E428-7047-B6A6-C4B2497510BC}" type="presOf" srcId="{2E2DAA82-CE88-FC44-8FA2-407948D6F246}" destId="{F6B839C0-3CF6-6A4D-8C74-5E05E2CE39CC}" srcOrd="0" destOrd="0" presId="urn:microsoft.com/office/officeart/2005/8/layout/orgChart1"/>
    <dgm:cxn modelId="{9C763929-46FE-7847-A482-85A2EB19C8C1}" srcId="{960DD6AC-2027-494E-91DC-EA30472BF152}" destId="{E3EF674A-CDF7-DE4C-B408-D242ACFB748E}" srcOrd="4" destOrd="0" parTransId="{5AEEF7FC-8462-FA43-A7A8-E208CAA51742}" sibTransId="{3AFA6D20-4E95-BD46-803D-2B35BF9AD367}"/>
    <dgm:cxn modelId="{29D94630-C046-F545-8A33-ADE869FCB429}" type="presOf" srcId="{3F01E27C-4E84-F643-B212-D5651F3E9EBD}" destId="{E03F46E0-8C8A-1949-B5A2-3D7C6CD035CD}" srcOrd="1" destOrd="0" presId="urn:microsoft.com/office/officeart/2005/8/layout/orgChart1"/>
    <dgm:cxn modelId="{A0067733-A357-2B46-B2E1-B62B1418EBB6}" type="presOf" srcId="{D2603EF0-814D-264D-8A86-BD52DA998608}" destId="{469A9CAA-BF95-6247-B68F-E825993B3248}" srcOrd="0" destOrd="0" presId="urn:microsoft.com/office/officeart/2005/8/layout/orgChart1"/>
    <dgm:cxn modelId="{1CAE0536-BA1A-594C-91E1-93E8BBAF4AD8}" type="presOf" srcId="{C05A2FE8-FAB6-7F42-9A06-9C16C25030BA}" destId="{CA13C2DA-386C-0842-BEAC-6C05CB0A5985}" srcOrd="1" destOrd="0" presId="urn:microsoft.com/office/officeart/2005/8/layout/orgChart1"/>
    <dgm:cxn modelId="{89559738-44D2-8944-8228-CA2E4B9776BD}" type="presOf" srcId="{88BB82E4-D036-AA45-A909-695FD0DF8E12}" destId="{F747134E-DA3E-D84F-85D3-E510B6A1BC86}" srcOrd="0" destOrd="0" presId="urn:microsoft.com/office/officeart/2005/8/layout/orgChart1"/>
    <dgm:cxn modelId="{6216A73C-DD40-024D-8356-9699910FDF7D}" type="presOf" srcId="{134B924F-D6F7-2549-AAE9-E8FBAAD74B4D}" destId="{517FA392-ACFA-FC43-AA82-F0BD2B2F55AF}" srcOrd="0" destOrd="0" presId="urn:microsoft.com/office/officeart/2005/8/layout/orgChart1"/>
    <dgm:cxn modelId="{A4E2B33D-8E02-F843-BD5A-030D01248E89}" type="presOf" srcId="{587014D5-52DE-C94B-80BC-2A00B197DDFA}" destId="{14FFC089-7F8E-A545-AB2D-5813E5746B20}" srcOrd="0" destOrd="0" presId="urn:microsoft.com/office/officeart/2005/8/layout/orgChart1"/>
    <dgm:cxn modelId="{8FBD9546-4903-EC44-8316-3AB94F413092}" srcId="{88BB82E4-D036-AA45-A909-695FD0DF8E12}" destId="{E2C9692E-A6E8-6C44-9488-2D6204149E01}" srcOrd="1" destOrd="0" parTransId="{2E2DAA82-CE88-FC44-8FA2-407948D6F246}" sibTransId="{27BD03B3-755D-2F4E-A4CB-CE522CA36D3F}"/>
    <dgm:cxn modelId="{7F6C3247-16BF-2F4D-A8B2-60C6DAC57A65}" type="presOf" srcId="{43655169-B376-D14C-92B5-569A07BD2E05}" destId="{AC438403-B356-F746-873D-D0F4C672F219}" srcOrd="0" destOrd="0" presId="urn:microsoft.com/office/officeart/2005/8/layout/orgChart1"/>
    <dgm:cxn modelId="{59426448-B11D-EB41-9367-797F0354A6D4}" type="presOf" srcId="{134B924F-D6F7-2549-AAE9-E8FBAAD74B4D}" destId="{D323CE61-31CC-6343-89E5-522DBF416442}" srcOrd="1" destOrd="0" presId="urn:microsoft.com/office/officeart/2005/8/layout/orgChart1"/>
    <dgm:cxn modelId="{B20B224E-4FF0-5945-A4AE-FEDF7BFBCF98}" srcId="{960DD6AC-2027-494E-91DC-EA30472BF152}" destId="{134B924F-D6F7-2549-AAE9-E8FBAAD74B4D}" srcOrd="0" destOrd="0" parTransId="{43655169-B376-D14C-92B5-569A07BD2E05}" sibTransId="{1FD12214-D7C2-244E-AFC8-70A99FA57ABF}"/>
    <dgm:cxn modelId="{89AA1C50-3A5C-C049-9605-F6045BE2760F}" type="presOf" srcId="{076B6D59-6D70-B847-BE8D-567EFE418D7B}" destId="{5592BC29-AEE2-714A-ABA3-9F01BAFA5675}" srcOrd="1" destOrd="0" presId="urn:microsoft.com/office/officeart/2005/8/layout/orgChart1"/>
    <dgm:cxn modelId="{34914258-E024-9845-98E7-01A296B05BE2}" type="presOf" srcId="{8754EB82-73E6-D348-8037-EE8523AAE40A}" destId="{FC2553A6-21C7-2D4E-B2E1-3A96FC9ACFCE}" srcOrd="1" destOrd="0" presId="urn:microsoft.com/office/officeart/2005/8/layout/orgChart1"/>
    <dgm:cxn modelId="{E7BA0B5B-004A-EE43-AD48-46C9F9014D5D}" srcId="{B7994C85-6582-4341-A137-D44E44DDD6CD}" destId="{960DD6AC-2027-494E-91DC-EA30472BF152}" srcOrd="0" destOrd="0" parTransId="{42E6004F-CE5C-204A-810B-5C7FE53F7B30}" sibTransId="{B3550639-F55C-AF4A-BFC3-6EB8AD1D7824}"/>
    <dgm:cxn modelId="{B2AC9762-2FA9-7543-9913-858FE3854436}" type="presOf" srcId="{B7FC0B1D-7714-424C-8738-CE6BAAC3A1B8}" destId="{A8877435-F448-6744-8C5E-39B499B9C714}" srcOrd="0" destOrd="0" presId="urn:microsoft.com/office/officeart/2005/8/layout/orgChart1"/>
    <dgm:cxn modelId="{65BDDC6A-A0F8-2047-AE0B-AB4F9B0D5CD3}" type="presOf" srcId="{E3EF674A-CDF7-DE4C-B408-D242ACFB748E}" destId="{A52130DD-2BE2-9840-9215-0CFC7747CDA2}" srcOrd="1" destOrd="0" presId="urn:microsoft.com/office/officeart/2005/8/layout/orgChart1"/>
    <dgm:cxn modelId="{C4D8DE6A-EC72-D94C-8ED5-FB712779E6E6}" type="presOf" srcId="{8C3B1945-77E2-CC43-9859-54ED60BF645B}" destId="{C582D4AA-496F-C54B-82D8-9500B50D468C}" srcOrd="1" destOrd="0" presId="urn:microsoft.com/office/officeart/2005/8/layout/orgChart1"/>
    <dgm:cxn modelId="{BC8C1E70-EEE5-7248-A438-9ED45E1ECAE6}" srcId="{134B924F-D6F7-2549-AAE9-E8FBAAD74B4D}" destId="{B7FC0B1D-7714-424C-8738-CE6BAAC3A1B8}" srcOrd="0" destOrd="0" parTransId="{FEB16038-72F4-1246-A290-4140F5A6621C}" sibTransId="{A8B47E03-B02C-6B4A-A9BF-CDCE4BD82D9C}"/>
    <dgm:cxn modelId="{C39D9170-CD6B-0742-9177-2C7CBA1295AC}" type="presOf" srcId="{3F01E27C-4E84-F643-B212-D5651F3E9EBD}" destId="{0574056C-07E2-6340-85A8-ACB7A9B5C575}" srcOrd="0" destOrd="0" presId="urn:microsoft.com/office/officeart/2005/8/layout/orgChart1"/>
    <dgm:cxn modelId="{88F9CA72-C4EE-454C-9253-054B2CA61E14}" srcId="{669FE310-091D-3C4A-AD3F-8E6F0ECF5C34}" destId="{580D5AB9-AF59-F648-935E-6D9151C3406F}" srcOrd="3" destOrd="0" parTransId="{1D17A917-391E-CC4C-862A-D795362220EB}" sibTransId="{6D2BBD9C-E63D-CC40-9C2B-851CA5C5C2D5}"/>
    <dgm:cxn modelId="{1BF33875-1432-FD43-AB2F-BD3D8DABFB56}" type="presOf" srcId="{F1831F5F-D4A4-7949-BBAD-7C382F39E9C9}" destId="{0D97A817-B203-5646-B734-1296E5ABA41D}" srcOrd="0" destOrd="0" presId="urn:microsoft.com/office/officeart/2005/8/layout/orgChart1"/>
    <dgm:cxn modelId="{5B2B2579-53DB-7A48-9EEA-DA0BDDE5495B}" type="presOf" srcId="{9F51BD5A-CB36-1241-BCE2-A407D6E600EB}" destId="{2C61B21F-F3C3-DA4A-8449-981358F23917}" srcOrd="0" destOrd="0" presId="urn:microsoft.com/office/officeart/2005/8/layout/orgChart1"/>
    <dgm:cxn modelId="{47D99679-C983-984B-AF68-7012867E0012}" type="presOf" srcId="{D675DC6A-46D5-0640-88AB-8995F470FDF2}" destId="{72313D3A-0DF2-F64F-8C13-E232D0396A31}" srcOrd="0" destOrd="0" presId="urn:microsoft.com/office/officeart/2005/8/layout/orgChart1"/>
    <dgm:cxn modelId="{7E31D079-4343-9C42-B7CC-E4CAA054F797}" type="presOf" srcId="{E3EF674A-CDF7-DE4C-B408-D242ACFB748E}" destId="{998B3C79-877A-C94A-BBCC-EB75567A0A30}" srcOrd="0" destOrd="0" presId="urn:microsoft.com/office/officeart/2005/8/layout/orgChart1"/>
    <dgm:cxn modelId="{8821757B-4418-2D4F-8ADB-207A27E0D1D2}" srcId="{669FE310-091D-3C4A-AD3F-8E6F0ECF5C34}" destId="{8C3B1945-77E2-CC43-9859-54ED60BF645B}" srcOrd="0" destOrd="0" parTransId="{18B25A7B-4408-4E48-90A8-13203BCCEEA3}" sibTransId="{0C80B28F-5013-D141-AC82-83D563259905}"/>
    <dgm:cxn modelId="{51000E7C-E257-7549-AAEB-B4AC15818B4D}" type="presOf" srcId="{18B25A7B-4408-4E48-90A8-13203BCCEEA3}" destId="{5DB80414-F710-0543-A2BE-B4C302A433C8}" srcOrd="0" destOrd="0" presId="urn:microsoft.com/office/officeart/2005/8/layout/orgChart1"/>
    <dgm:cxn modelId="{F807A784-7F4B-5C4C-AA13-912AE4779C0A}" type="presOf" srcId="{FEB16038-72F4-1246-A290-4140F5A6621C}" destId="{DC8A841B-5389-8C4E-B930-14D9F1808B04}" srcOrd="0" destOrd="0" presId="urn:microsoft.com/office/officeart/2005/8/layout/orgChart1"/>
    <dgm:cxn modelId="{EFBE538B-E8DB-7542-BC73-7716612E3539}" type="presOf" srcId="{0B24341D-1693-CA48-96C6-D08A16E9114B}" destId="{1CCF37B7-A655-6746-8D1A-425674C1D10E}" srcOrd="0" destOrd="0" presId="urn:microsoft.com/office/officeart/2005/8/layout/orgChart1"/>
    <dgm:cxn modelId="{7762358C-5BD4-F64A-AA75-B86EA0EC6F5B}" type="presOf" srcId="{580D5AB9-AF59-F648-935E-6D9151C3406F}" destId="{DB01DB8F-1384-0B44-BF6D-888B8044270E}" srcOrd="1" destOrd="0" presId="urn:microsoft.com/office/officeart/2005/8/layout/orgChart1"/>
    <dgm:cxn modelId="{7E2FEC8F-3876-3944-BCDF-6B8B3B22EDD0}" type="presOf" srcId="{42F1675C-C8D5-9A46-B07E-E782D8BE07CC}" destId="{28F2C6E9-1BA0-4447-8D5B-442C0C3635B5}" srcOrd="1" destOrd="0" presId="urn:microsoft.com/office/officeart/2005/8/layout/orgChart1"/>
    <dgm:cxn modelId="{A8439792-004E-BE41-90F1-DDAEFA66C06F}" type="presOf" srcId="{E2C9692E-A6E8-6C44-9488-2D6204149E01}" destId="{C96B1776-7CED-0346-8D56-446F38B066F3}" srcOrd="0" destOrd="0" presId="urn:microsoft.com/office/officeart/2005/8/layout/orgChart1"/>
    <dgm:cxn modelId="{04BF9B95-2C0F-F34C-B4E7-C3F334FBA618}" type="presOf" srcId="{1D17A917-391E-CC4C-862A-D795362220EB}" destId="{3983B490-13B0-F14B-9CB8-23EBB57302CB}" srcOrd="0" destOrd="0" presId="urn:microsoft.com/office/officeart/2005/8/layout/orgChart1"/>
    <dgm:cxn modelId="{2D551899-37D1-3C41-99A2-0AF6E151597A}" srcId="{960DD6AC-2027-494E-91DC-EA30472BF152}" destId="{669FE310-091D-3C4A-AD3F-8E6F0ECF5C34}" srcOrd="3" destOrd="0" parTransId="{55A02E4E-6944-894C-8DE4-A21E0B7A99BF}" sibTransId="{E8F30F8F-ED86-344E-98AF-417CBF262C79}"/>
    <dgm:cxn modelId="{3423839D-9F6D-BF41-ADB1-3F9D0187CD63}" type="presOf" srcId="{B7FC0B1D-7714-424C-8738-CE6BAAC3A1B8}" destId="{A1F2E7DF-1B82-8642-95EE-37C332FCDFF5}" srcOrd="1" destOrd="0" presId="urn:microsoft.com/office/officeart/2005/8/layout/orgChart1"/>
    <dgm:cxn modelId="{29480CA2-143A-A24D-B5B6-16320370F745}" type="presOf" srcId="{0B24341D-1693-CA48-96C6-D08A16E9114B}" destId="{F4A85901-13FC-D54D-8C28-9AEC21B0C3FD}" srcOrd="1" destOrd="0" presId="urn:microsoft.com/office/officeart/2005/8/layout/orgChart1"/>
    <dgm:cxn modelId="{01EA53A6-0AAB-3D4F-94F7-7DF3AFD2F37A}" type="presOf" srcId="{076B6D59-6D70-B847-BE8D-567EFE418D7B}" destId="{16F8EFC7-7E9E-514F-867F-C99967533F9A}" srcOrd="0" destOrd="0" presId="urn:microsoft.com/office/officeart/2005/8/layout/orgChart1"/>
    <dgm:cxn modelId="{DC7C7AA6-DA0B-6D49-A5AA-753F1EAF8498}" type="presOf" srcId="{960DD6AC-2027-494E-91DC-EA30472BF152}" destId="{538D7368-FC80-A84E-AB45-7D4E19D64379}" srcOrd="0" destOrd="0" presId="urn:microsoft.com/office/officeart/2005/8/layout/orgChart1"/>
    <dgm:cxn modelId="{DC8A57AB-5DE9-9B46-A657-E24D3366C551}" srcId="{0B24341D-1693-CA48-96C6-D08A16E9114B}" destId="{F9CAF2FB-33F5-C240-8754-85DA527CA0C9}" srcOrd="0" destOrd="0" parTransId="{057ABB20-1F8B-3243-85B5-E234D979DDD3}" sibTransId="{A1C82801-2A5A-4A4D-895D-293C2E43E39C}"/>
    <dgm:cxn modelId="{C6A4BAAE-A1AA-334F-B41B-30998C589A81}" type="presOf" srcId="{42B214DD-EEC2-CA44-96D6-1A562F8FF82D}" destId="{B7C78284-3D72-4445-BE79-F4AEFA6E1E7C}" srcOrd="1" destOrd="0" presId="urn:microsoft.com/office/officeart/2005/8/layout/orgChart1"/>
    <dgm:cxn modelId="{D4A335B2-8915-4249-A0D6-15036235C467}" type="presOf" srcId="{5AEEF7FC-8462-FA43-A7A8-E208CAA51742}" destId="{8E4777E5-423E-254C-9BEE-6F66569D62C6}" srcOrd="0" destOrd="0" presId="urn:microsoft.com/office/officeart/2005/8/layout/orgChart1"/>
    <dgm:cxn modelId="{48CA88B4-C0D3-DD48-A6E7-8C129E184999}" type="presOf" srcId="{D2603EF0-814D-264D-8A86-BD52DA998608}" destId="{8EBA0419-97B9-C945-B9A5-4635CFDB77D3}" srcOrd="1" destOrd="0" presId="urn:microsoft.com/office/officeart/2005/8/layout/orgChart1"/>
    <dgm:cxn modelId="{9E6939BB-C871-7945-ADA4-50FF2F79F0A3}" srcId="{960DD6AC-2027-494E-91DC-EA30472BF152}" destId="{88BB82E4-D036-AA45-A909-695FD0DF8E12}" srcOrd="2" destOrd="0" parTransId="{2D176063-FA71-7C4F-9CB6-1F2B35977CAB}" sibTransId="{549D2706-F4E4-474D-B30E-853076EFE336}"/>
    <dgm:cxn modelId="{9FE35EBE-2FE4-5549-8BB5-14CA7D3A4140}" type="presOf" srcId="{669FE310-091D-3C4A-AD3F-8E6F0ECF5C34}" destId="{9F95BCE8-01DE-634A-B6E9-CF492C3B6D12}" srcOrd="0" destOrd="0" presId="urn:microsoft.com/office/officeart/2005/8/layout/orgChart1"/>
    <dgm:cxn modelId="{3D17A4BF-9E83-524E-BECC-4B589B641A6A}" srcId="{88BB82E4-D036-AA45-A909-695FD0DF8E12}" destId="{3F01E27C-4E84-F643-B212-D5651F3E9EBD}" srcOrd="2" destOrd="0" parTransId="{3D6C3C10-259B-534C-BEE8-894748B16EB7}" sibTransId="{458EEF7B-F619-E346-BA75-1441D2540D68}"/>
    <dgm:cxn modelId="{44AE55C2-F394-6D46-8B9B-C881D0AE004F}" type="presOf" srcId="{E2C9692E-A6E8-6C44-9488-2D6204149E01}" destId="{94801F4E-800F-FD47-8778-73154D448D74}" srcOrd="1" destOrd="0" presId="urn:microsoft.com/office/officeart/2005/8/layout/orgChart1"/>
    <dgm:cxn modelId="{8D7205C3-7B43-D74F-80FC-6F7DE441E24D}" srcId="{88BB82E4-D036-AA45-A909-695FD0DF8E12}" destId="{8754EB82-73E6-D348-8037-EE8523AAE40A}" srcOrd="3" destOrd="0" parTransId="{F1831F5F-D4A4-7949-BBAD-7C382F39E9C9}" sibTransId="{174D06D4-4CD8-514D-A12E-16B95F0D9980}"/>
    <dgm:cxn modelId="{C6A7DEC6-BE2D-094E-B5B5-F1A38CBB96A1}" type="presOf" srcId="{F9CAF2FB-33F5-C240-8754-85DA527CA0C9}" destId="{58CAD2CF-E34B-0D40-BDEF-6068A04EF133}" srcOrd="0" destOrd="0" presId="urn:microsoft.com/office/officeart/2005/8/layout/orgChart1"/>
    <dgm:cxn modelId="{00DBF7C6-43F8-2D4C-8427-454953E2B9DD}" type="presOf" srcId="{F9CAF2FB-33F5-C240-8754-85DA527CA0C9}" destId="{89A9A384-B623-4540-86B3-B1140D2E2857}" srcOrd="1" destOrd="0" presId="urn:microsoft.com/office/officeart/2005/8/layout/orgChart1"/>
    <dgm:cxn modelId="{F130B5D8-4577-9D42-9F76-D7FC5B728891}" type="presOf" srcId="{3D6C3C10-259B-534C-BEE8-894748B16EB7}" destId="{C929ECA0-BD69-7D4F-ADA9-EBEEFA24EB83}" srcOrd="0" destOrd="0" presId="urn:microsoft.com/office/officeart/2005/8/layout/orgChart1"/>
    <dgm:cxn modelId="{A0A2A3DA-C91E-2E4C-92F5-B1EE5BF914C3}" type="presOf" srcId="{B7994C85-6582-4341-A137-D44E44DDD6CD}" destId="{01266924-7FDA-3F41-94E2-684F1EB2D55D}" srcOrd="0" destOrd="0" presId="urn:microsoft.com/office/officeart/2005/8/layout/orgChart1"/>
    <dgm:cxn modelId="{93BE87E8-D310-3344-8B15-A4F447279437}" type="presOf" srcId="{960DD6AC-2027-494E-91DC-EA30472BF152}" destId="{E7E1ADA4-A965-7849-9C33-E76ED9D7F2FB}" srcOrd="1" destOrd="0" presId="urn:microsoft.com/office/officeart/2005/8/layout/orgChart1"/>
    <dgm:cxn modelId="{D640A9E9-B861-BB41-AD0F-9729CE8BA71F}" type="presOf" srcId="{580D5AB9-AF59-F648-935E-6D9151C3406F}" destId="{60EBD976-160C-9C44-AC3F-E2066A0A49CE}" srcOrd="0" destOrd="0" presId="urn:microsoft.com/office/officeart/2005/8/layout/orgChart1"/>
    <dgm:cxn modelId="{318E27EF-6050-C840-B727-632356A57DF6}" type="presOf" srcId="{42B214DD-EEC2-CA44-96D6-1A562F8FF82D}" destId="{01CD1E1C-6D93-7F48-971D-3FB913C2E623}" srcOrd="0" destOrd="0" presId="urn:microsoft.com/office/officeart/2005/8/layout/orgChart1"/>
    <dgm:cxn modelId="{2CB911F0-B045-5442-B81F-D06DEEEEF897}" type="presOf" srcId="{8C3B1945-77E2-CC43-9859-54ED60BF645B}" destId="{8FA13DCF-650C-EF4F-BC0A-8BAE1F261381}" srcOrd="0" destOrd="0" presId="urn:microsoft.com/office/officeart/2005/8/layout/orgChart1"/>
    <dgm:cxn modelId="{43BC80F2-CF0E-0E47-A4F4-B59E71EC4672}" type="presOf" srcId="{669FE310-091D-3C4A-AD3F-8E6F0ECF5C34}" destId="{8B43B278-D2BE-1949-AA59-B6F881107494}" srcOrd="1" destOrd="0" presId="urn:microsoft.com/office/officeart/2005/8/layout/orgChart1"/>
    <dgm:cxn modelId="{EC903FFB-09D4-A743-8DB8-98630E0CC272}" srcId="{960DD6AC-2027-494E-91DC-EA30472BF152}" destId="{42F1675C-C8D5-9A46-B07E-E782D8BE07CC}" srcOrd="6" destOrd="0" parTransId="{1EE78077-DE98-7B48-90F8-6C93A02A87D2}" sibTransId="{7F943B73-159B-5243-82E3-3F20DAA8DCDB}"/>
    <dgm:cxn modelId="{7A186FFB-8296-4F4E-BA33-FA0B328B7F2D}" type="presOf" srcId="{88BB82E4-D036-AA45-A909-695FD0DF8E12}" destId="{FDF16152-A9E6-6842-9B6A-351BD72C8160}" srcOrd="1" destOrd="0" presId="urn:microsoft.com/office/officeart/2005/8/layout/orgChart1"/>
    <dgm:cxn modelId="{863FC8FD-5AA9-4442-9328-CB6B28425358}" srcId="{669FE310-091D-3C4A-AD3F-8E6F0ECF5C34}" destId="{D2603EF0-814D-264D-8A86-BD52DA998608}" srcOrd="1" destOrd="0" parTransId="{9F51BD5A-CB36-1241-BCE2-A407D6E600EB}" sibTransId="{665799A1-DCD5-1C49-B3E1-6F2D64E391E2}"/>
    <dgm:cxn modelId="{F791D506-3AA4-544D-A242-46F8633191DF}" type="presParOf" srcId="{01266924-7FDA-3F41-94E2-684F1EB2D55D}" destId="{F2708CAF-52A3-9348-9E9C-D2F828C03094}" srcOrd="0" destOrd="0" presId="urn:microsoft.com/office/officeart/2005/8/layout/orgChart1"/>
    <dgm:cxn modelId="{1AE951E8-F932-1847-9A7A-52D8ECD65CCD}" type="presParOf" srcId="{F2708CAF-52A3-9348-9E9C-D2F828C03094}" destId="{26AB2215-FAE6-CF48-B34C-B8D0CE6FE98D}" srcOrd="0" destOrd="0" presId="urn:microsoft.com/office/officeart/2005/8/layout/orgChart1"/>
    <dgm:cxn modelId="{16C4DA4F-E64E-4847-B994-F89B0C1467CF}" type="presParOf" srcId="{26AB2215-FAE6-CF48-B34C-B8D0CE6FE98D}" destId="{538D7368-FC80-A84E-AB45-7D4E19D64379}" srcOrd="0" destOrd="0" presId="urn:microsoft.com/office/officeart/2005/8/layout/orgChart1"/>
    <dgm:cxn modelId="{5BC43BA2-78A5-FD40-9857-8DB4D80C0496}" type="presParOf" srcId="{26AB2215-FAE6-CF48-B34C-B8D0CE6FE98D}" destId="{E7E1ADA4-A965-7849-9C33-E76ED9D7F2FB}" srcOrd="1" destOrd="0" presId="urn:microsoft.com/office/officeart/2005/8/layout/orgChart1"/>
    <dgm:cxn modelId="{5461262C-B779-3A40-95CC-5ADB8E700AD5}" type="presParOf" srcId="{F2708CAF-52A3-9348-9E9C-D2F828C03094}" destId="{F1668683-B7B9-E94A-9989-A8A7C8552827}" srcOrd="1" destOrd="0" presId="urn:microsoft.com/office/officeart/2005/8/layout/orgChart1"/>
    <dgm:cxn modelId="{9EC5771C-CC17-E84C-9D7D-64F91DFFDD84}" type="presParOf" srcId="{F1668683-B7B9-E94A-9989-A8A7C8552827}" destId="{AC438403-B356-F746-873D-D0F4C672F219}" srcOrd="0" destOrd="0" presId="urn:microsoft.com/office/officeart/2005/8/layout/orgChart1"/>
    <dgm:cxn modelId="{603F15CD-C1F4-FB48-8DC7-59F43168C5A6}" type="presParOf" srcId="{F1668683-B7B9-E94A-9989-A8A7C8552827}" destId="{DDA2228E-376B-7544-B0E2-F7D9801CC1D8}" srcOrd="1" destOrd="0" presId="urn:microsoft.com/office/officeart/2005/8/layout/orgChart1"/>
    <dgm:cxn modelId="{58188F27-E8B7-1441-9433-3B16C3B5AEE1}" type="presParOf" srcId="{DDA2228E-376B-7544-B0E2-F7D9801CC1D8}" destId="{040256E8-79AC-6249-8CBB-D1EE9DFED872}" srcOrd="0" destOrd="0" presId="urn:microsoft.com/office/officeart/2005/8/layout/orgChart1"/>
    <dgm:cxn modelId="{93B17099-53A9-A748-84FC-AB9D834E2EE6}" type="presParOf" srcId="{040256E8-79AC-6249-8CBB-D1EE9DFED872}" destId="{517FA392-ACFA-FC43-AA82-F0BD2B2F55AF}" srcOrd="0" destOrd="0" presId="urn:microsoft.com/office/officeart/2005/8/layout/orgChart1"/>
    <dgm:cxn modelId="{49003FF8-7450-9640-B11A-5471ECDB485A}" type="presParOf" srcId="{040256E8-79AC-6249-8CBB-D1EE9DFED872}" destId="{D323CE61-31CC-6343-89E5-522DBF416442}" srcOrd="1" destOrd="0" presId="urn:microsoft.com/office/officeart/2005/8/layout/orgChart1"/>
    <dgm:cxn modelId="{0FAB3724-62A9-8F4D-A3B9-E3845675358D}" type="presParOf" srcId="{DDA2228E-376B-7544-B0E2-F7D9801CC1D8}" destId="{37F85960-AF4A-0142-9000-5BAEA57390BC}" srcOrd="1" destOrd="0" presId="urn:microsoft.com/office/officeart/2005/8/layout/orgChart1"/>
    <dgm:cxn modelId="{1334D30C-2E78-CD4E-8B9A-79C29D5E55FA}" type="presParOf" srcId="{37F85960-AF4A-0142-9000-5BAEA57390BC}" destId="{DC8A841B-5389-8C4E-B930-14D9F1808B04}" srcOrd="0" destOrd="0" presId="urn:microsoft.com/office/officeart/2005/8/layout/orgChart1"/>
    <dgm:cxn modelId="{B8FC0F22-2C69-AB4E-B6DF-A2FFE72AA940}" type="presParOf" srcId="{37F85960-AF4A-0142-9000-5BAEA57390BC}" destId="{FDC03002-507E-8145-AE3F-6089C0D078D1}" srcOrd="1" destOrd="0" presId="urn:microsoft.com/office/officeart/2005/8/layout/orgChart1"/>
    <dgm:cxn modelId="{3DAC3F34-CEAD-E043-9BE4-8F69DA15C6FE}" type="presParOf" srcId="{FDC03002-507E-8145-AE3F-6089C0D078D1}" destId="{8A2521D8-9099-9744-BA30-5DAE55051FD0}" srcOrd="0" destOrd="0" presId="urn:microsoft.com/office/officeart/2005/8/layout/orgChart1"/>
    <dgm:cxn modelId="{E50EED4C-168F-624C-A87C-83B64712ED5C}" type="presParOf" srcId="{8A2521D8-9099-9744-BA30-5DAE55051FD0}" destId="{A8877435-F448-6744-8C5E-39B499B9C714}" srcOrd="0" destOrd="0" presId="urn:microsoft.com/office/officeart/2005/8/layout/orgChart1"/>
    <dgm:cxn modelId="{A1D92943-CD3C-A94C-9158-EAA7F5CBC5B4}" type="presParOf" srcId="{8A2521D8-9099-9744-BA30-5DAE55051FD0}" destId="{A1F2E7DF-1B82-8642-95EE-37C332FCDFF5}" srcOrd="1" destOrd="0" presId="urn:microsoft.com/office/officeart/2005/8/layout/orgChart1"/>
    <dgm:cxn modelId="{2235102B-929B-234F-8F78-AA28D943A0DB}" type="presParOf" srcId="{FDC03002-507E-8145-AE3F-6089C0D078D1}" destId="{F1D386E5-FA88-1942-AF7C-5D0FDEB469A2}" srcOrd="1" destOrd="0" presId="urn:microsoft.com/office/officeart/2005/8/layout/orgChart1"/>
    <dgm:cxn modelId="{C2F2CF8B-2B72-EB4F-8480-53836320B332}" type="presParOf" srcId="{FDC03002-507E-8145-AE3F-6089C0D078D1}" destId="{0BB3F6AA-E3BE-5246-931D-BB24EE5548CA}" srcOrd="2" destOrd="0" presId="urn:microsoft.com/office/officeart/2005/8/layout/orgChart1"/>
    <dgm:cxn modelId="{D2EA4285-369D-914F-9277-707384DA8293}" type="presParOf" srcId="{DDA2228E-376B-7544-B0E2-F7D9801CC1D8}" destId="{011697E2-D43B-0E46-A1B0-B272184D2686}" srcOrd="2" destOrd="0" presId="urn:microsoft.com/office/officeart/2005/8/layout/orgChart1"/>
    <dgm:cxn modelId="{481C5766-7848-264F-9C09-8320FEF3DE04}" type="presParOf" srcId="{F1668683-B7B9-E94A-9989-A8A7C8552827}" destId="{592F7A80-B394-6548-8809-3DCB775A9FB8}" srcOrd="2" destOrd="0" presId="urn:microsoft.com/office/officeart/2005/8/layout/orgChart1"/>
    <dgm:cxn modelId="{40756D43-64DD-3041-96CB-0CAA78AC9A04}" type="presParOf" srcId="{F1668683-B7B9-E94A-9989-A8A7C8552827}" destId="{BBFE3BAE-E380-9D49-A18F-2197CF18A76A}" srcOrd="3" destOrd="0" presId="urn:microsoft.com/office/officeart/2005/8/layout/orgChart1"/>
    <dgm:cxn modelId="{6EE8910A-EBD7-6749-B6E2-B7377AD646C2}" type="presParOf" srcId="{BBFE3BAE-E380-9D49-A18F-2197CF18A76A}" destId="{6E596A8C-B282-7840-9BD1-472D4940C2CF}" srcOrd="0" destOrd="0" presId="urn:microsoft.com/office/officeart/2005/8/layout/orgChart1"/>
    <dgm:cxn modelId="{91BE82F6-3469-4341-B355-43E829810F67}" type="presParOf" srcId="{6E596A8C-B282-7840-9BD1-472D4940C2CF}" destId="{1CCF37B7-A655-6746-8D1A-425674C1D10E}" srcOrd="0" destOrd="0" presId="urn:microsoft.com/office/officeart/2005/8/layout/orgChart1"/>
    <dgm:cxn modelId="{044EEB50-75C0-BF4C-83C0-9696C89CEAC0}" type="presParOf" srcId="{6E596A8C-B282-7840-9BD1-472D4940C2CF}" destId="{F4A85901-13FC-D54D-8C28-9AEC21B0C3FD}" srcOrd="1" destOrd="0" presId="urn:microsoft.com/office/officeart/2005/8/layout/orgChart1"/>
    <dgm:cxn modelId="{C202F83A-0E7B-C649-8062-988B883AF910}" type="presParOf" srcId="{BBFE3BAE-E380-9D49-A18F-2197CF18A76A}" destId="{651E74DA-0684-274A-86E9-798B1CE8F091}" srcOrd="1" destOrd="0" presId="urn:microsoft.com/office/officeart/2005/8/layout/orgChart1"/>
    <dgm:cxn modelId="{0C5A4CA6-8748-FB42-85CF-6A74BA508D6E}" type="presParOf" srcId="{651E74DA-0684-274A-86E9-798B1CE8F091}" destId="{245FCE1F-FF49-334B-B9E3-AF86F25C472E}" srcOrd="0" destOrd="0" presId="urn:microsoft.com/office/officeart/2005/8/layout/orgChart1"/>
    <dgm:cxn modelId="{E9329F62-1277-8447-9786-EDB646D55BA5}" type="presParOf" srcId="{651E74DA-0684-274A-86E9-798B1CE8F091}" destId="{15FF58E5-0597-DE43-B7A6-E768F2C3EE22}" srcOrd="1" destOrd="0" presId="urn:microsoft.com/office/officeart/2005/8/layout/orgChart1"/>
    <dgm:cxn modelId="{082C5AE7-F30B-8F4D-B8D4-FD5369395952}" type="presParOf" srcId="{15FF58E5-0597-DE43-B7A6-E768F2C3EE22}" destId="{9E4A94A1-2AC8-4C41-8535-01261F8D582B}" srcOrd="0" destOrd="0" presId="urn:microsoft.com/office/officeart/2005/8/layout/orgChart1"/>
    <dgm:cxn modelId="{6BF1021B-1D51-9441-9B98-AD5A8518475F}" type="presParOf" srcId="{9E4A94A1-2AC8-4C41-8535-01261F8D582B}" destId="{58CAD2CF-E34B-0D40-BDEF-6068A04EF133}" srcOrd="0" destOrd="0" presId="urn:microsoft.com/office/officeart/2005/8/layout/orgChart1"/>
    <dgm:cxn modelId="{7E9C5670-EDE2-4D4D-AE65-706FE06ACA17}" type="presParOf" srcId="{9E4A94A1-2AC8-4C41-8535-01261F8D582B}" destId="{89A9A384-B623-4540-86B3-B1140D2E2857}" srcOrd="1" destOrd="0" presId="urn:microsoft.com/office/officeart/2005/8/layout/orgChart1"/>
    <dgm:cxn modelId="{3D35E459-137C-224C-8C52-DD4033D59C1D}" type="presParOf" srcId="{15FF58E5-0597-DE43-B7A6-E768F2C3EE22}" destId="{B8327034-DDF5-F742-889E-5FCCFD0E80A0}" srcOrd="1" destOrd="0" presId="urn:microsoft.com/office/officeart/2005/8/layout/orgChart1"/>
    <dgm:cxn modelId="{83CC3FDA-CD1F-8049-AD79-980E5F1A92BA}" type="presParOf" srcId="{15FF58E5-0597-DE43-B7A6-E768F2C3EE22}" destId="{B1C1843C-373C-E240-9457-6FF356F40322}" srcOrd="2" destOrd="0" presId="urn:microsoft.com/office/officeart/2005/8/layout/orgChart1"/>
    <dgm:cxn modelId="{F4FB1004-2652-944B-8BA2-09CA03E0293E}" type="presParOf" srcId="{BBFE3BAE-E380-9D49-A18F-2197CF18A76A}" destId="{A7BE0DF1-ECA4-724E-A8C4-0FAD6CE9245D}" srcOrd="2" destOrd="0" presId="urn:microsoft.com/office/officeart/2005/8/layout/orgChart1"/>
    <dgm:cxn modelId="{8BC76BF0-AEE0-A743-93F2-305EC17D96D3}" type="presParOf" srcId="{F1668683-B7B9-E94A-9989-A8A7C8552827}" destId="{E7E0EEE8-C782-C547-9686-98830A029D25}" srcOrd="4" destOrd="0" presId="urn:microsoft.com/office/officeart/2005/8/layout/orgChart1"/>
    <dgm:cxn modelId="{7F2310B4-5BED-B745-A68A-1DD8691F6905}" type="presParOf" srcId="{F1668683-B7B9-E94A-9989-A8A7C8552827}" destId="{00D32B5F-07D2-9849-B797-7DC52BF152E2}" srcOrd="5" destOrd="0" presId="urn:microsoft.com/office/officeart/2005/8/layout/orgChart1"/>
    <dgm:cxn modelId="{0C405C21-8413-4C4F-80F6-29D5B8BF128B}" type="presParOf" srcId="{00D32B5F-07D2-9849-B797-7DC52BF152E2}" destId="{756AFEEC-B171-EA4D-B6D0-AC9BE2B4036C}" srcOrd="0" destOrd="0" presId="urn:microsoft.com/office/officeart/2005/8/layout/orgChart1"/>
    <dgm:cxn modelId="{1999F5EC-B782-5D4D-8378-BA15A08097D8}" type="presParOf" srcId="{756AFEEC-B171-EA4D-B6D0-AC9BE2B4036C}" destId="{F747134E-DA3E-D84F-85D3-E510B6A1BC86}" srcOrd="0" destOrd="0" presId="urn:microsoft.com/office/officeart/2005/8/layout/orgChart1"/>
    <dgm:cxn modelId="{02DF333D-E08D-724A-8088-864175978D2A}" type="presParOf" srcId="{756AFEEC-B171-EA4D-B6D0-AC9BE2B4036C}" destId="{FDF16152-A9E6-6842-9B6A-351BD72C8160}" srcOrd="1" destOrd="0" presId="urn:microsoft.com/office/officeart/2005/8/layout/orgChart1"/>
    <dgm:cxn modelId="{8CAAB57D-113A-8C41-9129-1A5BDBEC6965}" type="presParOf" srcId="{00D32B5F-07D2-9849-B797-7DC52BF152E2}" destId="{99AE6162-FEDF-0347-82E4-BE81733FAE73}" srcOrd="1" destOrd="0" presId="urn:microsoft.com/office/officeart/2005/8/layout/orgChart1"/>
    <dgm:cxn modelId="{D8ACAEBA-CCBD-9948-A11C-621581BAF62D}" type="presParOf" srcId="{99AE6162-FEDF-0347-82E4-BE81733FAE73}" destId="{D48E4934-A33C-0B4B-B557-75B50D6729EE}" srcOrd="0" destOrd="0" presId="urn:microsoft.com/office/officeart/2005/8/layout/orgChart1"/>
    <dgm:cxn modelId="{015DBBB4-0467-A340-B813-6A743892E5F3}" type="presParOf" srcId="{99AE6162-FEDF-0347-82E4-BE81733FAE73}" destId="{7BC84FC6-7DC3-664A-8D39-C6CA1BD76D96}" srcOrd="1" destOrd="0" presId="urn:microsoft.com/office/officeart/2005/8/layout/orgChart1"/>
    <dgm:cxn modelId="{89E9C926-3718-944D-820E-092F18996B4C}" type="presParOf" srcId="{7BC84FC6-7DC3-664A-8D39-C6CA1BD76D96}" destId="{5493D113-BD97-9F47-8247-F2E28E9881CB}" srcOrd="0" destOrd="0" presId="urn:microsoft.com/office/officeart/2005/8/layout/orgChart1"/>
    <dgm:cxn modelId="{3839984F-5632-7E48-8830-CF92CA552BC4}" type="presParOf" srcId="{5493D113-BD97-9F47-8247-F2E28E9881CB}" destId="{01CD1E1C-6D93-7F48-971D-3FB913C2E623}" srcOrd="0" destOrd="0" presId="urn:microsoft.com/office/officeart/2005/8/layout/orgChart1"/>
    <dgm:cxn modelId="{242B8E36-A4CA-A947-A863-3E8860CBBC74}" type="presParOf" srcId="{5493D113-BD97-9F47-8247-F2E28E9881CB}" destId="{B7C78284-3D72-4445-BE79-F4AEFA6E1E7C}" srcOrd="1" destOrd="0" presId="urn:microsoft.com/office/officeart/2005/8/layout/orgChart1"/>
    <dgm:cxn modelId="{3A4C579D-63BD-544C-AAF6-193E032AE4D3}" type="presParOf" srcId="{7BC84FC6-7DC3-664A-8D39-C6CA1BD76D96}" destId="{93F6B981-6627-1F4F-8FAD-E22212F610FE}" srcOrd="1" destOrd="0" presId="urn:microsoft.com/office/officeart/2005/8/layout/orgChart1"/>
    <dgm:cxn modelId="{7D863CD1-8D0B-5348-8D05-20DEAAE50C52}" type="presParOf" srcId="{7BC84FC6-7DC3-664A-8D39-C6CA1BD76D96}" destId="{2FFE7F03-7BFF-DA4C-9E89-1D9728D2DA69}" srcOrd="2" destOrd="0" presId="urn:microsoft.com/office/officeart/2005/8/layout/orgChart1"/>
    <dgm:cxn modelId="{D1FB86BB-5AC9-8446-875E-B74EC8B3535C}" type="presParOf" srcId="{99AE6162-FEDF-0347-82E4-BE81733FAE73}" destId="{F6B839C0-3CF6-6A4D-8C74-5E05E2CE39CC}" srcOrd="2" destOrd="0" presId="urn:microsoft.com/office/officeart/2005/8/layout/orgChart1"/>
    <dgm:cxn modelId="{0D2E8EC3-37A0-C14A-B497-D7E0CC588507}" type="presParOf" srcId="{99AE6162-FEDF-0347-82E4-BE81733FAE73}" destId="{BB911797-8EC4-A14D-BEC3-7F0725B2C2AB}" srcOrd="3" destOrd="0" presId="urn:microsoft.com/office/officeart/2005/8/layout/orgChart1"/>
    <dgm:cxn modelId="{0959D2CE-4DBF-FF43-A138-1898DF0D08AD}" type="presParOf" srcId="{BB911797-8EC4-A14D-BEC3-7F0725B2C2AB}" destId="{B9462548-560A-3C4D-9683-00E9844AA199}" srcOrd="0" destOrd="0" presId="urn:microsoft.com/office/officeart/2005/8/layout/orgChart1"/>
    <dgm:cxn modelId="{0CD6F32E-D549-804B-88D9-592F0BD85B97}" type="presParOf" srcId="{B9462548-560A-3C4D-9683-00E9844AA199}" destId="{C96B1776-7CED-0346-8D56-446F38B066F3}" srcOrd="0" destOrd="0" presId="urn:microsoft.com/office/officeart/2005/8/layout/orgChart1"/>
    <dgm:cxn modelId="{D35C1C24-E567-0546-B19C-2A97D998D19F}" type="presParOf" srcId="{B9462548-560A-3C4D-9683-00E9844AA199}" destId="{94801F4E-800F-FD47-8778-73154D448D74}" srcOrd="1" destOrd="0" presId="urn:microsoft.com/office/officeart/2005/8/layout/orgChart1"/>
    <dgm:cxn modelId="{906D3F41-B7FE-0D4D-BC14-4E1AEF5B4A73}" type="presParOf" srcId="{BB911797-8EC4-A14D-BEC3-7F0725B2C2AB}" destId="{972E3D81-4609-4445-8DC9-3ED981F52045}" srcOrd="1" destOrd="0" presId="urn:microsoft.com/office/officeart/2005/8/layout/orgChart1"/>
    <dgm:cxn modelId="{9C3C58FB-18B3-2D42-A5D6-7091403CC5EC}" type="presParOf" srcId="{BB911797-8EC4-A14D-BEC3-7F0725B2C2AB}" destId="{644D269E-CD0A-4541-89F6-AB5A33AA005F}" srcOrd="2" destOrd="0" presId="urn:microsoft.com/office/officeart/2005/8/layout/orgChart1"/>
    <dgm:cxn modelId="{B92097C2-B05B-5A48-82E4-23C101921769}" type="presParOf" srcId="{99AE6162-FEDF-0347-82E4-BE81733FAE73}" destId="{C929ECA0-BD69-7D4F-ADA9-EBEEFA24EB83}" srcOrd="4" destOrd="0" presId="urn:microsoft.com/office/officeart/2005/8/layout/orgChart1"/>
    <dgm:cxn modelId="{91F7A522-0023-AC41-B68C-6B67F9819E9E}" type="presParOf" srcId="{99AE6162-FEDF-0347-82E4-BE81733FAE73}" destId="{A9141F61-D1E7-EC40-93E8-6C6FFA55DB12}" srcOrd="5" destOrd="0" presId="urn:microsoft.com/office/officeart/2005/8/layout/orgChart1"/>
    <dgm:cxn modelId="{59D870C9-D23A-4640-9227-569D5AC9F073}" type="presParOf" srcId="{A9141F61-D1E7-EC40-93E8-6C6FFA55DB12}" destId="{9EB0557F-206F-874C-A30F-E4B512390D3A}" srcOrd="0" destOrd="0" presId="urn:microsoft.com/office/officeart/2005/8/layout/orgChart1"/>
    <dgm:cxn modelId="{2A538F22-3221-884C-8D16-C10D79138B36}" type="presParOf" srcId="{9EB0557F-206F-874C-A30F-E4B512390D3A}" destId="{0574056C-07E2-6340-85A8-ACB7A9B5C575}" srcOrd="0" destOrd="0" presId="urn:microsoft.com/office/officeart/2005/8/layout/orgChart1"/>
    <dgm:cxn modelId="{5D7B9A03-01BE-8441-A236-5AD7D9FF4CF9}" type="presParOf" srcId="{9EB0557F-206F-874C-A30F-E4B512390D3A}" destId="{E03F46E0-8C8A-1949-B5A2-3D7C6CD035CD}" srcOrd="1" destOrd="0" presId="urn:microsoft.com/office/officeart/2005/8/layout/orgChart1"/>
    <dgm:cxn modelId="{B2BAFA01-7A4A-8F47-A8F4-3354E12B93D5}" type="presParOf" srcId="{A9141F61-D1E7-EC40-93E8-6C6FFA55DB12}" destId="{7F863E36-FC50-ED40-8A6C-EEB8CD2D76D1}" srcOrd="1" destOrd="0" presId="urn:microsoft.com/office/officeart/2005/8/layout/orgChart1"/>
    <dgm:cxn modelId="{BD19E559-7590-9441-BF11-88F007B54523}" type="presParOf" srcId="{A9141F61-D1E7-EC40-93E8-6C6FFA55DB12}" destId="{3B2ECB8A-1EC4-9D42-A01A-8C52481922E1}" srcOrd="2" destOrd="0" presId="urn:microsoft.com/office/officeart/2005/8/layout/orgChart1"/>
    <dgm:cxn modelId="{4628605D-4888-A44B-AC61-E098E49771FB}" type="presParOf" srcId="{99AE6162-FEDF-0347-82E4-BE81733FAE73}" destId="{0D97A817-B203-5646-B734-1296E5ABA41D}" srcOrd="6" destOrd="0" presId="urn:microsoft.com/office/officeart/2005/8/layout/orgChart1"/>
    <dgm:cxn modelId="{5AF4D382-9346-904C-978A-3DC28BFEFD23}" type="presParOf" srcId="{99AE6162-FEDF-0347-82E4-BE81733FAE73}" destId="{0D4430C5-100F-434B-A338-2ABB1B1FDBC4}" srcOrd="7" destOrd="0" presId="urn:microsoft.com/office/officeart/2005/8/layout/orgChart1"/>
    <dgm:cxn modelId="{B3F4E5DD-8AC9-8A46-BB3A-BA9CA2A1972E}" type="presParOf" srcId="{0D4430C5-100F-434B-A338-2ABB1B1FDBC4}" destId="{8ADD38B8-7588-7B42-85EB-141A69248A71}" srcOrd="0" destOrd="0" presId="urn:microsoft.com/office/officeart/2005/8/layout/orgChart1"/>
    <dgm:cxn modelId="{A33EE709-C905-EA45-AFEA-6B473EA3BA6E}" type="presParOf" srcId="{8ADD38B8-7588-7B42-85EB-141A69248A71}" destId="{83998088-DC09-D048-AAF3-3AAFA8613DAB}" srcOrd="0" destOrd="0" presId="urn:microsoft.com/office/officeart/2005/8/layout/orgChart1"/>
    <dgm:cxn modelId="{D95860E9-D9E7-0A4B-B355-488F768522B5}" type="presParOf" srcId="{8ADD38B8-7588-7B42-85EB-141A69248A71}" destId="{FC2553A6-21C7-2D4E-B2E1-3A96FC9ACFCE}" srcOrd="1" destOrd="0" presId="urn:microsoft.com/office/officeart/2005/8/layout/orgChart1"/>
    <dgm:cxn modelId="{4BCE08C2-E8B9-744B-A3F3-A1B1BC236B69}" type="presParOf" srcId="{0D4430C5-100F-434B-A338-2ABB1B1FDBC4}" destId="{CA9A98EF-FB2F-564A-B7D7-40F8BED0B8BC}" srcOrd="1" destOrd="0" presId="urn:microsoft.com/office/officeart/2005/8/layout/orgChart1"/>
    <dgm:cxn modelId="{62B1E986-7244-1C4D-B4F1-094F958B823C}" type="presParOf" srcId="{0D4430C5-100F-434B-A338-2ABB1B1FDBC4}" destId="{CD700E1E-F3C5-064B-A022-31E8D9E89B7A}" srcOrd="2" destOrd="0" presId="urn:microsoft.com/office/officeart/2005/8/layout/orgChart1"/>
    <dgm:cxn modelId="{104246E8-11BE-E147-AA40-3F2657C4C9D9}" type="presParOf" srcId="{00D32B5F-07D2-9849-B797-7DC52BF152E2}" destId="{536AF7EC-0F6E-3548-A69E-9134152A1EAD}" srcOrd="2" destOrd="0" presId="urn:microsoft.com/office/officeart/2005/8/layout/orgChart1"/>
    <dgm:cxn modelId="{C469665C-1513-1A43-8421-FC182731A020}" type="presParOf" srcId="{F1668683-B7B9-E94A-9989-A8A7C8552827}" destId="{725D19A3-8E96-DD47-AD19-25537FD169EE}" srcOrd="6" destOrd="0" presId="urn:microsoft.com/office/officeart/2005/8/layout/orgChart1"/>
    <dgm:cxn modelId="{0337B70B-0F5E-AA47-B798-524BF1B753D6}" type="presParOf" srcId="{F1668683-B7B9-E94A-9989-A8A7C8552827}" destId="{011DF7C6-D08B-2743-9107-99281D7AD956}" srcOrd="7" destOrd="0" presId="urn:microsoft.com/office/officeart/2005/8/layout/orgChart1"/>
    <dgm:cxn modelId="{CBA48682-FA14-D040-AD03-6A529D55DF14}" type="presParOf" srcId="{011DF7C6-D08B-2743-9107-99281D7AD956}" destId="{9D82D9A4-2CFF-3748-A569-2CF44D590969}" srcOrd="0" destOrd="0" presId="urn:microsoft.com/office/officeart/2005/8/layout/orgChart1"/>
    <dgm:cxn modelId="{62238BCB-C614-D648-93D5-23BE82776032}" type="presParOf" srcId="{9D82D9A4-2CFF-3748-A569-2CF44D590969}" destId="{9F95BCE8-01DE-634A-B6E9-CF492C3B6D12}" srcOrd="0" destOrd="0" presId="urn:microsoft.com/office/officeart/2005/8/layout/orgChart1"/>
    <dgm:cxn modelId="{741B1968-1DA5-CD42-A2F6-F1F41E6BCF51}" type="presParOf" srcId="{9D82D9A4-2CFF-3748-A569-2CF44D590969}" destId="{8B43B278-D2BE-1949-AA59-B6F881107494}" srcOrd="1" destOrd="0" presId="urn:microsoft.com/office/officeart/2005/8/layout/orgChart1"/>
    <dgm:cxn modelId="{19225FB1-D265-A349-9C4E-3EE5BC6354B8}" type="presParOf" srcId="{011DF7C6-D08B-2743-9107-99281D7AD956}" destId="{D3978AD8-BD34-A945-A8E9-91BB3AD283A3}" srcOrd="1" destOrd="0" presId="urn:microsoft.com/office/officeart/2005/8/layout/orgChart1"/>
    <dgm:cxn modelId="{A3C379EC-46F0-E442-AE12-866F7E850E7C}" type="presParOf" srcId="{D3978AD8-BD34-A945-A8E9-91BB3AD283A3}" destId="{5DB80414-F710-0543-A2BE-B4C302A433C8}" srcOrd="0" destOrd="0" presId="urn:microsoft.com/office/officeart/2005/8/layout/orgChart1"/>
    <dgm:cxn modelId="{FAF22512-88C5-9D4B-BAF6-F5B2D0669AAE}" type="presParOf" srcId="{D3978AD8-BD34-A945-A8E9-91BB3AD283A3}" destId="{10676B92-DC19-DE47-8B0A-20C9118D2CA6}" srcOrd="1" destOrd="0" presId="urn:microsoft.com/office/officeart/2005/8/layout/orgChart1"/>
    <dgm:cxn modelId="{7AEDAC3A-EFB3-EB42-B4A1-EB3779F9B707}" type="presParOf" srcId="{10676B92-DC19-DE47-8B0A-20C9118D2CA6}" destId="{8F25735B-D475-8C45-AF16-9681E9E2C045}" srcOrd="0" destOrd="0" presId="urn:microsoft.com/office/officeart/2005/8/layout/orgChart1"/>
    <dgm:cxn modelId="{4C2830C4-FCF0-804E-954D-54FE7D0C3836}" type="presParOf" srcId="{8F25735B-D475-8C45-AF16-9681E9E2C045}" destId="{8FA13DCF-650C-EF4F-BC0A-8BAE1F261381}" srcOrd="0" destOrd="0" presId="urn:microsoft.com/office/officeart/2005/8/layout/orgChart1"/>
    <dgm:cxn modelId="{06125D87-6661-EB40-BAB8-1595BE30140C}" type="presParOf" srcId="{8F25735B-D475-8C45-AF16-9681E9E2C045}" destId="{C582D4AA-496F-C54B-82D8-9500B50D468C}" srcOrd="1" destOrd="0" presId="urn:microsoft.com/office/officeart/2005/8/layout/orgChart1"/>
    <dgm:cxn modelId="{BC702646-6028-3F40-AF25-A26AB737E5A0}" type="presParOf" srcId="{10676B92-DC19-DE47-8B0A-20C9118D2CA6}" destId="{096910D7-A96E-254F-8337-033C1014EEC8}" srcOrd="1" destOrd="0" presId="urn:microsoft.com/office/officeart/2005/8/layout/orgChart1"/>
    <dgm:cxn modelId="{43CA4979-FDAD-C14F-A755-1FA0422505DB}" type="presParOf" srcId="{10676B92-DC19-DE47-8B0A-20C9118D2CA6}" destId="{E770397A-2354-0546-BAC6-F47D01404919}" srcOrd="2" destOrd="0" presId="urn:microsoft.com/office/officeart/2005/8/layout/orgChart1"/>
    <dgm:cxn modelId="{99D848CB-3B6C-4342-93AF-6A3E20233B19}" type="presParOf" srcId="{D3978AD8-BD34-A945-A8E9-91BB3AD283A3}" destId="{2C61B21F-F3C3-DA4A-8449-981358F23917}" srcOrd="2" destOrd="0" presId="urn:microsoft.com/office/officeart/2005/8/layout/orgChart1"/>
    <dgm:cxn modelId="{C6D2A61F-16A5-C646-93B0-9A79C2EFB32F}" type="presParOf" srcId="{D3978AD8-BD34-A945-A8E9-91BB3AD283A3}" destId="{82A54B11-53C8-794D-90C5-B43A4D93F69C}" srcOrd="3" destOrd="0" presId="urn:microsoft.com/office/officeart/2005/8/layout/orgChart1"/>
    <dgm:cxn modelId="{DA17B9FB-0A8F-E947-B8B2-D9B3DF21521F}" type="presParOf" srcId="{82A54B11-53C8-794D-90C5-B43A4D93F69C}" destId="{91AFDFFC-6621-124E-BC16-D0664021E289}" srcOrd="0" destOrd="0" presId="urn:microsoft.com/office/officeart/2005/8/layout/orgChart1"/>
    <dgm:cxn modelId="{6D1B4FEB-22BF-2A4E-A444-F8036E757472}" type="presParOf" srcId="{91AFDFFC-6621-124E-BC16-D0664021E289}" destId="{469A9CAA-BF95-6247-B68F-E825993B3248}" srcOrd="0" destOrd="0" presId="urn:microsoft.com/office/officeart/2005/8/layout/orgChart1"/>
    <dgm:cxn modelId="{5FA6E909-3517-7945-9DA8-2F0C8E76EF87}" type="presParOf" srcId="{91AFDFFC-6621-124E-BC16-D0664021E289}" destId="{8EBA0419-97B9-C945-B9A5-4635CFDB77D3}" srcOrd="1" destOrd="0" presId="urn:microsoft.com/office/officeart/2005/8/layout/orgChart1"/>
    <dgm:cxn modelId="{5F941EC9-B541-8A4B-9C1E-D6E36651E055}" type="presParOf" srcId="{82A54B11-53C8-794D-90C5-B43A4D93F69C}" destId="{D6C61DD6-B646-214C-B036-92E61C2AE4A6}" srcOrd="1" destOrd="0" presId="urn:microsoft.com/office/officeart/2005/8/layout/orgChart1"/>
    <dgm:cxn modelId="{0C1548C1-3E94-EF49-9FFB-0FDB6BE0AB27}" type="presParOf" srcId="{82A54B11-53C8-794D-90C5-B43A4D93F69C}" destId="{83A8D42C-18A4-1A4C-8A0D-1281B4A21E39}" srcOrd="2" destOrd="0" presId="urn:microsoft.com/office/officeart/2005/8/layout/orgChart1"/>
    <dgm:cxn modelId="{F011CD21-CD82-A840-912D-A789A6C3B81F}" type="presParOf" srcId="{D3978AD8-BD34-A945-A8E9-91BB3AD283A3}" destId="{72313D3A-0DF2-F64F-8C13-E232D0396A31}" srcOrd="4" destOrd="0" presId="urn:microsoft.com/office/officeart/2005/8/layout/orgChart1"/>
    <dgm:cxn modelId="{3F4367E3-D80E-024F-A8C0-13BB0FAF02F1}" type="presParOf" srcId="{D3978AD8-BD34-A945-A8E9-91BB3AD283A3}" destId="{9AB5AFA0-2464-2B44-ABA4-6E44A941333E}" srcOrd="5" destOrd="0" presId="urn:microsoft.com/office/officeart/2005/8/layout/orgChart1"/>
    <dgm:cxn modelId="{86285670-015A-C543-84CC-919299A8649E}" type="presParOf" srcId="{9AB5AFA0-2464-2B44-ABA4-6E44A941333E}" destId="{EA17ACDD-3739-9342-9DC8-3140D970467E}" srcOrd="0" destOrd="0" presId="urn:microsoft.com/office/officeart/2005/8/layout/orgChart1"/>
    <dgm:cxn modelId="{04A47C60-EDD6-EF4D-9A47-A0FC9216DFB0}" type="presParOf" srcId="{EA17ACDD-3739-9342-9DC8-3140D970467E}" destId="{16F8EFC7-7E9E-514F-867F-C99967533F9A}" srcOrd="0" destOrd="0" presId="urn:microsoft.com/office/officeart/2005/8/layout/orgChart1"/>
    <dgm:cxn modelId="{A838E86A-8E0E-D74E-A27F-A6A4086780E3}" type="presParOf" srcId="{EA17ACDD-3739-9342-9DC8-3140D970467E}" destId="{5592BC29-AEE2-714A-ABA3-9F01BAFA5675}" srcOrd="1" destOrd="0" presId="urn:microsoft.com/office/officeart/2005/8/layout/orgChart1"/>
    <dgm:cxn modelId="{0DEFA6F6-0BBA-9A4E-879E-A6916D68030E}" type="presParOf" srcId="{9AB5AFA0-2464-2B44-ABA4-6E44A941333E}" destId="{30729FDC-FEB8-6546-B588-DAC19E33660A}" srcOrd="1" destOrd="0" presId="urn:microsoft.com/office/officeart/2005/8/layout/orgChart1"/>
    <dgm:cxn modelId="{5DDD6B5E-6B77-A64B-9924-24780B00D559}" type="presParOf" srcId="{9AB5AFA0-2464-2B44-ABA4-6E44A941333E}" destId="{3B5376C5-24C9-B749-8B6C-8E5B7E2E2313}" srcOrd="2" destOrd="0" presId="urn:microsoft.com/office/officeart/2005/8/layout/orgChart1"/>
    <dgm:cxn modelId="{27962430-2019-7945-BF23-D553D86943E7}" type="presParOf" srcId="{D3978AD8-BD34-A945-A8E9-91BB3AD283A3}" destId="{3983B490-13B0-F14B-9CB8-23EBB57302CB}" srcOrd="6" destOrd="0" presId="urn:microsoft.com/office/officeart/2005/8/layout/orgChart1"/>
    <dgm:cxn modelId="{EB43B614-CEF5-144C-AFAC-A95E0EAFE21A}" type="presParOf" srcId="{D3978AD8-BD34-A945-A8E9-91BB3AD283A3}" destId="{94443168-C5EC-4A4F-A07B-004D6F401604}" srcOrd="7" destOrd="0" presId="urn:microsoft.com/office/officeart/2005/8/layout/orgChart1"/>
    <dgm:cxn modelId="{C7FAD181-5C14-2A41-BCF3-74129503A7F2}" type="presParOf" srcId="{94443168-C5EC-4A4F-A07B-004D6F401604}" destId="{60E454DD-FC09-4249-9116-816C52593E45}" srcOrd="0" destOrd="0" presId="urn:microsoft.com/office/officeart/2005/8/layout/orgChart1"/>
    <dgm:cxn modelId="{A016628C-24E8-7E44-B811-DC68FE6409A7}" type="presParOf" srcId="{60E454DD-FC09-4249-9116-816C52593E45}" destId="{60EBD976-160C-9C44-AC3F-E2066A0A49CE}" srcOrd="0" destOrd="0" presId="urn:microsoft.com/office/officeart/2005/8/layout/orgChart1"/>
    <dgm:cxn modelId="{E918B281-7C3F-DD43-82E1-0DD74CEF8057}" type="presParOf" srcId="{60E454DD-FC09-4249-9116-816C52593E45}" destId="{DB01DB8F-1384-0B44-BF6D-888B8044270E}" srcOrd="1" destOrd="0" presId="urn:microsoft.com/office/officeart/2005/8/layout/orgChart1"/>
    <dgm:cxn modelId="{0DB33F2E-83AD-5C4E-BED3-5EE83D2A51BC}" type="presParOf" srcId="{94443168-C5EC-4A4F-A07B-004D6F401604}" destId="{C614BBC7-0ADB-8E40-A834-CEE2FCB8DC73}" srcOrd="1" destOrd="0" presId="urn:microsoft.com/office/officeart/2005/8/layout/orgChart1"/>
    <dgm:cxn modelId="{2D0B4908-8F90-1544-9EEE-B48B1D6B1FF1}" type="presParOf" srcId="{94443168-C5EC-4A4F-A07B-004D6F401604}" destId="{CEDB19E7-2B8C-5E41-AADC-AA8786F0B4EF}" srcOrd="2" destOrd="0" presId="urn:microsoft.com/office/officeart/2005/8/layout/orgChart1"/>
    <dgm:cxn modelId="{D4CCABCA-1AC4-B044-A9E1-9F0D6F660D16}" type="presParOf" srcId="{011DF7C6-D08B-2743-9107-99281D7AD956}" destId="{5389E336-45DD-3748-B44A-E3CDAF31DA55}" srcOrd="2" destOrd="0" presId="urn:microsoft.com/office/officeart/2005/8/layout/orgChart1"/>
    <dgm:cxn modelId="{0393510E-9305-814C-BB2D-9F88FDC21979}" type="presParOf" srcId="{F1668683-B7B9-E94A-9989-A8A7C8552827}" destId="{8E4777E5-423E-254C-9BEE-6F66569D62C6}" srcOrd="8" destOrd="0" presId="urn:microsoft.com/office/officeart/2005/8/layout/orgChart1"/>
    <dgm:cxn modelId="{74F36DF4-7DCB-0A47-9F61-E06E59F86A10}" type="presParOf" srcId="{F1668683-B7B9-E94A-9989-A8A7C8552827}" destId="{4EDB7E93-6DC0-1743-BE6E-7BCE3D8F5B24}" srcOrd="9" destOrd="0" presId="urn:microsoft.com/office/officeart/2005/8/layout/orgChart1"/>
    <dgm:cxn modelId="{B798BE98-B0CA-7B44-A3B9-6DBC139BBDA3}" type="presParOf" srcId="{4EDB7E93-6DC0-1743-BE6E-7BCE3D8F5B24}" destId="{49B83429-D16D-D840-A75A-1DC9087B1935}" srcOrd="0" destOrd="0" presId="urn:microsoft.com/office/officeart/2005/8/layout/orgChart1"/>
    <dgm:cxn modelId="{4CC5A7E1-800F-354F-B579-82745C5A2ED4}" type="presParOf" srcId="{49B83429-D16D-D840-A75A-1DC9087B1935}" destId="{998B3C79-877A-C94A-BBCC-EB75567A0A30}" srcOrd="0" destOrd="0" presId="urn:microsoft.com/office/officeart/2005/8/layout/orgChart1"/>
    <dgm:cxn modelId="{506C1970-4FB7-3941-8575-39B3A2D00146}" type="presParOf" srcId="{49B83429-D16D-D840-A75A-1DC9087B1935}" destId="{A52130DD-2BE2-9840-9215-0CFC7747CDA2}" srcOrd="1" destOrd="0" presId="urn:microsoft.com/office/officeart/2005/8/layout/orgChart1"/>
    <dgm:cxn modelId="{9FB076E8-D464-734E-9CB6-2348D71AE73B}" type="presParOf" srcId="{4EDB7E93-6DC0-1743-BE6E-7BCE3D8F5B24}" destId="{D4332905-2AAF-8A40-BA32-88821953D7DF}" srcOrd="1" destOrd="0" presId="urn:microsoft.com/office/officeart/2005/8/layout/orgChart1"/>
    <dgm:cxn modelId="{269A1D61-CF4A-324F-A9F1-E939E0DFC4DF}" type="presParOf" srcId="{4EDB7E93-6DC0-1743-BE6E-7BCE3D8F5B24}" destId="{DFECE183-6B5D-1C4B-8E3A-7F21323A75E8}" srcOrd="2" destOrd="0" presId="urn:microsoft.com/office/officeart/2005/8/layout/orgChart1"/>
    <dgm:cxn modelId="{653063BC-F52B-A94F-ABAE-58105E37397B}" type="presParOf" srcId="{F1668683-B7B9-E94A-9989-A8A7C8552827}" destId="{14FFC089-7F8E-A545-AB2D-5813E5746B20}" srcOrd="10" destOrd="0" presId="urn:microsoft.com/office/officeart/2005/8/layout/orgChart1"/>
    <dgm:cxn modelId="{DBCFC7A1-5CB8-F444-B263-CE52C0797371}" type="presParOf" srcId="{F1668683-B7B9-E94A-9989-A8A7C8552827}" destId="{0731D116-BD85-6748-AE1D-0D0BF24715E0}" srcOrd="11" destOrd="0" presId="urn:microsoft.com/office/officeart/2005/8/layout/orgChart1"/>
    <dgm:cxn modelId="{00A7D024-44DE-CC4C-A61F-55BDBB77E788}" type="presParOf" srcId="{0731D116-BD85-6748-AE1D-0D0BF24715E0}" destId="{73A8E89A-3E2D-A340-A4A6-046E4206DF8E}" srcOrd="0" destOrd="0" presId="urn:microsoft.com/office/officeart/2005/8/layout/orgChart1"/>
    <dgm:cxn modelId="{AD0B6FA6-FB60-6C43-8553-2BEF1D14DD20}" type="presParOf" srcId="{73A8E89A-3E2D-A340-A4A6-046E4206DF8E}" destId="{3F24BDB8-45EC-E04D-9209-0F50BDE38801}" srcOrd="0" destOrd="0" presId="urn:microsoft.com/office/officeart/2005/8/layout/orgChart1"/>
    <dgm:cxn modelId="{3A30B9B6-B234-554C-80BC-C1D257FBFB3B}" type="presParOf" srcId="{73A8E89A-3E2D-A340-A4A6-046E4206DF8E}" destId="{CA13C2DA-386C-0842-BEAC-6C05CB0A5985}" srcOrd="1" destOrd="0" presId="urn:microsoft.com/office/officeart/2005/8/layout/orgChart1"/>
    <dgm:cxn modelId="{8363DE48-6476-CF41-B03B-9D794479ED9E}" type="presParOf" srcId="{0731D116-BD85-6748-AE1D-0D0BF24715E0}" destId="{21134F39-45A8-4C49-8710-D3C726EE6824}" srcOrd="1" destOrd="0" presId="urn:microsoft.com/office/officeart/2005/8/layout/orgChart1"/>
    <dgm:cxn modelId="{49151ACA-A226-9640-BA44-A8FA1CAE73CD}" type="presParOf" srcId="{0731D116-BD85-6748-AE1D-0D0BF24715E0}" destId="{1894ABCF-0136-8343-A9A4-E7B19886C0AA}" srcOrd="2" destOrd="0" presId="urn:microsoft.com/office/officeart/2005/8/layout/orgChart1"/>
    <dgm:cxn modelId="{684E94C1-88E4-5845-9DBF-1840D9A4265A}" type="presParOf" srcId="{F1668683-B7B9-E94A-9989-A8A7C8552827}" destId="{6C25F469-6A00-AC44-94EB-A1BCCCA46CDF}" srcOrd="12" destOrd="0" presId="urn:microsoft.com/office/officeart/2005/8/layout/orgChart1"/>
    <dgm:cxn modelId="{982F5815-45E9-7C48-B580-49E16ABFFE1D}" type="presParOf" srcId="{F1668683-B7B9-E94A-9989-A8A7C8552827}" destId="{40AFC9B5-D343-8446-8241-718F5EE8B655}" srcOrd="13" destOrd="0" presId="urn:microsoft.com/office/officeart/2005/8/layout/orgChart1"/>
    <dgm:cxn modelId="{169A6397-6AA4-6E43-8577-266ED5227625}" type="presParOf" srcId="{40AFC9B5-D343-8446-8241-718F5EE8B655}" destId="{8AF05AE2-D06B-5846-9DA0-1FBA1D74F697}" srcOrd="0" destOrd="0" presId="urn:microsoft.com/office/officeart/2005/8/layout/orgChart1"/>
    <dgm:cxn modelId="{BD244A47-55A6-1C48-84A5-8802B25569E5}" type="presParOf" srcId="{8AF05AE2-D06B-5846-9DA0-1FBA1D74F697}" destId="{FB37AC93-D8D4-EC42-A499-E74207E895FF}" srcOrd="0" destOrd="0" presId="urn:microsoft.com/office/officeart/2005/8/layout/orgChart1"/>
    <dgm:cxn modelId="{E7B9A1DC-C1BF-284E-9E8A-303D9AAC53D2}" type="presParOf" srcId="{8AF05AE2-D06B-5846-9DA0-1FBA1D74F697}" destId="{28F2C6E9-1BA0-4447-8D5B-442C0C3635B5}" srcOrd="1" destOrd="0" presId="urn:microsoft.com/office/officeart/2005/8/layout/orgChart1"/>
    <dgm:cxn modelId="{8880808C-6F3D-C44D-BE8F-77642D8F4540}" type="presParOf" srcId="{40AFC9B5-D343-8446-8241-718F5EE8B655}" destId="{B597A770-DD3F-534F-B215-EE03815E7DDF}" srcOrd="1" destOrd="0" presId="urn:microsoft.com/office/officeart/2005/8/layout/orgChart1"/>
    <dgm:cxn modelId="{0EAF2E96-AAAC-B24C-9AB3-0C39BA6A853F}" type="presParOf" srcId="{40AFC9B5-D343-8446-8241-718F5EE8B655}" destId="{891A5BE0-172D-F24F-A17E-8FADBEC19A83}" srcOrd="2" destOrd="0" presId="urn:microsoft.com/office/officeart/2005/8/layout/orgChart1"/>
    <dgm:cxn modelId="{8B8F3EAB-901E-5C4A-AF0A-69201673B521}" type="presParOf" srcId="{F2708CAF-52A3-9348-9E9C-D2F828C03094}" destId="{3E14D03E-F196-B842-8AFF-B2F929E6CD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0F10E-E44C-F140-977E-B7D4B4B47791}">
      <dsp:nvSpPr>
        <dsp:cNvPr id="0" name=""/>
        <dsp:cNvSpPr/>
      </dsp:nvSpPr>
      <dsp:spPr>
        <a:xfrm>
          <a:off x="0" y="338025"/>
          <a:ext cx="7012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69508-A484-414B-8ADE-B7899C1A52FD}">
      <dsp:nvSpPr>
        <dsp:cNvPr id="0" name=""/>
        <dsp:cNvSpPr/>
      </dsp:nvSpPr>
      <dsp:spPr>
        <a:xfrm>
          <a:off x="350618" y="87105"/>
          <a:ext cx="490865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/>
            <a:t>Lovnesh Bhardwaj</a:t>
          </a:r>
          <a:endParaRPr lang="en-US" sz="1700" kern="1200"/>
        </a:p>
      </dsp:txBody>
      <dsp:txXfrm>
        <a:off x="375116" y="111603"/>
        <a:ext cx="4859663" cy="452844"/>
      </dsp:txXfrm>
    </dsp:sp>
    <dsp:sp modelId="{672DC104-E275-5245-A088-1F80EEB5A3E0}">
      <dsp:nvSpPr>
        <dsp:cNvPr id="0" name=""/>
        <dsp:cNvSpPr/>
      </dsp:nvSpPr>
      <dsp:spPr>
        <a:xfrm>
          <a:off x="0" y="1109145"/>
          <a:ext cx="7012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ADF2A-9EA3-8043-864C-5BEC9CF449C7}">
      <dsp:nvSpPr>
        <dsp:cNvPr id="0" name=""/>
        <dsp:cNvSpPr/>
      </dsp:nvSpPr>
      <dsp:spPr>
        <a:xfrm>
          <a:off x="350618" y="858225"/>
          <a:ext cx="4908659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Catarina Carvalho Morais</a:t>
          </a:r>
          <a:endParaRPr lang="en-US" sz="1700" kern="1200"/>
        </a:p>
      </dsp:txBody>
      <dsp:txXfrm>
        <a:off x="375116" y="882723"/>
        <a:ext cx="4859663" cy="452844"/>
      </dsp:txXfrm>
    </dsp:sp>
    <dsp:sp modelId="{1DD952C5-5253-6B4A-A96D-B58090DF1407}">
      <dsp:nvSpPr>
        <dsp:cNvPr id="0" name=""/>
        <dsp:cNvSpPr/>
      </dsp:nvSpPr>
      <dsp:spPr>
        <a:xfrm>
          <a:off x="0" y="1880265"/>
          <a:ext cx="7012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36CE8-849F-E146-BF16-1D24D05874DE}">
      <dsp:nvSpPr>
        <dsp:cNvPr id="0" name=""/>
        <dsp:cNvSpPr/>
      </dsp:nvSpPr>
      <dsp:spPr>
        <a:xfrm>
          <a:off x="350618" y="1629345"/>
          <a:ext cx="4908659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Stefano Gonçalves Simao</a:t>
          </a:r>
          <a:endParaRPr lang="en-US" sz="1700" kern="1200"/>
        </a:p>
      </dsp:txBody>
      <dsp:txXfrm>
        <a:off x="375116" y="1653843"/>
        <a:ext cx="4859663" cy="452844"/>
      </dsp:txXfrm>
    </dsp:sp>
    <dsp:sp modelId="{4919E720-183E-C344-B600-E199FB73EAB3}">
      <dsp:nvSpPr>
        <dsp:cNvPr id="0" name=""/>
        <dsp:cNvSpPr/>
      </dsp:nvSpPr>
      <dsp:spPr>
        <a:xfrm>
          <a:off x="0" y="2651385"/>
          <a:ext cx="7012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66885-A52C-3F45-B85B-E9CAB4E3DD3D}">
      <dsp:nvSpPr>
        <dsp:cNvPr id="0" name=""/>
        <dsp:cNvSpPr/>
      </dsp:nvSpPr>
      <dsp:spPr>
        <a:xfrm>
          <a:off x="350618" y="2400465"/>
          <a:ext cx="4908659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Andrea Michele Zucchi</a:t>
          </a:r>
          <a:endParaRPr lang="en-US" sz="1700" kern="1200"/>
        </a:p>
      </dsp:txBody>
      <dsp:txXfrm>
        <a:off x="375116" y="2424963"/>
        <a:ext cx="4859663" cy="452844"/>
      </dsp:txXfrm>
    </dsp:sp>
    <dsp:sp modelId="{71D73099-D3F1-6D44-814F-C162B91EA920}">
      <dsp:nvSpPr>
        <dsp:cNvPr id="0" name=""/>
        <dsp:cNvSpPr/>
      </dsp:nvSpPr>
      <dsp:spPr>
        <a:xfrm>
          <a:off x="0" y="3422505"/>
          <a:ext cx="7012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B52F0-C978-604D-81B5-C1065679F86C}">
      <dsp:nvSpPr>
        <dsp:cNvPr id="0" name=""/>
        <dsp:cNvSpPr/>
      </dsp:nvSpPr>
      <dsp:spPr>
        <a:xfrm>
          <a:off x="350618" y="3171585"/>
          <a:ext cx="4908659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Alessio Cordivani</a:t>
          </a:r>
          <a:endParaRPr lang="en-US" sz="1700" kern="1200"/>
        </a:p>
      </dsp:txBody>
      <dsp:txXfrm>
        <a:off x="375116" y="3196083"/>
        <a:ext cx="4859663" cy="452844"/>
      </dsp:txXfrm>
    </dsp:sp>
    <dsp:sp modelId="{D19FC267-558D-A648-809A-D84D74CF4E48}">
      <dsp:nvSpPr>
        <dsp:cNvPr id="0" name=""/>
        <dsp:cNvSpPr/>
      </dsp:nvSpPr>
      <dsp:spPr>
        <a:xfrm>
          <a:off x="0" y="4193625"/>
          <a:ext cx="7012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47ECA-93CC-234C-8864-8EA4C927EE91}">
      <dsp:nvSpPr>
        <dsp:cNvPr id="0" name=""/>
        <dsp:cNvSpPr/>
      </dsp:nvSpPr>
      <dsp:spPr>
        <a:xfrm>
          <a:off x="350618" y="3942705"/>
          <a:ext cx="490865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Brian Bronz</a:t>
          </a:r>
          <a:endParaRPr lang="en-US" sz="1700" kern="1200"/>
        </a:p>
      </dsp:txBody>
      <dsp:txXfrm>
        <a:off x="375116" y="3967203"/>
        <a:ext cx="485966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5F469-6A00-AC44-94EB-A1BCCCA46CDF}">
      <dsp:nvSpPr>
        <dsp:cNvPr id="0" name=""/>
        <dsp:cNvSpPr/>
      </dsp:nvSpPr>
      <dsp:spPr>
        <a:xfrm>
          <a:off x="5308691" y="397681"/>
          <a:ext cx="2875762" cy="166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83"/>
              </a:lnTo>
              <a:lnTo>
                <a:pt x="2875762" y="83183"/>
              </a:lnTo>
              <a:lnTo>
                <a:pt x="2875762" y="166366"/>
              </a:lnTo>
            </a:path>
          </a:pathLst>
        </a:cu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FC089-7F8E-A545-AB2D-5813E5746B20}">
      <dsp:nvSpPr>
        <dsp:cNvPr id="0" name=""/>
        <dsp:cNvSpPr/>
      </dsp:nvSpPr>
      <dsp:spPr>
        <a:xfrm>
          <a:off x="5308691" y="397681"/>
          <a:ext cx="1917175" cy="166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83"/>
              </a:lnTo>
              <a:lnTo>
                <a:pt x="1917175" y="83183"/>
              </a:lnTo>
              <a:lnTo>
                <a:pt x="1917175" y="166366"/>
              </a:lnTo>
            </a:path>
          </a:pathLst>
        </a:cu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777E5-423E-254C-9BEE-6F66569D62C6}">
      <dsp:nvSpPr>
        <dsp:cNvPr id="0" name=""/>
        <dsp:cNvSpPr/>
      </dsp:nvSpPr>
      <dsp:spPr>
        <a:xfrm>
          <a:off x="5308691" y="397681"/>
          <a:ext cx="958587" cy="166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183"/>
              </a:lnTo>
              <a:lnTo>
                <a:pt x="958587" y="83183"/>
              </a:lnTo>
              <a:lnTo>
                <a:pt x="958587" y="166366"/>
              </a:lnTo>
            </a:path>
          </a:pathLst>
        </a:cu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3B490-13B0-F14B-9CB8-23EBB57302CB}">
      <dsp:nvSpPr>
        <dsp:cNvPr id="0" name=""/>
        <dsp:cNvSpPr/>
      </dsp:nvSpPr>
      <dsp:spPr>
        <a:xfrm>
          <a:off x="4991803" y="960158"/>
          <a:ext cx="118833" cy="2051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1852"/>
              </a:lnTo>
              <a:lnTo>
                <a:pt x="118833" y="2051852"/>
              </a:lnTo>
            </a:path>
          </a:pathLst>
        </a:custGeom>
        <a:noFill/>
        <a:ln w="127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13D3A-0DF2-F64F-8C13-E232D0396A31}">
      <dsp:nvSpPr>
        <dsp:cNvPr id="0" name=""/>
        <dsp:cNvSpPr/>
      </dsp:nvSpPr>
      <dsp:spPr>
        <a:xfrm>
          <a:off x="4991803" y="960158"/>
          <a:ext cx="118833" cy="1489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375"/>
              </a:lnTo>
              <a:lnTo>
                <a:pt x="118833" y="1489375"/>
              </a:lnTo>
            </a:path>
          </a:pathLst>
        </a:custGeom>
        <a:noFill/>
        <a:ln w="127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1B21F-F3C3-DA4A-8449-981358F23917}">
      <dsp:nvSpPr>
        <dsp:cNvPr id="0" name=""/>
        <dsp:cNvSpPr/>
      </dsp:nvSpPr>
      <dsp:spPr>
        <a:xfrm>
          <a:off x="4991803" y="960158"/>
          <a:ext cx="118833" cy="9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898"/>
              </a:lnTo>
              <a:lnTo>
                <a:pt x="118833" y="926898"/>
              </a:lnTo>
            </a:path>
          </a:pathLst>
        </a:custGeom>
        <a:noFill/>
        <a:ln w="127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80414-F710-0543-A2BE-B4C302A433C8}">
      <dsp:nvSpPr>
        <dsp:cNvPr id="0" name=""/>
        <dsp:cNvSpPr/>
      </dsp:nvSpPr>
      <dsp:spPr>
        <a:xfrm>
          <a:off x="4991803" y="960158"/>
          <a:ext cx="118833" cy="364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421"/>
              </a:lnTo>
              <a:lnTo>
                <a:pt x="118833" y="364421"/>
              </a:lnTo>
            </a:path>
          </a:pathLst>
        </a:custGeom>
        <a:noFill/>
        <a:ln w="127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D19A3-8E96-DD47-AD19-25537FD169EE}">
      <dsp:nvSpPr>
        <dsp:cNvPr id="0" name=""/>
        <dsp:cNvSpPr/>
      </dsp:nvSpPr>
      <dsp:spPr>
        <a:xfrm>
          <a:off x="5262971" y="397681"/>
          <a:ext cx="91440" cy="166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6366"/>
              </a:lnTo>
            </a:path>
          </a:pathLst>
        </a:cu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7A817-B203-5646-B734-1296E5ABA41D}">
      <dsp:nvSpPr>
        <dsp:cNvPr id="0" name=""/>
        <dsp:cNvSpPr/>
      </dsp:nvSpPr>
      <dsp:spPr>
        <a:xfrm>
          <a:off x="4033215" y="960158"/>
          <a:ext cx="118833" cy="2051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1852"/>
              </a:lnTo>
              <a:lnTo>
                <a:pt x="118833" y="2051852"/>
              </a:lnTo>
            </a:path>
          </a:pathLst>
        </a:custGeom>
        <a:noFill/>
        <a:ln w="127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29ECA0-BD69-7D4F-ADA9-EBEEFA24EB83}">
      <dsp:nvSpPr>
        <dsp:cNvPr id="0" name=""/>
        <dsp:cNvSpPr/>
      </dsp:nvSpPr>
      <dsp:spPr>
        <a:xfrm>
          <a:off x="4033215" y="960158"/>
          <a:ext cx="118833" cy="1489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375"/>
              </a:lnTo>
              <a:lnTo>
                <a:pt x="118833" y="1489375"/>
              </a:lnTo>
            </a:path>
          </a:pathLst>
        </a:custGeom>
        <a:noFill/>
        <a:ln w="127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839C0-3CF6-6A4D-8C74-5E05E2CE39CC}">
      <dsp:nvSpPr>
        <dsp:cNvPr id="0" name=""/>
        <dsp:cNvSpPr/>
      </dsp:nvSpPr>
      <dsp:spPr>
        <a:xfrm>
          <a:off x="4033215" y="960158"/>
          <a:ext cx="118833" cy="9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6898"/>
              </a:lnTo>
              <a:lnTo>
                <a:pt x="118833" y="926898"/>
              </a:lnTo>
            </a:path>
          </a:pathLst>
        </a:custGeom>
        <a:noFill/>
        <a:ln w="127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E4934-A33C-0B4B-B557-75B50D6729EE}">
      <dsp:nvSpPr>
        <dsp:cNvPr id="0" name=""/>
        <dsp:cNvSpPr/>
      </dsp:nvSpPr>
      <dsp:spPr>
        <a:xfrm>
          <a:off x="4033215" y="960158"/>
          <a:ext cx="118833" cy="364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421"/>
              </a:lnTo>
              <a:lnTo>
                <a:pt x="118833" y="364421"/>
              </a:lnTo>
            </a:path>
          </a:pathLst>
        </a:custGeom>
        <a:noFill/>
        <a:ln w="127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0EEE8-C782-C547-9686-98830A029D25}">
      <dsp:nvSpPr>
        <dsp:cNvPr id="0" name=""/>
        <dsp:cNvSpPr/>
      </dsp:nvSpPr>
      <dsp:spPr>
        <a:xfrm>
          <a:off x="4350104" y="397681"/>
          <a:ext cx="958587" cy="166366"/>
        </a:xfrm>
        <a:custGeom>
          <a:avLst/>
          <a:gdLst/>
          <a:ahLst/>
          <a:cxnLst/>
          <a:rect l="0" t="0" r="0" b="0"/>
          <a:pathLst>
            <a:path>
              <a:moveTo>
                <a:pt x="958587" y="0"/>
              </a:moveTo>
              <a:lnTo>
                <a:pt x="958587" y="83183"/>
              </a:lnTo>
              <a:lnTo>
                <a:pt x="0" y="83183"/>
              </a:lnTo>
              <a:lnTo>
                <a:pt x="0" y="166366"/>
              </a:lnTo>
            </a:path>
          </a:pathLst>
        </a:cu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FCE1F-FF49-334B-B9E3-AF86F25C472E}">
      <dsp:nvSpPr>
        <dsp:cNvPr id="0" name=""/>
        <dsp:cNvSpPr/>
      </dsp:nvSpPr>
      <dsp:spPr>
        <a:xfrm>
          <a:off x="3074628" y="960158"/>
          <a:ext cx="118833" cy="364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421"/>
              </a:lnTo>
              <a:lnTo>
                <a:pt x="118833" y="364421"/>
              </a:lnTo>
            </a:path>
          </a:pathLst>
        </a:custGeom>
        <a:noFill/>
        <a:ln w="127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F7A80-B394-6548-8809-3DCB775A9FB8}">
      <dsp:nvSpPr>
        <dsp:cNvPr id="0" name=""/>
        <dsp:cNvSpPr/>
      </dsp:nvSpPr>
      <dsp:spPr>
        <a:xfrm>
          <a:off x="3391516" y="397681"/>
          <a:ext cx="1917175" cy="166366"/>
        </a:xfrm>
        <a:custGeom>
          <a:avLst/>
          <a:gdLst/>
          <a:ahLst/>
          <a:cxnLst/>
          <a:rect l="0" t="0" r="0" b="0"/>
          <a:pathLst>
            <a:path>
              <a:moveTo>
                <a:pt x="1917175" y="0"/>
              </a:moveTo>
              <a:lnTo>
                <a:pt x="1917175" y="83183"/>
              </a:lnTo>
              <a:lnTo>
                <a:pt x="0" y="83183"/>
              </a:lnTo>
              <a:lnTo>
                <a:pt x="0" y="166366"/>
              </a:lnTo>
            </a:path>
          </a:pathLst>
        </a:cu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A841B-5389-8C4E-B930-14D9F1808B04}">
      <dsp:nvSpPr>
        <dsp:cNvPr id="0" name=""/>
        <dsp:cNvSpPr/>
      </dsp:nvSpPr>
      <dsp:spPr>
        <a:xfrm>
          <a:off x="2116040" y="960158"/>
          <a:ext cx="118833" cy="364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4421"/>
              </a:lnTo>
              <a:lnTo>
                <a:pt x="118833" y="364421"/>
              </a:lnTo>
            </a:path>
          </a:pathLst>
        </a:custGeom>
        <a:noFill/>
        <a:ln w="1270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38403-B356-F746-873D-D0F4C672F219}">
      <dsp:nvSpPr>
        <dsp:cNvPr id="0" name=""/>
        <dsp:cNvSpPr/>
      </dsp:nvSpPr>
      <dsp:spPr>
        <a:xfrm>
          <a:off x="2432929" y="397681"/>
          <a:ext cx="2875762" cy="166366"/>
        </a:xfrm>
        <a:custGeom>
          <a:avLst/>
          <a:gdLst/>
          <a:ahLst/>
          <a:cxnLst/>
          <a:rect l="0" t="0" r="0" b="0"/>
          <a:pathLst>
            <a:path>
              <a:moveTo>
                <a:pt x="2875762" y="0"/>
              </a:moveTo>
              <a:lnTo>
                <a:pt x="2875762" y="83183"/>
              </a:lnTo>
              <a:lnTo>
                <a:pt x="0" y="83183"/>
              </a:lnTo>
              <a:lnTo>
                <a:pt x="0" y="166366"/>
              </a:lnTo>
            </a:path>
          </a:pathLst>
        </a:custGeom>
        <a:noFill/>
        <a:ln w="1270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D7368-FC80-A84E-AB45-7D4E19D64379}">
      <dsp:nvSpPr>
        <dsp:cNvPr id="0" name=""/>
        <dsp:cNvSpPr/>
      </dsp:nvSpPr>
      <dsp:spPr>
        <a:xfrm>
          <a:off x="4912581" y="1571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Application</a:t>
          </a:r>
        </a:p>
      </dsp:txBody>
      <dsp:txXfrm>
        <a:off x="4912581" y="1571"/>
        <a:ext cx="792221" cy="396110"/>
      </dsp:txXfrm>
    </dsp:sp>
    <dsp:sp modelId="{517FA392-ACFA-FC43-AA82-F0BD2B2F55AF}">
      <dsp:nvSpPr>
        <dsp:cNvPr id="0" name=""/>
        <dsp:cNvSpPr/>
      </dsp:nvSpPr>
      <dsp:spPr>
        <a:xfrm>
          <a:off x="2036818" y="564048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Bin</a:t>
          </a:r>
        </a:p>
      </dsp:txBody>
      <dsp:txXfrm>
        <a:off x="2036818" y="564048"/>
        <a:ext cx="792221" cy="396110"/>
      </dsp:txXfrm>
    </dsp:sp>
    <dsp:sp modelId="{A8877435-F448-6744-8C5E-39B499B9C714}">
      <dsp:nvSpPr>
        <dsp:cNvPr id="0" name=""/>
        <dsp:cNvSpPr/>
      </dsp:nvSpPr>
      <dsp:spPr>
        <a:xfrm>
          <a:off x="2234873" y="1126525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www</a:t>
          </a:r>
        </a:p>
      </dsp:txBody>
      <dsp:txXfrm>
        <a:off x="2234873" y="1126525"/>
        <a:ext cx="792221" cy="396110"/>
      </dsp:txXfrm>
    </dsp:sp>
    <dsp:sp modelId="{1CCF37B7-A655-6746-8D1A-425674C1D10E}">
      <dsp:nvSpPr>
        <dsp:cNvPr id="0" name=""/>
        <dsp:cNvSpPr/>
      </dsp:nvSpPr>
      <dsp:spPr>
        <a:xfrm>
          <a:off x="2995406" y="564048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Model</a:t>
          </a:r>
        </a:p>
      </dsp:txBody>
      <dsp:txXfrm>
        <a:off x="2995406" y="564048"/>
        <a:ext cx="792221" cy="396110"/>
      </dsp:txXfrm>
    </dsp:sp>
    <dsp:sp modelId="{58CAD2CF-E34B-0D40-BDEF-6068A04EF133}">
      <dsp:nvSpPr>
        <dsp:cNvPr id="0" name=""/>
        <dsp:cNvSpPr/>
      </dsp:nvSpPr>
      <dsp:spPr>
        <a:xfrm>
          <a:off x="3193461" y="1126525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Index.js</a:t>
          </a:r>
          <a:endParaRPr lang="en-GB" sz="1200" kern="1200" dirty="0"/>
        </a:p>
      </dsp:txBody>
      <dsp:txXfrm>
        <a:off x="3193461" y="1126525"/>
        <a:ext cx="792221" cy="396110"/>
      </dsp:txXfrm>
    </dsp:sp>
    <dsp:sp modelId="{F747134E-DA3E-D84F-85D3-E510B6A1BC86}">
      <dsp:nvSpPr>
        <dsp:cNvPr id="0" name=""/>
        <dsp:cNvSpPr/>
      </dsp:nvSpPr>
      <dsp:spPr>
        <a:xfrm>
          <a:off x="3953993" y="564048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Public</a:t>
          </a:r>
        </a:p>
      </dsp:txBody>
      <dsp:txXfrm>
        <a:off x="3953993" y="564048"/>
        <a:ext cx="792221" cy="396110"/>
      </dsp:txXfrm>
    </dsp:sp>
    <dsp:sp modelId="{01CD1E1C-6D93-7F48-971D-3FB913C2E623}">
      <dsp:nvSpPr>
        <dsp:cNvPr id="0" name=""/>
        <dsp:cNvSpPr/>
      </dsp:nvSpPr>
      <dsp:spPr>
        <a:xfrm>
          <a:off x="4152049" y="1126525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css</a:t>
          </a:r>
          <a:endParaRPr lang="en-GB" sz="1200" kern="1200" dirty="0"/>
        </a:p>
      </dsp:txBody>
      <dsp:txXfrm>
        <a:off x="4152049" y="1126525"/>
        <a:ext cx="792221" cy="396110"/>
      </dsp:txXfrm>
    </dsp:sp>
    <dsp:sp modelId="{C96B1776-7CED-0346-8D56-446F38B066F3}">
      <dsp:nvSpPr>
        <dsp:cNvPr id="0" name=""/>
        <dsp:cNvSpPr/>
      </dsp:nvSpPr>
      <dsp:spPr>
        <a:xfrm>
          <a:off x="4152049" y="1689002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js</a:t>
          </a:r>
          <a:endParaRPr lang="en-GB" sz="1200" kern="1200" dirty="0"/>
        </a:p>
      </dsp:txBody>
      <dsp:txXfrm>
        <a:off x="4152049" y="1689002"/>
        <a:ext cx="792221" cy="396110"/>
      </dsp:txXfrm>
    </dsp:sp>
    <dsp:sp modelId="{0574056C-07E2-6340-85A8-ACB7A9B5C575}">
      <dsp:nvSpPr>
        <dsp:cNvPr id="0" name=""/>
        <dsp:cNvSpPr/>
      </dsp:nvSpPr>
      <dsp:spPr>
        <a:xfrm>
          <a:off x="4152049" y="2251479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Index.html</a:t>
          </a:r>
          <a:endParaRPr lang="en-GB" sz="1200" kern="1200" dirty="0"/>
        </a:p>
      </dsp:txBody>
      <dsp:txXfrm>
        <a:off x="4152049" y="2251479"/>
        <a:ext cx="792221" cy="396110"/>
      </dsp:txXfrm>
    </dsp:sp>
    <dsp:sp modelId="{83998088-DC09-D048-AAF3-3AAFA8613DAB}">
      <dsp:nvSpPr>
        <dsp:cNvPr id="0" name=""/>
        <dsp:cNvSpPr/>
      </dsp:nvSpPr>
      <dsp:spPr>
        <a:xfrm>
          <a:off x="4152049" y="2813956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assets</a:t>
          </a:r>
        </a:p>
      </dsp:txBody>
      <dsp:txXfrm>
        <a:off x="4152049" y="2813956"/>
        <a:ext cx="792221" cy="396110"/>
      </dsp:txXfrm>
    </dsp:sp>
    <dsp:sp modelId="{9F95BCE8-01DE-634A-B6E9-CF492C3B6D12}">
      <dsp:nvSpPr>
        <dsp:cNvPr id="0" name=""/>
        <dsp:cNvSpPr/>
      </dsp:nvSpPr>
      <dsp:spPr>
        <a:xfrm>
          <a:off x="4912581" y="564048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Routes</a:t>
          </a:r>
        </a:p>
      </dsp:txBody>
      <dsp:txXfrm>
        <a:off x="4912581" y="564048"/>
        <a:ext cx="792221" cy="396110"/>
      </dsp:txXfrm>
    </dsp:sp>
    <dsp:sp modelId="{8FA13DCF-650C-EF4F-BC0A-8BAE1F261381}">
      <dsp:nvSpPr>
        <dsp:cNvPr id="0" name=""/>
        <dsp:cNvSpPr/>
      </dsp:nvSpPr>
      <dsp:spPr>
        <a:xfrm>
          <a:off x="5110636" y="1126525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Game.js</a:t>
          </a:r>
          <a:endParaRPr lang="en-GB" sz="1200" kern="1200" dirty="0"/>
        </a:p>
      </dsp:txBody>
      <dsp:txXfrm>
        <a:off x="5110636" y="1126525"/>
        <a:ext cx="792221" cy="396110"/>
      </dsp:txXfrm>
    </dsp:sp>
    <dsp:sp modelId="{469A9CAA-BF95-6247-B68F-E825993B3248}">
      <dsp:nvSpPr>
        <dsp:cNvPr id="0" name=""/>
        <dsp:cNvSpPr/>
      </dsp:nvSpPr>
      <dsp:spPr>
        <a:xfrm>
          <a:off x="5110636" y="1689002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Quiz.js</a:t>
          </a:r>
          <a:endParaRPr lang="en-GB" sz="1200" kern="1200" dirty="0"/>
        </a:p>
      </dsp:txBody>
      <dsp:txXfrm>
        <a:off x="5110636" y="1689002"/>
        <a:ext cx="792221" cy="396110"/>
      </dsp:txXfrm>
    </dsp:sp>
    <dsp:sp modelId="{16F8EFC7-7E9E-514F-867F-C99967533F9A}">
      <dsp:nvSpPr>
        <dsp:cNvPr id="0" name=""/>
        <dsp:cNvSpPr/>
      </dsp:nvSpPr>
      <dsp:spPr>
        <a:xfrm>
          <a:off x="5110636" y="2251479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Home.js</a:t>
          </a:r>
          <a:endParaRPr lang="en-GB" sz="1200" kern="1200" dirty="0"/>
        </a:p>
      </dsp:txBody>
      <dsp:txXfrm>
        <a:off x="5110636" y="2251479"/>
        <a:ext cx="792221" cy="396110"/>
      </dsp:txXfrm>
    </dsp:sp>
    <dsp:sp modelId="{60EBD976-160C-9C44-AC3F-E2066A0A49CE}">
      <dsp:nvSpPr>
        <dsp:cNvPr id="0" name=""/>
        <dsp:cNvSpPr/>
      </dsp:nvSpPr>
      <dsp:spPr>
        <a:xfrm>
          <a:off x="5110636" y="2813956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index.js</a:t>
          </a:r>
          <a:endParaRPr lang="en-GB" sz="1200" kern="1200" dirty="0"/>
        </a:p>
      </dsp:txBody>
      <dsp:txXfrm>
        <a:off x="5110636" y="2813956"/>
        <a:ext cx="792221" cy="396110"/>
      </dsp:txXfrm>
    </dsp:sp>
    <dsp:sp modelId="{998B3C79-877A-C94A-BBCC-EB75567A0A30}">
      <dsp:nvSpPr>
        <dsp:cNvPr id="0" name=""/>
        <dsp:cNvSpPr/>
      </dsp:nvSpPr>
      <dsp:spPr>
        <a:xfrm>
          <a:off x="5871169" y="564048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Views</a:t>
          </a:r>
        </a:p>
      </dsp:txBody>
      <dsp:txXfrm>
        <a:off x="5871169" y="564048"/>
        <a:ext cx="792221" cy="396110"/>
      </dsp:txXfrm>
    </dsp:sp>
    <dsp:sp modelId="{3F24BDB8-45EC-E04D-9209-0F50BDE38801}">
      <dsp:nvSpPr>
        <dsp:cNvPr id="0" name=""/>
        <dsp:cNvSpPr/>
      </dsp:nvSpPr>
      <dsp:spPr>
        <a:xfrm>
          <a:off x="6829756" y="564048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app.js</a:t>
          </a:r>
          <a:endParaRPr lang="en-GB" sz="1200" kern="1200" dirty="0"/>
        </a:p>
      </dsp:txBody>
      <dsp:txXfrm>
        <a:off x="6829756" y="564048"/>
        <a:ext cx="792221" cy="396110"/>
      </dsp:txXfrm>
    </dsp:sp>
    <dsp:sp modelId="{FB37AC93-D8D4-EC42-A499-E74207E895FF}">
      <dsp:nvSpPr>
        <dsp:cNvPr id="0" name=""/>
        <dsp:cNvSpPr/>
      </dsp:nvSpPr>
      <dsp:spPr>
        <a:xfrm>
          <a:off x="7788344" y="564048"/>
          <a:ext cx="792221" cy="39611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/>
            <a:t>ws.js</a:t>
          </a:r>
          <a:endParaRPr lang="en-GB" sz="1200" kern="1200" dirty="0"/>
        </a:p>
      </dsp:txBody>
      <dsp:txXfrm>
        <a:off x="7788344" y="564048"/>
        <a:ext cx="792221" cy="396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9BC5B-F931-1D4D-BEB2-0BE1D25E2405}" type="datetimeFigureOut">
              <a:rPr lang="en-CH" smtClean="0"/>
              <a:t>13.12.21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4D363-BD9E-2248-B38A-8E7BF4F4617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354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4D363-BD9E-2248-B38A-8E7BF4F46174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712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2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99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3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1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9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7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4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2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2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2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6" r:id="rId6"/>
    <p:sldLayoutId id="2147483821" r:id="rId7"/>
    <p:sldLayoutId id="2147483822" r:id="rId8"/>
    <p:sldLayoutId id="2147483823" r:id="rId9"/>
    <p:sldLayoutId id="2147483825" r:id="rId10"/>
    <p:sldLayoutId id="214748382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2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2B1C2-FC6A-F543-90C4-9250F8EF2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23901"/>
            <a:ext cx="10993549" cy="1428750"/>
          </a:xfrm>
        </p:spPr>
        <p:txBody>
          <a:bodyPr>
            <a:normAutofit/>
          </a:bodyPr>
          <a:lstStyle/>
          <a:p>
            <a:r>
              <a:rPr lang="en-CH"/>
              <a:t>USIHOOT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35EC8-7AD9-064A-92E9-CD491868A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72965"/>
            <a:ext cx="10993546" cy="525565"/>
          </a:xfrm>
        </p:spPr>
        <p:txBody>
          <a:bodyPr>
            <a:normAutofit/>
          </a:bodyPr>
          <a:lstStyle/>
          <a:p>
            <a:r>
              <a:rPr lang="en-CH"/>
              <a:t>Software Atelier 3 – Group Project</a:t>
            </a:r>
          </a:p>
        </p:txBody>
      </p:sp>
      <p:sp>
        <p:nvSpPr>
          <p:cNvPr id="60" name="Rectangle 54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34833F-1729-6047-A8D2-0378B739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3077314"/>
            <a:ext cx="10916463" cy="30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0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3141A-5925-7C42-A309-35341560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CH" dirty="0"/>
              <a:t>Team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DE5A876A-E333-4D69-A0B0-F5857FC3B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32728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60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5644B63-A263-40F8-9273-8ED1263D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2A5C3C-2A94-4EB3-B70A-313330494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838" y="585410"/>
            <a:ext cx="11305200" cy="5774265"/>
          </a:xfrm>
          <a:prstGeom prst="rect">
            <a:avLst/>
          </a:prstGeom>
          <a:solidFill>
            <a:schemeClr val="bg1">
              <a:alpha val="91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F84E1-4303-8C48-A98F-12F989E3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71" y="1131195"/>
            <a:ext cx="10620390" cy="1247938"/>
          </a:xfrm>
        </p:spPr>
        <p:txBody>
          <a:bodyPr anchor="ctr">
            <a:normAutofit/>
          </a:bodyPr>
          <a:lstStyle/>
          <a:p>
            <a:r>
              <a:rPr lang="en-CH">
                <a:solidFill>
                  <a:schemeClr val="tx1"/>
                </a:solidFill>
              </a:rPr>
              <a:t>App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BDB729-EBC1-CB43-9FEB-D5E14A832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989455"/>
              </p:ext>
            </p:extLst>
          </p:nvPr>
        </p:nvGraphicFramePr>
        <p:xfrm>
          <a:off x="781571" y="2561968"/>
          <a:ext cx="10617384" cy="321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8737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13084-6985-B149-BB6B-95E2911C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CH">
                <a:solidFill>
                  <a:srgbClr val="FFFFFF"/>
                </a:solidFill>
              </a:rPr>
              <a:t>Website Structure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B890-20C2-3D40-93E8-B75435EF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rgbClr val="FFFFFF"/>
                </a:solidFill>
              </a:rPr>
              <a:t>Homepage</a:t>
            </a:r>
          </a:p>
          <a:p>
            <a:r>
              <a:rPr lang="en-CH" dirty="0">
                <a:solidFill>
                  <a:srgbClr val="FFFFFF"/>
                </a:solidFill>
              </a:rPr>
              <a:t>Game Hosting</a:t>
            </a:r>
          </a:p>
          <a:p>
            <a:r>
              <a:rPr lang="en-CH" dirty="0">
                <a:solidFill>
                  <a:srgbClr val="FFFFFF"/>
                </a:solidFill>
              </a:rPr>
              <a:t>Game Joining</a:t>
            </a:r>
          </a:p>
          <a:p>
            <a:r>
              <a:rPr lang="en-CH" dirty="0">
                <a:solidFill>
                  <a:srgbClr val="FFFFFF"/>
                </a:solidFill>
              </a:rPr>
              <a:t>Quiz Creation</a:t>
            </a:r>
          </a:p>
          <a:p>
            <a:r>
              <a:rPr lang="en-CH" dirty="0">
                <a:solidFill>
                  <a:srgbClr val="FFFFFF"/>
                </a:solidFill>
              </a:rPr>
              <a:t>Playing the Game</a:t>
            </a:r>
          </a:p>
          <a:p>
            <a:r>
              <a:rPr lang="en-CH" dirty="0">
                <a:solidFill>
                  <a:srgbClr val="FFFFFF"/>
                </a:solidFill>
              </a:rPr>
              <a:t>Leaderboard</a:t>
            </a:r>
          </a:p>
          <a:p>
            <a:r>
              <a:rPr lang="en-CH" dirty="0">
                <a:solidFill>
                  <a:srgbClr val="FFFFFF"/>
                </a:solidFill>
              </a:rPr>
              <a:t>Podiums</a:t>
            </a:r>
          </a:p>
          <a:p>
            <a:r>
              <a:rPr lang="en-CH" dirty="0">
                <a:solidFill>
                  <a:srgbClr val="FFFFFF"/>
                </a:solidFill>
              </a:rPr>
              <a:t>Lobbies and Waiting Rooms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0A948EC1-CD19-4C0C-9742-4B67A7FD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43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180F434-257B-8747-8543-DB500302A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FBB8D-A775-B945-B4E1-3B312F9F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216675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37ED7B20-53D6-E645-9A13-4DCCE4198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695657-4834-4DEB-A529-4DB28F6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187" y="4219240"/>
            <a:ext cx="11301984" cy="94997"/>
          </a:xfrm>
          <a:prstGeom prst="rect">
            <a:avLst/>
          </a:prstGeom>
          <a:solidFill>
            <a:srgbClr val="FF0063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DB5293-7EEA-499F-BC82-82AE6721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187" y="4376057"/>
            <a:ext cx="11303626" cy="2034709"/>
          </a:xfrm>
          <a:prstGeom prst="rect">
            <a:avLst/>
          </a:prstGeom>
          <a:solidFill>
            <a:srgbClr val="FF0063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B4384-EC9F-C64E-8CDE-BA60C04E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Quiz Creation</a:t>
            </a:r>
          </a:p>
        </p:txBody>
      </p:sp>
    </p:spTree>
    <p:extLst>
      <p:ext uri="{BB962C8B-B14F-4D97-AF65-F5344CB8AC3E}">
        <p14:creationId xmlns:p14="http://schemas.microsoft.com/office/powerpoint/2010/main" val="240410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DBAF48-B17B-4AA7-9E99-4EC0C990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DE90997-9B6C-3B4A-B529-ACCD69589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594"/>
          <a:stretch/>
        </p:blipFill>
        <p:spPr>
          <a:xfrm>
            <a:off x="1" y="-1"/>
            <a:ext cx="12191695" cy="68580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A852E5D-96B2-47B5-AB0F-426F231FB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1"/>
            <a:ext cx="3703320" cy="5935131"/>
            <a:chOff x="438068" y="457201"/>
            <a:chExt cx="3703320" cy="593513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BEA2C8A-CA20-494E-8DAA-985E842E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41102"/>
              <a:ext cx="3702134" cy="5751230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AE429C-3A94-4C39-B88C-596F1E4C0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1"/>
              <a:ext cx="3703320" cy="91440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78EAB3-2B61-A543-B814-629F6203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316166"/>
            <a:ext cx="3412067" cy="1797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Joining a game</a:t>
            </a:r>
          </a:p>
        </p:txBody>
      </p:sp>
    </p:spTree>
    <p:extLst>
      <p:ext uri="{BB962C8B-B14F-4D97-AF65-F5344CB8AC3E}">
        <p14:creationId xmlns:p14="http://schemas.microsoft.com/office/powerpoint/2010/main" val="353587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line art skyscrapers">
            <a:extLst>
              <a:ext uri="{FF2B5EF4-FFF2-40B4-BE49-F238E27FC236}">
                <a16:creationId xmlns:a16="http://schemas.microsoft.com/office/drawing/2014/main" id="{88DEA7B3-7DF6-4528-BD8A-E02AA298B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695657-4834-4DEB-A529-4DB28F6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187" y="4219240"/>
            <a:ext cx="11301984" cy="949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DB5293-7EEA-499F-BC82-82AE6721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187" y="4376057"/>
            <a:ext cx="11303626" cy="2034709"/>
          </a:xfrm>
          <a:prstGeom prst="rect">
            <a:avLst/>
          </a:prstGeom>
          <a:solidFill>
            <a:schemeClr val="accent1">
              <a:alpha val="4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F215E-6C73-DB42-AA0D-B0F94331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Other pages 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421509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2158 -0.24861" pathEditMode="relative" ptsTypes="AA">
                                      <p:cBhvr>
                                        <p:cTn id="6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2158 -0.24861 L 0 0" pathEditMode="relative" ptsTypes="AA">
                                      <p:cBhvr>
                                        <p:cTn id="11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3" dur="30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7072-A7CF-BE4D-B23E-8C123356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Demonstration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Graphic 6" descr="Teacher">
            <a:extLst>
              <a:ext uri="{FF2B5EF4-FFF2-40B4-BE49-F238E27FC236}">
                <a16:creationId xmlns:a16="http://schemas.microsoft.com/office/drawing/2014/main" id="{EDFEA351-0429-4DB3-B15F-14C03DA9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704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89</Words>
  <Application>Microsoft Macintosh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Nova Light</vt:lpstr>
      <vt:lpstr>Calibri</vt:lpstr>
      <vt:lpstr>Wingdings 2</vt:lpstr>
      <vt:lpstr>DividendVTI</vt:lpstr>
      <vt:lpstr>USIHOOT</vt:lpstr>
      <vt:lpstr>Team</vt:lpstr>
      <vt:lpstr>App Structure</vt:lpstr>
      <vt:lpstr>Website Structure</vt:lpstr>
      <vt:lpstr>Homepage</vt:lpstr>
      <vt:lpstr>Quiz Creation</vt:lpstr>
      <vt:lpstr>Joining a game</vt:lpstr>
      <vt:lpstr>Other pages Under construction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USIHOOT</dc:title>
  <dc:creator>Lovnesh Bhardwaj</dc:creator>
  <cp:lastModifiedBy>Lovnesh Bhardwaj</cp:lastModifiedBy>
  <cp:revision>3</cp:revision>
  <dcterms:created xsi:type="dcterms:W3CDTF">2021-12-13T00:26:38Z</dcterms:created>
  <dcterms:modified xsi:type="dcterms:W3CDTF">2021-12-13T13:17:37Z</dcterms:modified>
</cp:coreProperties>
</file>