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8803600" cy="32397700"/>
  <p:notesSz cx="6715125" cy="9239250"/>
  <p:defaultTextStyle>
    <a:defPPr>
      <a:defRPr lang="en-US"/>
    </a:defPPr>
    <a:lvl1pPr algn="ctr" rtl="0" fontAlgn="base">
      <a:spcBef>
        <a:spcPct val="0"/>
      </a:spcBef>
      <a:spcAft>
        <a:spcPct val="0"/>
      </a:spcAft>
      <a:defRPr sz="6000" kern="1200">
        <a:solidFill>
          <a:schemeClr val="tx1"/>
        </a:solidFill>
        <a:latin typeface="Arial" charset="0"/>
        <a:ea typeface="+mn-ea"/>
        <a:cs typeface="+mn-cs"/>
      </a:defRPr>
    </a:lvl1pPr>
    <a:lvl2pPr marL="457200" algn="ctr" rtl="0" fontAlgn="base">
      <a:spcBef>
        <a:spcPct val="0"/>
      </a:spcBef>
      <a:spcAft>
        <a:spcPct val="0"/>
      </a:spcAft>
      <a:defRPr sz="6000" kern="1200">
        <a:solidFill>
          <a:schemeClr val="tx1"/>
        </a:solidFill>
        <a:latin typeface="Arial" charset="0"/>
        <a:ea typeface="+mn-ea"/>
        <a:cs typeface="+mn-cs"/>
      </a:defRPr>
    </a:lvl2pPr>
    <a:lvl3pPr marL="914400" algn="ctr" rtl="0" fontAlgn="base">
      <a:spcBef>
        <a:spcPct val="0"/>
      </a:spcBef>
      <a:spcAft>
        <a:spcPct val="0"/>
      </a:spcAft>
      <a:defRPr sz="6000" kern="1200">
        <a:solidFill>
          <a:schemeClr val="tx1"/>
        </a:solidFill>
        <a:latin typeface="Arial" charset="0"/>
        <a:ea typeface="+mn-ea"/>
        <a:cs typeface="+mn-cs"/>
      </a:defRPr>
    </a:lvl3pPr>
    <a:lvl4pPr marL="1371600" algn="ctr" rtl="0" fontAlgn="base">
      <a:spcBef>
        <a:spcPct val="0"/>
      </a:spcBef>
      <a:spcAft>
        <a:spcPct val="0"/>
      </a:spcAft>
      <a:defRPr sz="6000" kern="1200">
        <a:solidFill>
          <a:schemeClr val="tx1"/>
        </a:solidFill>
        <a:latin typeface="Arial" charset="0"/>
        <a:ea typeface="+mn-ea"/>
        <a:cs typeface="+mn-cs"/>
      </a:defRPr>
    </a:lvl4pPr>
    <a:lvl5pPr marL="1828800" algn="ctr" rtl="0" fontAlgn="base">
      <a:spcBef>
        <a:spcPct val="0"/>
      </a:spcBef>
      <a:spcAft>
        <a:spcPct val="0"/>
      </a:spcAft>
      <a:defRPr sz="6000" kern="1200">
        <a:solidFill>
          <a:schemeClr val="tx1"/>
        </a:solidFill>
        <a:latin typeface="Arial" charset="0"/>
        <a:ea typeface="+mn-ea"/>
        <a:cs typeface="+mn-cs"/>
      </a:defRPr>
    </a:lvl5pPr>
    <a:lvl6pPr marL="2286000" algn="l" defTabSz="914400" rtl="0" eaLnBrk="1" latinLnBrk="0" hangingPunct="1">
      <a:defRPr sz="6000" kern="1200">
        <a:solidFill>
          <a:schemeClr val="tx1"/>
        </a:solidFill>
        <a:latin typeface="Arial" charset="0"/>
        <a:ea typeface="+mn-ea"/>
        <a:cs typeface="+mn-cs"/>
      </a:defRPr>
    </a:lvl6pPr>
    <a:lvl7pPr marL="2743200" algn="l" defTabSz="914400" rtl="0" eaLnBrk="1" latinLnBrk="0" hangingPunct="1">
      <a:defRPr sz="6000" kern="1200">
        <a:solidFill>
          <a:schemeClr val="tx1"/>
        </a:solidFill>
        <a:latin typeface="Arial" charset="0"/>
        <a:ea typeface="+mn-ea"/>
        <a:cs typeface="+mn-cs"/>
      </a:defRPr>
    </a:lvl7pPr>
    <a:lvl8pPr marL="3200400" algn="l" defTabSz="914400" rtl="0" eaLnBrk="1" latinLnBrk="0" hangingPunct="1">
      <a:defRPr sz="6000" kern="1200">
        <a:solidFill>
          <a:schemeClr val="tx1"/>
        </a:solidFill>
        <a:latin typeface="Arial" charset="0"/>
        <a:ea typeface="+mn-ea"/>
        <a:cs typeface="+mn-cs"/>
      </a:defRPr>
    </a:lvl8pPr>
    <a:lvl9pPr marL="3657600" algn="l" defTabSz="914400" rtl="0" eaLnBrk="1" latinLnBrk="0" hangingPunct="1">
      <a:defRPr sz="6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46D2"/>
    <a:srgbClr val="FF0000"/>
    <a:srgbClr val="698ED9"/>
    <a:srgbClr val="A7C4FF"/>
    <a:srgbClr val="003064"/>
    <a:srgbClr val="003399"/>
    <a:srgbClr val="0021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showGuides="1">
      <p:cViewPr>
        <p:scale>
          <a:sx n="33" d="100"/>
          <a:sy n="33" d="100"/>
        </p:scale>
        <p:origin x="-1277" y="2899"/>
      </p:cViewPr>
      <p:guideLst>
        <p:guide orient="horz" pos="4760"/>
        <p:guide orient="horz" pos="19877"/>
        <p:guide orient="horz" pos="2114"/>
        <p:guide pos="310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817688" y="692150"/>
            <a:ext cx="3081337" cy="346551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83A36FBD-8583-4C67-B0C6-7674C01CF6A3}" type="slidenum">
              <a:rPr lang="en-US" altLang="en-US"/>
              <a:pPr>
                <a:defRPr/>
              </a:pPr>
              <a:t>‹#›</a:t>
            </a:fld>
            <a:endParaRPr lang="en-US" altLang="en-US"/>
          </a:p>
        </p:txBody>
      </p:sp>
    </p:spTree>
    <p:extLst>
      <p:ext uri="{BB962C8B-B14F-4D97-AF65-F5344CB8AC3E}">
        <p14:creationId xmlns="" xmlns:p14="http://schemas.microsoft.com/office/powerpoint/2010/main" val="10831987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fld id="{BEDC1BAA-13D2-46D2-9F3B-566F0ACB1EC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588" y="10064750"/>
            <a:ext cx="24482425" cy="69437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321175" y="18359438"/>
            <a:ext cx="20161250" cy="827881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 xmlns:p14="http://schemas.microsoft.com/office/powerpoint/2010/main" val="283213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439863" y="7559675"/>
            <a:ext cx="25923875" cy="213804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6306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83563" y="1296988"/>
            <a:ext cx="6480175" cy="2764313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39863" y="1296988"/>
            <a:ext cx="19291300" cy="2764313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6453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439863" y="7559675"/>
            <a:ext cx="25923875" cy="213804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6844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74888" y="20818475"/>
            <a:ext cx="24484012" cy="6434138"/>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74888" y="13731875"/>
            <a:ext cx="24484012" cy="7086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40987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39863" y="7559675"/>
            <a:ext cx="12885737" cy="21380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478000" y="7559675"/>
            <a:ext cx="12885738" cy="213804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759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39863" y="7251700"/>
            <a:ext cx="12726987" cy="30226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39863" y="10274300"/>
            <a:ext cx="12726987" cy="186658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631988" y="7251700"/>
            <a:ext cx="12731750" cy="30226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4631988" y="10274300"/>
            <a:ext cx="12731750" cy="186658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23662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6988"/>
            <a:ext cx="25923875" cy="5400675"/>
          </a:xfrm>
          <a:prstGeom prst="rect">
            <a:avLst/>
          </a:prstGeom>
        </p:spPr>
        <p:txBody>
          <a:bodyPr/>
          <a:lstStyle/>
          <a:p>
            <a:r>
              <a:rPr lang="en-US" smtClean="0"/>
              <a:t>Click to edit Master title style</a:t>
            </a:r>
            <a:endParaRPr lang="en-US"/>
          </a:p>
        </p:txBody>
      </p:sp>
    </p:spTree>
    <p:extLst>
      <p:ext uri="{BB962C8B-B14F-4D97-AF65-F5344CB8AC3E}">
        <p14:creationId xmlns="" xmlns:p14="http://schemas.microsoft.com/office/powerpoint/2010/main" val="418094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20121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863" y="1290638"/>
            <a:ext cx="9475787" cy="5489575"/>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261725" y="1290638"/>
            <a:ext cx="16102013" cy="276494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39863" y="6780213"/>
            <a:ext cx="9475787" cy="221599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15972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5150" y="22679025"/>
            <a:ext cx="17283113" cy="26765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645150" y="2894013"/>
            <a:ext cx="17283113" cy="1943893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645150" y="25355550"/>
            <a:ext cx="17283113" cy="3802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07073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ostersession.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
          <p:cNvGraphicFramePr>
            <a:graphicFrameLocks noChangeAspect="1"/>
          </p:cNvGraphicFramePr>
          <p:nvPr userDrawn="1"/>
        </p:nvGraphicFramePr>
        <p:xfrm>
          <a:off x="23502938" y="31872238"/>
          <a:ext cx="4435475" cy="209550"/>
        </p:xfrm>
        <a:graphic>
          <a:graphicData uri="http://schemas.openxmlformats.org/presentationml/2006/ole">
            <p:oleObj spid="_x0000_s1028" name="CorelDRAW" r:id="rId14" imgW="8833104" imgH="310896" progId="">
              <p:embed/>
            </p:oleObj>
          </a:graphicData>
        </a:graphic>
      </p:graphicFrame>
      <p:sp>
        <p:nvSpPr>
          <p:cNvPr id="1037" name="Text Box 13"/>
          <p:cNvSpPr txBox="1">
            <a:spLocks noChangeArrowheads="1"/>
          </p:cNvSpPr>
          <p:nvPr userDrawn="1"/>
        </p:nvSpPr>
        <p:spPr bwMode="auto">
          <a:xfrm>
            <a:off x="26268363" y="32081788"/>
            <a:ext cx="458787" cy="1222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l" defTabSz="3059113">
              <a:defRPr>
                <a:solidFill>
                  <a:schemeClr val="tx1"/>
                </a:solidFill>
                <a:latin typeface="Arial" charset="0"/>
              </a:defRPr>
            </a:lvl1pPr>
            <a:lvl2pPr algn="l" defTabSz="3059113">
              <a:defRPr>
                <a:solidFill>
                  <a:schemeClr val="tx1"/>
                </a:solidFill>
                <a:latin typeface="Arial" charset="0"/>
              </a:defRPr>
            </a:lvl2pPr>
            <a:lvl3pPr algn="l" defTabSz="3059113">
              <a:defRPr>
                <a:solidFill>
                  <a:schemeClr val="tx1"/>
                </a:solidFill>
                <a:latin typeface="Arial" charset="0"/>
              </a:defRPr>
            </a:lvl3pPr>
            <a:lvl4pPr algn="l" defTabSz="3059113">
              <a:defRPr>
                <a:solidFill>
                  <a:schemeClr val="tx1"/>
                </a:solidFill>
                <a:latin typeface="Arial" charset="0"/>
              </a:defRPr>
            </a:lvl4pPr>
            <a:lvl5pPr algn="l" defTabSz="3059113">
              <a:defRPr>
                <a:solidFill>
                  <a:schemeClr val="tx1"/>
                </a:solidFill>
                <a:latin typeface="Arial" charset="0"/>
              </a:defRPr>
            </a:lvl5pPr>
            <a:lvl6pPr defTabSz="3059113" fontAlgn="base">
              <a:spcBef>
                <a:spcPct val="0"/>
              </a:spcBef>
              <a:spcAft>
                <a:spcPct val="0"/>
              </a:spcAft>
              <a:defRPr>
                <a:solidFill>
                  <a:schemeClr val="tx1"/>
                </a:solidFill>
                <a:latin typeface="Arial" charset="0"/>
              </a:defRPr>
            </a:lvl6pPr>
            <a:lvl7pPr defTabSz="3059113" fontAlgn="base">
              <a:spcBef>
                <a:spcPct val="0"/>
              </a:spcBef>
              <a:spcAft>
                <a:spcPct val="0"/>
              </a:spcAft>
              <a:defRPr>
                <a:solidFill>
                  <a:schemeClr val="tx1"/>
                </a:solidFill>
                <a:latin typeface="Arial" charset="0"/>
              </a:defRPr>
            </a:lvl7pPr>
            <a:lvl8pPr defTabSz="3059113" fontAlgn="base">
              <a:spcBef>
                <a:spcPct val="0"/>
              </a:spcBef>
              <a:spcAft>
                <a:spcPct val="0"/>
              </a:spcAft>
              <a:defRPr>
                <a:solidFill>
                  <a:schemeClr val="tx1"/>
                </a:solidFill>
                <a:latin typeface="Arial" charset="0"/>
              </a:defRPr>
            </a:lvl8pPr>
            <a:lvl9pPr defTabSz="3059113" fontAlgn="base">
              <a:spcBef>
                <a:spcPct val="0"/>
              </a:spcBef>
              <a:spcAft>
                <a:spcPct val="0"/>
              </a:spcAft>
              <a:defRPr>
                <a:solidFill>
                  <a:schemeClr val="tx1"/>
                </a:solidFill>
                <a:latin typeface="Arial" charset="0"/>
              </a:defRPr>
            </a:lvl9pPr>
          </a:lstStyle>
          <a:p>
            <a:pPr algn="ctr">
              <a:defRPr/>
            </a:pPr>
            <a:r>
              <a:rPr lang="en-US" altLang="en-US" sz="200" smtClean="0">
                <a:hlinkClick r:id="rId15"/>
              </a:rPr>
              <a:t>www.postersession.com</a:t>
            </a:r>
            <a:endParaRPr lang="en-US" altLang="en-US" sz="20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59113" rtl="0" eaLnBrk="0" fontAlgn="base" hangingPunct="0">
        <a:spcBef>
          <a:spcPct val="0"/>
        </a:spcBef>
        <a:spcAft>
          <a:spcPct val="0"/>
        </a:spcAft>
        <a:defRPr sz="14700">
          <a:solidFill>
            <a:schemeClr val="tx2"/>
          </a:solidFill>
          <a:latin typeface="+mj-lt"/>
          <a:ea typeface="+mj-ea"/>
          <a:cs typeface="+mj-cs"/>
        </a:defRPr>
      </a:lvl1pPr>
      <a:lvl2pPr algn="ctr" defTabSz="3059113" rtl="0" eaLnBrk="0" fontAlgn="base" hangingPunct="0">
        <a:spcBef>
          <a:spcPct val="0"/>
        </a:spcBef>
        <a:spcAft>
          <a:spcPct val="0"/>
        </a:spcAft>
        <a:defRPr sz="14700">
          <a:solidFill>
            <a:schemeClr val="tx2"/>
          </a:solidFill>
          <a:latin typeface="Arial" charset="0"/>
        </a:defRPr>
      </a:lvl2pPr>
      <a:lvl3pPr algn="ctr" defTabSz="3059113" rtl="0" eaLnBrk="0" fontAlgn="base" hangingPunct="0">
        <a:spcBef>
          <a:spcPct val="0"/>
        </a:spcBef>
        <a:spcAft>
          <a:spcPct val="0"/>
        </a:spcAft>
        <a:defRPr sz="14700">
          <a:solidFill>
            <a:schemeClr val="tx2"/>
          </a:solidFill>
          <a:latin typeface="Arial" charset="0"/>
        </a:defRPr>
      </a:lvl3pPr>
      <a:lvl4pPr algn="ctr" defTabSz="3059113" rtl="0" eaLnBrk="0" fontAlgn="base" hangingPunct="0">
        <a:spcBef>
          <a:spcPct val="0"/>
        </a:spcBef>
        <a:spcAft>
          <a:spcPct val="0"/>
        </a:spcAft>
        <a:defRPr sz="14700">
          <a:solidFill>
            <a:schemeClr val="tx2"/>
          </a:solidFill>
          <a:latin typeface="Arial" charset="0"/>
        </a:defRPr>
      </a:lvl4pPr>
      <a:lvl5pPr algn="ctr" defTabSz="3059113" rtl="0" eaLnBrk="0" fontAlgn="base" hangingPunct="0">
        <a:spcBef>
          <a:spcPct val="0"/>
        </a:spcBef>
        <a:spcAft>
          <a:spcPct val="0"/>
        </a:spcAft>
        <a:defRPr sz="14700">
          <a:solidFill>
            <a:schemeClr val="tx2"/>
          </a:solidFill>
          <a:latin typeface="Arial" charset="0"/>
        </a:defRPr>
      </a:lvl5pPr>
      <a:lvl6pPr marL="457200" algn="ctr" defTabSz="3059113" rtl="0" fontAlgn="base">
        <a:spcBef>
          <a:spcPct val="0"/>
        </a:spcBef>
        <a:spcAft>
          <a:spcPct val="0"/>
        </a:spcAft>
        <a:defRPr sz="14700">
          <a:solidFill>
            <a:schemeClr val="tx2"/>
          </a:solidFill>
          <a:latin typeface="Arial" charset="0"/>
        </a:defRPr>
      </a:lvl6pPr>
      <a:lvl7pPr marL="914400" algn="ctr" defTabSz="3059113" rtl="0" fontAlgn="base">
        <a:spcBef>
          <a:spcPct val="0"/>
        </a:spcBef>
        <a:spcAft>
          <a:spcPct val="0"/>
        </a:spcAft>
        <a:defRPr sz="14700">
          <a:solidFill>
            <a:schemeClr val="tx2"/>
          </a:solidFill>
          <a:latin typeface="Arial" charset="0"/>
        </a:defRPr>
      </a:lvl7pPr>
      <a:lvl8pPr marL="1371600" algn="ctr" defTabSz="3059113" rtl="0" fontAlgn="base">
        <a:spcBef>
          <a:spcPct val="0"/>
        </a:spcBef>
        <a:spcAft>
          <a:spcPct val="0"/>
        </a:spcAft>
        <a:defRPr sz="14700">
          <a:solidFill>
            <a:schemeClr val="tx2"/>
          </a:solidFill>
          <a:latin typeface="Arial" charset="0"/>
        </a:defRPr>
      </a:lvl8pPr>
      <a:lvl9pPr marL="1828800" algn="ctr" defTabSz="3059113" rtl="0" fontAlgn="base">
        <a:spcBef>
          <a:spcPct val="0"/>
        </a:spcBef>
        <a:spcAft>
          <a:spcPct val="0"/>
        </a:spcAft>
        <a:defRPr sz="14700">
          <a:solidFill>
            <a:schemeClr val="tx2"/>
          </a:solidFill>
          <a:latin typeface="Arial" charset="0"/>
        </a:defRPr>
      </a:lvl9pPr>
    </p:titleStyle>
    <p:bodyStyle>
      <a:lvl1pPr marL="1147763" indent="-1147763" algn="l" defTabSz="3059113" rtl="0" eaLnBrk="0" fontAlgn="base" hangingPunct="0">
        <a:spcBef>
          <a:spcPct val="20000"/>
        </a:spcBef>
        <a:spcAft>
          <a:spcPct val="0"/>
        </a:spcAft>
        <a:buChar char="•"/>
        <a:defRPr sz="10700">
          <a:solidFill>
            <a:schemeClr val="tx1"/>
          </a:solidFill>
          <a:latin typeface="+mn-lt"/>
          <a:ea typeface="+mn-ea"/>
          <a:cs typeface="+mn-cs"/>
        </a:defRPr>
      </a:lvl1pPr>
      <a:lvl2pPr marL="2486025" indent="-957263" algn="l" defTabSz="3059113" rtl="0" eaLnBrk="0" fontAlgn="base" hangingPunct="0">
        <a:spcBef>
          <a:spcPct val="20000"/>
        </a:spcBef>
        <a:spcAft>
          <a:spcPct val="0"/>
        </a:spcAft>
        <a:buChar char="–"/>
        <a:defRPr sz="9300">
          <a:solidFill>
            <a:schemeClr val="tx1"/>
          </a:solidFill>
          <a:latin typeface="+mn-lt"/>
        </a:defRPr>
      </a:lvl2pPr>
      <a:lvl3pPr marL="3824288" indent="-765175" algn="l" defTabSz="3059113" rtl="0" eaLnBrk="0" fontAlgn="base" hangingPunct="0">
        <a:spcBef>
          <a:spcPct val="20000"/>
        </a:spcBef>
        <a:spcAft>
          <a:spcPct val="0"/>
        </a:spcAft>
        <a:buChar char="•"/>
        <a:defRPr sz="8000">
          <a:solidFill>
            <a:schemeClr val="tx1"/>
          </a:solidFill>
          <a:latin typeface="+mn-lt"/>
        </a:defRPr>
      </a:lvl3pPr>
      <a:lvl4pPr marL="5354638" indent="-765175" algn="l" defTabSz="3059113" rtl="0" eaLnBrk="0" fontAlgn="base" hangingPunct="0">
        <a:spcBef>
          <a:spcPct val="20000"/>
        </a:spcBef>
        <a:spcAft>
          <a:spcPct val="0"/>
        </a:spcAft>
        <a:buChar char="–"/>
        <a:defRPr sz="6700">
          <a:solidFill>
            <a:schemeClr val="tx1"/>
          </a:solidFill>
          <a:latin typeface="+mn-lt"/>
        </a:defRPr>
      </a:lvl4pPr>
      <a:lvl5pPr marL="6884988" indent="-765175" algn="l" defTabSz="3059113" rtl="0" eaLnBrk="0" fontAlgn="base" hangingPunct="0">
        <a:spcBef>
          <a:spcPct val="20000"/>
        </a:spcBef>
        <a:spcAft>
          <a:spcPct val="0"/>
        </a:spcAft>
        <a:buChar char="»"/>
        <a:defRPr sz="6700">
          <a:solidFill>
            <a:schemeClr val="tx1"/>
          </a:solidFill>
          <a:latin typeface="+mn-lt"/>
        </a:defRPr>
      </a:lvl5pPr>
      <a:lvl6pPr marL="7342188" indent="-765175" algn="l" defTabSz="3059113" rtl="0" fontAlgn="base">
        <a:spcBef>
          <a:spcPct val="20000"/>
        </a:spcBef>
        <a:spcAft>
          <a:spcPct val="0"/>
        </a:spcAft>
        <a:buChar char="»"/>
        <a:defRPr sz="6700">
          <a:solidFill>
            <a:schemeClr val="tx1"/>
          </a:solidFill>
          <a:latin typeface="+mn-lt"/>
        </a:defRPr>
      </a:lvl6pPr>
      <a:lvl7pPr marL="7799388" indent="-765175" algn="l" defTabSz="3059113" rtl="0" fontAlgn="base">
        <a:spcBef>
          <a:spcPct val="20000"/>
        </a:spcBef>
        <a:spcAft>
          <a:spcPct val="0"/>
        </a:spcAft>
        <a:buChar char="»"/>
        <a:defRPr sz="6700">
          <a:solidFill>
            <a:schemeClr val="tx1"/>
          </a:solidFill>
          <a:latin typeface="+mn-lt"/>
        </a:defRPr>
      </a:lvl7pPr>
      <a:lvl8pPr marL="8256588" indent="-765175" algn="l" defTabSz="3059113" rtl="0" fontAlgn="base">
        <a:spcBef>
          <a:spcPct val="20000"/>
        </a:spcBef>
        <a:spcAft>
          <a:spcPct val="0"/>
        </a:spcAft>
        <a:buChar char="»"/>
        <a:defRPr sz="6700">
          <a:solidFill>
            <a:schemeClr val="tx1"/>
          </a:solidFill>
          <a:latin typeface="+mn-lt"/>
        </a:defRPr>
      </a:lvl8pPr>
      <a:lvl9pPr marL="8713788" indent="-765175" algn="l" defTabSz="3059113" rtl="0" fontAlgn="base">
        <a:spcBef>
          <a:spcPct val="20000"/>
        </a:spcBef>
        <a:spcAft>
          <a:spcPct val="0"/>
        </a:spcAft>
        <a:buChar char="»"/>
        <a:defRPr sz="6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30"/>
          <p:cNvSpPr>
            <a:spLocks noChangeArrowheads="1"/>
          </p:cNvSpPr>
          <p:nvPr/>
        </p:nvSpPr>
        <p:spPr bwMode="auto">
          <a:xfrm>
            <a:off x="19277013" y="5999163"/>
            <a:ext cx="9036050" cy="255730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endParaRPr lang="en-US" altLang="en-US"/>
          </a:p>
        </p:txBody>
      </p:sp>
      <p:sp>
        <p:nvSpPr>
          <p:cNvPr id="2051" name="AutoShape 29"/>
          <p:cNvSpPr>
            <a:spLocks noChangeArrowheads="1"/>
          </p:cNvSpPr>
          <p:nvPr/>
        </p:nvSpPr>
        <p:spPr bwMode="auto">
          <a:xfrm>
            <a:off x="9842500" y="5999163"/>
            <a:ext cx="9036050" cy="255730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endParaRPr lang="en-US" altLang="en-US"/>
          </a:p>
        </p:txBody>
      </p:sp>
      <p:sp>
        <p:nvSpPr>
          <p:cNvPr id="2052" name="AutoShape 4"/>
          <p:cNvSpPr>
            <a:spLocks noChangeArrowheads="1"/>
          </p:cNvSpPr>
          <p:nvPr/>
        </p:nvSpPr>
        <p:spPr bwMode="auto">
          <a:xfrm>
            <a:off x="400050" y="5999163"/>
            <a:ext cx="9036050" cy="25573037"/>
          </a:xfrm>
          <a:prstGeom prst="roundRect">
            <a:avLst>
              <a:gd name="adj" fmla="val 7000"/>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lvl1pPr eaLnBrk="0" hangingPunct="0">
              <a:defRPr sz="6000">
                <a:solidFill>
                  <a:schemeClr val="tx1"/>
                </a:solidFill>
                <a:latin typeface="Arial" charset="0"/>
              </a:defRPr>
            </a:lvl1pPr>
            <a:lvl2pPr marL="742950" indent="-285750" eaLnBrk="0" hangingPunct="0">
              <a:defRPr sz="6000">
                <a:solidFill>
                  <a:schemeClr val="tx1"/>
                </a:solidFill>
                <a:latin typeface="Arial" charset="0"/>
              </a:defRPr>
            </a:lvl2pPr>
            <a:lvl3pPr marL="1143000" indent="-228600" eaLnBrk="0" hangingPunct="0">
              <a:defRPr sz="6000">
                <a:solidFill>
                  <a:schemeClr val="tx1"/>
                </a:solidFill>
                <a:latin typeface="Arial" charset="0"/>
              </a:defRPr>
            </a:lvl3pPr>
            <a:lvl4pPr marL="1600200" indent="-228600" eaLnBrk="0" hangingPunct="0">
              <a:defRPr sz="6000">
                <a:solidFill>
                  <a:schemeClr val="tx1"/>
                </a:solidFill>
                <a:latin typeface="Arial" charset="0"/>
              </a:defRPr>
            </a:lvl4pPr>
            <a:lvl5pPr marL="2057400" indent="-228600" eaLnBrk="0" hangingPunct="0">
              <a:defRPr sz="6000">
                <a:solidFill>
                  <a:schemeClr val="tx1"/>
                </a:solidFill>
                <a:latin typeface="Arial" charset="0"/>
              </a:defRPr>
            </a:lvl5pPr>
            <a:lvl6pPr marL="2514600" indent="-228600" algn="ctr" eaLnBrk="0" fontAlgn="base" hangingPunct="0">
              <a:spcBef>
                <a:spcPct val="0"/>
              </a:spcBef>
              <a:spcAft>
                <a:spcPct val="0"/>
              </a:spcAft>
              <a:defRPr sz="6000">
                <a:solidFill>
                  <a:schemeClr val="tx1"/>
                </a:solidFill>
                <a:latin typeface="Arial" charset="0"/>
              </a:defRPr>
            </a:lvl6pPr>
            <a:lvl7pPr marL="2971800" indent="-228600" algn="ctr" eaLnBrk="0" fontAlgn="base" hangingPunct="0">
              <a:spcBef>
                <a:spcPct val="0"/>
              </a:spcBef>
              <a:spcAft>
                <a:spcPct val="0"/>
              </a:spcAft>
              <a:defRPr sz="6000">
                <a:solidFill>
                  <a:schemeClr val="tx1"/>
                </a:solidFill>
                <a:latin typeface="Arial" charset="0"/>
              </a:defRPr>
            </a:lvl7pPr>
            <a:lvl8pPr marL="3429000" indent="-228600" algn="ctr" eaLnBrk="0" fontAlgn="base" hangingPunct="0">
              <a:spcBef>
                <a:spcPct val="0"/>
              </a:spcBef>
              <a:spcAft>
                <a:spcPct val="0"/>
              </a:spcAft>
              <a:defRPr sz="6000">
                <a:solidFill>
                  <a:schemeClr val="tx1"/>
                </a:solidFill>
                <a:latin typeface="Arial" charset="0"/>
              </a:defRPr>
            </a:lvl8pPr>
            <a:lvl9pPr marL="3886200" indent="-228600" algn="ctr" eaLnBrk="0" fontAlgn="base" hangingPunct="0">
              <a:spcBef>
                <a:spcPct val="0"/>
              </a:spcBef>
              <a:spcAft>
                <a:spcPct val="0"/>
              </a:spcAft>
              <a:defRPr sz="6000">
                <a:solidFill>
                  <a:schemeClr val="tx1"/>
                </a:solidFill>
                <a:latin typeface="Arial" charset="0"/>
              </a:defRPr>
            </a:lvl9pPr>
          </a:lstStyle>
          <a:p>
            <a:pPr eaLnBrk="1" hangingPunct="1"/>
            <a:endParaRPr lang="en-US" altLang="en-US" dirty="0"/>
          </a:p>
        </p:txBody>
      </p:sp>
      <p:sp>
        <p:nvSpPr>
          <p:cNvPr id="2053" name="Text Box 9"/>
          <p:cNvSpPr txBox="1">
            <a:spLocks noChangeArrowheads="1"/>
          </p:cNvSpPr>
          <p:nvPr/>
        </p:nvSpPr>
        <p:spPr bwMode="auto">
          <a:xfrm>
            <a:off x="649288" y="8186738"/>
            <a:ext cx="8526462" cy="215256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algn="l">
              <a:lnSpc>
                <a:spcPct val="95000"/>
              </a:lnSpc>
            </a:pPr>
            <a:r>
              <a:rPr lang="en-US" altLang="en-US" sz="2800" dirty="0" smtClean="0">
                <a:latin typeface="Times New Roman" pitchFamily="18" charset="0"/>
              </a:rPr>
              <a:t>Lets start this preview by  explaining the term of augmented reality. </a:t>
            </a:r>
          </a:p>
          <a:p>
            <a:pPr algn="l">
              <a:lnSpc>
                <a:spcPct val="95000"/>
              </a:lnSpc>
            </a:pPr>
            <a:r>
              <a:rPr lang="en-US" sz="2800" dirty="0" smtClean="0">
                <a:latin typeface="Times New Roman" pitchFamily="18" charset="0"/>
                <a:cs typeface="Times New Roman" pitchFamily="18" charset="0"/>
              </a:rPr>
              <a:t>Augmented reality is the integration of digital information with the user's environment in real time. Unlike virtual reality, which creates a totally artificial environment, augmented reality uses the existing environment and overlays new information on top of it. This project demonstrates the idea of using webcam to recognize hand gesture and  to rotate 3D cube for given hand gesture. Project could help any newcomer to get acquainted with basic concept of augmented reality .  </a:t>
            </a:r>
          </a:p>
          <a:p>
            <a:pPr algn="l">
              <a:lnSpc>
                <a:spcPct val="95000"/>
              </a:lnSpc>
            </a:pPr>
            <a:endParaRPr lang="en-US" sz="2800" dirty="0" smtClean="0">
              <a:latin typeface="Times New Roman" pitchFamily="18" charset="0"/>
              <a:cs typeface="Times New Roman" pitchFamily="18" charset="0"/>
            </a:endParaRPr>
          </a:p>
          <a:p>
            <a:pPr algn="l">
              <a:lnSpc>
                <a:spcPct val="95000"/>
              </a:lnSpc>
            </a:pPr>
            <a:endParaRPr lang="en-US" sz="2800" dirty="0" smtClean="0">
              <a:latin typeface="Times New Roman" pitchFamily="18" charset="0"/>
              <a:cs typeface="Times New Roman" pitchFamily="18" charset="0"/>
            </a:endParaRPr>
          </a:p>
          <a:p>
            <a:pPr>
              <a:lnSpc>
                <a:spcPct val="95000"/>
              </a:lnSpc>
            </a:pPr>
            <a:r>
              <a:rPr lang="en-US" sz="3600" b="1" dirty="0" smtClean="0">
                <a:latin typeface="+mj-lt"/>
                <a:cs typeface="Times New Roman" pitchFamily="18" charset="0"/>
              </a:rPr>
              <a:t>Background subtraction</a:t>
            </a:r>
          </a:p>
          <a:p>
            <a:pPr algn="l">
              <a:lnSpc>
                <a:spcPct val="95000"/>
              </a:lnSpc>
            </a:pPr>
            <a:endParaRPr lang="en-US" sz="2800" dirty="0" smtClean="0">
              <a:latin typeface="Times New Roman" pitchFamily="18" charset="0"/>
              <a:cs typeface="Times New Roman" pitchFamily="18" charset="0"/>
            </a:endParaRPr>
          </a:p>
          <a:p>
            <a:pPr algn="l">
              <a:lnSpc>
                <a:spcPct val="95000"/>
              </a:lnSpc>
            </a:pPr>
            <a:endParaRPr lang="en-US" sz="2800" dirty="0" smtClean="0">
              <a:latin typeface="Times New Roman" pitchFamily="18" charset="0"/>
              <a:cs typeface="Times New Roman" pitchFamily="18" charset="0"/>
            </a:endParaRPr>
          </a:p>
          <a:p>
            <a:pPr algn="l">
              <a:lnSpc>
                <a:spcPct val="95000"/>
              </a:lnSpc>
            </a:pPr>
            <a:r>
              <a:rPr lang="en-US" sz="2800" dirty="0" smtClean="0">
                <a:latin typeface="Times New Roman" pitchFamily="18" charset="0"/>
                <a:cs typeface="Times New Roman" pitchFamily="18" charset="0"/>
              </a:rPr>
              <a:t>This is the first part of this program. This will help reduce detection of false stationary objects which are around the same histogram range as  user hand.</a:t>
            </a:r>
          </a:p>
          <a:p>
            <a:pPr algn="l">
              <a:lnSpc>
                <a:spcPct val="95000"/>
              </a:lnSpc>
            </a:pPr>
            <a:r>
              <a:rPr lang="en-US" sz="2800" dirty="0" smtClean="0">
                <a:latin typeface="Times New Roman" pitchFamily="18" charset="0"/>
                <a:cs typeface="Times New Roman" pitchFamily="18" charset="0"/>
              </a:rPr>
              <a:t>For every image taken we first apply </a:t>
            </a:r>
            <a:r>
              <a:rPr lang="en-US" sz="2800" b="1" dirty="0" smtClean="0">
                <a:latin typeface="Times New Roman" pitchFamily="18" charset="0"/>
                <a:cs typeface="Times New Roman" pitchFamily="18" charset="0"/>
              </a:rPr>
              <a:t>bilateral filtering </a:t>
            </a:r>
            <a:r>
              <a:rPr lang="en-US" sz="2800" dirty="0" smtClean="0">
                <a:latin typeface="Times New Roman" pitchFamily="18" charset="0"/>
                <a:cs typeface="Times New Roman" pitchFamily="18" charset="0"/>
              </a:rPr>
              <a:t>to remove </a:t>
            </a:r>
            <a:r>
              <a:rPr lang="en-US" sz="2800" dirty="0" smtClean="0"/>
              <a:t> </a:t>
            </a:r>
            <a:r>
              <a:rPr lang="en-US" sz="2800" dirty="0" smtClean="0">
                <a:latin typeface="Times New Roman" pitchFamily="18" charset="0"/>
                <a:cs typeface="Times New Roman" pitchFamily="18" charset="0"/>
              </a:rPr>
              <a:t>noise while keeping edges sharp. Now using the Gaussian mixture model background subtraction,  we create the background model from input frame. Later the same model will be used for distinction between skin color and background.</a:t>
            </a:r>
          </a:p>
          <a:p>
            <a:pPr algn="l">
              <a:lnSpc>
                <a:spcPct val="95000"/>
              </a:lnSpc>
            </a:pPr>
            <a:endParaRPr lang="en-US" sz="2800" dirty="0" smtClean="0">
              <a:latin typeface="Times New Roman" pitchFamily="18" charset="0"/>
              <a:cs typeface="Times New Roman" pitchFamily="18" charset="0"/>
            </a:endParaRPr>
          </a:p>
          <a:p>
            <a:pPr algn="l">
              <a:lnSpc>
                <a:spcPct val="95000"/>
              </a:lnSpc>
            </a:pPr>
            <a:endParaRPr lang="en-US" sz="2800" dirty="0" smtClean="0">
              <a:latin typeface="Times New Roman" pitchFamily="18" charset="0"/>
              <a:cs typeface="Times New Roman" pitchFamily="18" charset="0"/>
            </a:endParaRPr>
          </a:p>
          <a:p>
            <a:pPr>
              <a:lnSpc>
                <a:spcPct val="95000"/>
              </a:lnSpc>
            </a:pPr>
            <a:r>
              <a:rPr lang="en-US" sz="3600" b="1" dirty="0" smtClean="0">
                <a:latin typeface="+mj-lt"/>
                <a:cs typeface="Times New Roman" pitchFamily="18" charset="0"/>
              </a:rPr>
              <a:t>Hand histogram</a:t>
            </a:r>
          </a:p>
          <a:p>
            <a:pPr>
              <a:lnSpc>
                <a:spcPct val="95000"/>
              </a:lnSpc>
            </a:pPr>
            <a:endParaRPr lang="en-US" sz="2800" dirty="0" smtClean="0">
              <a:latin typeface="Times New Roman" pitchFamily="18" charset="0"/>
              <a:cs typeface="Times New Roman" pitchFamily="18" charset="0"/>
            </a:endParaRPr>
          </a:p>
          <a:p>
            <a:pPr algn="l">
              <a:lnSpc>
                <a:spcPct val="95000"/>
              </a:lnSpc>
            </a:pPr>
            <a:endParaRPr lang="en-US" sz="2800" dirty="0" smtClean="0">
              <a:latin typeface="Times New Roman" pitchFamily="18" charset="0"/>
              <a:cs typeface="Times New Roman" pitchFamily="18" charset="0"/>
            </a:endParaRPr>
          </a:p>
          <a:p>
            <a:pPr algn="l">
              <a:lnSpc>
                <a:spcPct val="95000"/>
              </a:lnSpc>
            </a:pPr>
            <a:r>
              <a:rPr lang="en-US" sz="2800" dirty="0" smtClean="0">
                <a:latin typeface="Times New Roman" pitchFamily="18" charset="0"/>
                <a:cs typeface="Times New Roman" pitchFamily="18" charset="0"/>
              </a:rPr>
              <a:t>Now that we have a plain background image detected, we go for capturing a histogram of our hand that we need the program to recognize in each frame. For this the user moves his hand to cover the 9 small boxes in such a way that all or most of his hand shades are covered in them with no air gaps or dark shadows on it. This step is very necessary for a proper recognition. </a:t>
            </a:r>
          </a:p>
          <a:p>
            <a:pPr algn="l">
              <a:lnSpc>
                <a:spcPct val="95000"/>
              </a:lnSpc>
            </a:pPr>
            <a:r>
              <a:rPr lang="en-US" sz="2800" dirty="0" smtClean="0">
                <a:latin typeface="Times New Roman" pitchFamily="18" charset="0"/>
                <a:cs typeface="Times New Roman" pitchFamily="18" charset="0"/>
              </a:rPr>
              <a:t>For taking histogram , we must take a couple of steps:</a:t>
            </a:r>
          </a:p>
          <a:p>
            <a:pPr marL="514350" indent="-514350" algn="l">
              <a:lnSpc>
                <a:spcPct val="95000"/>
              </a:lnSpc>
              <a:buAutoNum type="arabicPeriod"/>
            </a:pPr>
            <a:r>
              <a:rPr lang="en-US" sz="2800" dirty="0" smtClean="0">
                <a:latin typeface="Times New Roman" pitchFamily="18" charset="0"/>
                <a:cs typeface="Times New Roman" pitchFamily="18" charset="0"/>
              </a:rPr>
              <a:t>We must convert image frame to </a:t>
            </a:r>
            <a:r>
              <a:rPr lang="en-US" sz="2800" b="1" dirty="0" smtClean="0">
                <a:latin typeface="Times New Roman" pitchFamily="18" charset="0"/>
                <a:cs typeface="Times New Roman" pitchFamily="18" charset="0"/>
              </a:rPr>
              <a:t>HSV</a:t>
            </a:r>
            <a:r>
              <a:rPr lang="en-US" sz="2800" dirty="0" smtClean="0">
                <a:latin typeface="Times New Roman" pitchFamily="18" charset="0"/>
                <a:cs typeface="Times New Roman" pitchFamily="18" charset="0"/>
              </a:rPr>
              <a:t> color model. The reason for this is: that HSV model is lesser affected by lighting and color information is easier extracted. </a:t>
            </a:r>
          </a:p>
          <a:p>
            <a:pPr marL="514350" indent="-514350" algn="l">
              <a:lnSpc>
                <a:spcPct val="95000"/>
              </a:lnSpc>
            </a:pPr>
            <a:r>
              <a:rPr lang="en-US" sz="2800" dirty="0" smtClean="0">
                <a:latin typeface="Times New Roman" pitchFamily="18" charset="0"/>
                <a:cs typeface="Times New Roman" pitchFamily="18" charset="0"/>
              </a:rPr>
              <a:t>2. Histogram is created from given pixel values</a:t>
            </a:r>
          </a:p>
          <a:p>
            <a:pPr algn="l">
              <a:lnSpc>
                <a:spcPct val="95000"/>
              </a:lnSpc>
            </a:pPr>
            <a:endParaRPr lang="en-US" sz="2800" b="1" dirty="0" smtClean="0">
              <a:latin typeface="Times New Roman" pitchFamily="18" charset="0"/>
              <a:cs typeface="Times New Roman" pitchFamily="18" charset="0"/>
            </a:endParaRPr>
          </a:p>
          <a:p>
            <a:pPr algn="l">
              <a:lnSpc>
                <a:spcPct val="95000"/>
              </a:lnSpc>
            </a:pPr>
            <a:endParaRPr lang="en-US" sz="2800" b="1" dirty="0" smtClean="0">
              <a:latin typeface="Times New Roman" pitchFamily="18" charset="0"/>
              <a:cs typeface="Times New Roman" pitchFamily="18" charset="0"/>
            </a:endParaRPr>
          </a:p>
          <a:p>
            <a:pPr algn="l">
              <a:lnSpc>
                <a:spcPct val="95000"/>
              </a:lnSpc>
            </a:pPr>
            <a:endParaRPr lang="en-US" sz="2800" dirty="0" smtClean="0">
              <a:latin typeface="Times New Roman" pitchFamily="18" charset="0"/>
              <a:cs typeface="Times New Roman" pitchFamily="18" charset="0"/>
            </a:endParaRPr>
          </a:p>
          <a:p>
            <a:pPr>
              <a:lnSpc>
                <a:spcPct val="95000"/>
              </a:lnSpc>
            </a:pPr>
            <a:endParaRPr lang="en-US" sz="2800" b="1" dirty="0" smtClean="0">
              <a:latin typeface="Times New Roman" pitchFamily="18" charset="0"/>
              <a:cs typeface="Times New Roman" pitchFamily="18" charset="0"/>
            </a:endParaRPr>
          </a:p>
          <a:p>
            <a:pPr>
              <a:lnSpc>
                <a:spcPct val="95000"/>
              </a:lnSpc>
            </a:pPr>
            <a:endParaRPr lang="en-US" sz="2800" b="1" dirty="0" smtClean="0">
              <a:latin typeface="Times New Roman" pitchFamily="18" charset="0"/>
              <a:cs typeface="Times New Roman" pitchFamily="18" charset="0"/>
            </a:endParaRPr>
          </a:p>
          <a:p>
            <a:pPr algn="l">
              <a:lnSpc>
                <a:spcPct val="95000"/>
              </a:lnSpc>
            </a:pPr>
            <a:endParaRPr lang="en-US" sz="2800" dirty="0" smtClean="0">
              <a:latin typeface="Times New Roman" pitchFamily="18" charset="0"/>
              <a:cs typeface="Times New Roman" pitchFamily="18" charset="0"/>
            </a:endParaRPr>
          </a:p>
          <a:p>
            <a:pPr algn="l">
              <a:lnSpc>
                <a:spcPct val="95000"/>
              </a:lnSpc>
            </a:pPr>
            <a:r>
              <a:rPr lang="en-US" sz="2800" dirty="0" smtClean="0">
                <a:latin typeface="Times New Roman" pitchFamily="18" charset="0"/>
                <a:cs typeface="Times New Roman" pitchFamily="18" charset="0"/>
              </a:rPr>
              <a:t> </a:t>
            </a:r>
            <a:endParaRPr lang="en-US" altLang="en-US" sz="2800" dirty="0" smtClean="0">
              <a:latin typeface="Times New Roman" pitchFamily="18" charset="0"/>
              <a:cs typeface="Times New Roman" pitchFamily="18" charset="0"/>
            </a:endParaRPr>
          </a:p>
          <a:p>
            <a:pPr algn="l">
              <a:lnSpc>
                <a:spcPct val="95000"/>
              </a:lnSpc>
            </a:pPr>
            <a:endParaRPr lang="en-US" altLang="en-US" sz="2800" dirty="0">
              <a:latin typeface="Times New Roman" pitchFamily="18" charset="0"/>
            </a:endParaRPr>
          </a:p>
        </p:txBody>
      </p:sp>
      <p:sp>
        <p:nvSpPr>
          <p:cNvPr id="2054" name="Text Box 10"/>
          <p:cNvSpPr txBox="1">
            <a:spLocks noChangeArrowheads="1"/>
          </p:cNvSpPr>
          <p:nvPr/>
        </p:nvSpPr>
        <p:spPr bwMode="auto">
          <a:xfrm>
            <a:off x="10201275" y="6450013"/>
            <a:ext cx="8140700" cy="618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3600" b="1" dirty="0" smtClean="0"/>
              <a:t>Filtering</a:t>
            </a:r>
            <a:endParaRPr lang="en-US" altLang="en-US" sz="3600" b="1" dirty="0"/>
          </a:p>
        </p:txBody>
      </p:sp>
      <p:sp>
        <p:nvSpPr>
          <p:cNvPr id="2055" name="Text Box 11"/>
          <p:cNvSpPr txBox="1">
            <a:spLocks noChangeArrowheads="1"/>
          </p:cNvSpPr>
          <p:nvPr/>
        </p:nvSpPr>
        <p:spPr bwMode="auto">
          <a:xfrm>
            <a:off x="19526250" y="6454775"/>
            <a:ext cx="8534400" cy="229321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3600" b="1" dirty="0" smtClean="0"/>
              <a:t>Detect palm and mark fingers</a:t>
            </a:r>
            <a:endParaRPr lang="en-US" altLang="en-US" sz="3600" b="1" dirty="0"/>
          </a:p>
          <a:p>
            <a:pPr algn="l" eaLnBrk="1" hangingPunct="1">
              <a:spcBef>
                <a:spcPct val="50000"/>
              </a:spcBef>
            </a:pPr>
            <a:r>
              <a:rPr lang="en-US" altLang="en-US" sz="2800" dirty="0" smtClean="0">
                <a:latin typeface="Times New Roman" pitchFamily="18" charset="0"/>
                <a:cs typeface="Times New Roman" pitchFamily="18" charset="0"/>
              </a:rPr>
              <a:t>We need to detect hand palm and with respect to it to do finger tips detection. </a:t>
            </a:r>
          </a:p>
          <a:p>
            <a:pPr marL="514350" indent="-514350" algn="l" eaLnBrk="1" hangingPunct="1">
              <a:spcBef>
                <a:spcPct val="50000"/>
              </a:spcBef>
              <a:buAutoNum type="arabicPeriod"/>
            </a:pPr>
            <a:r>
              <a:rPr lang="en-US" altLang="en-US" sz="2800" dirty="0" smtClean="0">
                <a:latin typeface="Times New Roman" pitchFamily="18" charset="0"/>
                <a:cs typeface="Times New Roman" pitchFamily="18" charset="0"/>
              </a:rPr>
              <a:t>First we go counter clockwise direction and eliminate all convex hull points that are very near to each other. This helps in achieving ‘1 point per finger’. </a:t>
            </a:r>
          </a:p>
          <a:p>
            <a:pPr marL="514350" indent="-514350" algn="l" eaLnBrk="1" hangingPunct="1">
              <a:spcBef>
                <a:spcPct val="50000"/>
              </a:spcBef>
              <a:buAutoNum type="arabicPeriod"/>
            </a:pPr>
            <a:r>
              <a:rPr lang="en-US" altLang="en-US" sz="2800" dirty="0" smtClean="0">
                <a:latin typeface="Times New Roman" pitchFamily="18" charset="0"/>
                <a:cs typeface="Times New Roman" pitchFamily="18" charset="0"/>
              </a:rPr>
              <a:t>Eliminate all convex hull points too far or too near the hand center . This will leave us with just a single point per every finger that is stretched out. </a:t>
            </a:r>
          </a:p>
          <a:p>
            <a:pPr marL="514350" indent="-514350" algn="l" eaLnBrk="1" hangingPunct="1">
              <a:spcBef>
                <a:spcPct val="50000"/>
              </a:spcBef>
            </a:pPr>
            <a:r>
              <a:rPr lang="en-US" altLang="en-US" sz="2800" dirty="0" smtClean="0">
                <a:latin typeface="Times New Roman" pitchFamily="18" charset="0"/>
                <a:cs typeface="Times New Roman" pitchFamily="18" charset="0"/>
              </a:rPr>
              <a:t>We now have a palm center, radius and exactly only those many points in a convex hull that belong to our fingers. The plus point is, we have proper coordinates of each and every finger after this function. </a:t>
            </a:r>
          </a:p>
          <a:p>
            <a:pPr marL="514350" indent="-514350" eaLnBrk="1" hangingPunct="1">
              <a:spcBef>
                <a:spcPct val="50000"/>
              </a:spcBef>
            </a:pPr>
            <a:r>
              <a:rPr lang="en-US" altLang="en-US" sz="3600" b="1" dirty="0" smtClean="0">
                <a:latin typeface="+mj-lt"/>
                <a:cs typeface="Times New Roman" pitchFamily="18" charset="0"/>
              </a:rPr>
              <a:t>Hand Gestures</a:t>
            </a:r>
          </a:p>
          <a:p>
            <a:pPr marL="514350" indent="-514350" algn="l" eaLnBrk="1" hangingPunct="1">
              <a:spcBef>
                <a:spcPct val="50000"/>
              </a:spcBef>
            </a:pPr>
            <a:r>
              <a:rPr lang="en-US" altLang="en-US" sz="2800" dirty="0" smtClean="0">
                <a:latin typeface="Times New Roman" pitchFamily="18" charset="0"/>
                <a:cs typeface="Times New Roman" pitchFamily="18" charset="0"/>
              </a:rPr>
              <a:t>Every gesture contains : name of gesture, list of finger position, palm center location and angle between each finger and X axis. At beginning of project we declare dictionary of gestures. Every time the hand recognition code is run and every time we have a new coordinate for our hand and fingers, we update the attributes of this instance. </a:t>
            </a:r>
          </a:p>
          <a:p>
            <a:pPr marL="514350" indent="-514350" algn="l" eaLnBrk="1" hangingPunct="1">
              <a:spcBef>
                <a:spcPct val="50000"/>
              </a:spcBef>
            </a:pPr>
            <a:r>
              <a:rPr lang="en-US" altLang="en-US" sz="2800" dirty="0" smtClean="0">
                <a:latin typeface="Times New Roman" pitchFamily="18" charset="0"/>
                <a:cs typeface="Times New Roman" pitchFamily="18" charset="0"/>
              </a:rPr>
              <a:t>Gesture comparison first check if number of fingers is the same as gesture in dictionary. If the number of fingers are same , we generate an array of differences in angles made by each finger  for gestures we compare. If the values turn out to be nearly constant , the gestures are probably the same.</a:t>
            </a:r>
          </a:p>
          <a:p>
            <a:pPr marL="514350" indent="-514350" eaLnBrk="1" hangingPunct="1">
              <a:spcBef>
                <a:spcPct val="50000"/>
              </a:spcBef>
            </a:pPr>
            <a:endParaRPr lang="en-US" altLang="en-US" sz="2800" b="1" dirty="0" smtClean="0">
              <a:latin typeface="+mj-lt"/>
              <a:cs typeface="Times New Roman" pitchFamily="18" charset="0"/>
            </a:endParaRPr>
          </a:p>
          <a:p>
            <a:pPr marL="514350" indent="-514350" eaLnBrk="1" hangingPunct="1">
              <a:spcBef>
                <a:spcPct val="50000"/>
              </a:spcBef>
            </a:pPr>
            <a:endParaRPr lang="en-US" altLang="en-US" sz="2800" b="1" dirty="0" smtClean="0">
              <a:latin typeface="+mj-lt"/>
              <a:cs typeface="Times New Roman" pitchFamily="18" charset="0"/>
            </a:endParaRPr>
          </a:p>
          <a:p>
            <a:pPr marL="514350" indent="-514350" eaLnBrk="1" hangingPunct="1">
              <a:spcBef>
                <a:spcPct val="50000"/>
              </a:spcBef>
            </a:pPr>
            <a:endParaRPr lang="en-US" altLang="en-US" sz="2800" b="1" dirty="0" smtClean="0">
              <a:latin typeface="+mj-lt"/>
              <a:cs typeface="Times New Roman" pitchFamily="18" charset="0"/>
            </a:endParaRPr>
          </a:p>
          <a:p>
            <a:pPr marL="514350" indent="-514350" eaLnBrk="1" hangingPunct="1">
              <a:spcBef>
                <a:spcPct val="50000"/>
              </a:spcBef>
            </a:pPr>
            <a:endParaRPr lang="en-US" altLang="en-US" sz="2800" b="1" dirty="0" smtClean="0">
              <a:latin typeface="+mj-lt"/>
              <a:cs typeface="Times New Roman" pitchFamily="18" charset="0"/>
            </a:endParaRPr>
          </a:p>
          <a:p>
            <a:pPr marL="514350" indent="-514350" eaLnBrk="1" hangingPunct="1">
              <a:spcBef>
                <a:spcPct val="50000"/>
              </a:spcBef>
            </a:pPr>
            <a:endParaRPr lang="en-US" altLang="en-US" sz="2800" b="1" dirty="0" smtClean="0">
              <a:latin typeface="+mj-lt"/>
              <a:cs typeface="Times New Roman" pitchFamily="18" charset="0"/>
            </a:endParaRPr>
          </a:p>
          <a:p>
            <a:pPr marL="514350" indent="-514350" eaLnBrk="1" hangingPunct="1">
              <a:spcBef>
                <a:spcPct val="50000"/>
              </a:spcBef>
            </a:pPr>
            <a:endParaRPr lang="en-US" altLang="en-US" sz="3600" b="1" dirty="0" smtClean="0">
              <a:latin typeface="+mj-lt"/>
              <a:cs typeface="Times New Roman" pitchFamily="18" charset="0"/>
            </a:endParaRPr>
          </a:p>
          <a:p>
            <a:pPr marL="514350" indent="-514350" eaLnBrk="1" hangingPunct="1">
              <a:spcBef>
                <a:spcPct val="50000"/>
              </a:spcBef>
            </a:pPr>
            <a:r>
              <a:rPr lang="en-US" altLang="en-US" sz="3600" b="1" dirty="0" smtClean="0">
                <a:latin typeface="+mj-lt"/>
                <a:cs typeface="Times New Roman" pitchFamily="18" charset="0"/>
              </a:rPr>
              <a:t>Concussion</a:t>
            </a:r>
            <a:endParaRPr lang="en-US" altLang="en-US" sz="3600" b="1" dirty="0" smtClean="0">
              <a:latin typeface="+mj-lt"/>
              <a:cs typeface="Times New Roman" pitchFamily="18" charset="0"/>
            </a:endParaRPr>
          </a:p>
          <a:p>
            <a:pPr marL="514350" indent="-514350" algn="l" eaLnBrk="1" hangingPunct="1">
              <a:spcBef>
                <a:spcPct val="50000"/>
              </a:spcBef>
            </a:pPr>
            <a:r>
              <a:rPr lang="en-US" altLang="en-US" sz="2800" dirty="0" smtClean="0">
                <a:latin typeface="Times New Roman" pitchFamily="18" charset="0"/>
                <a:cs typeface="Times New Roman" pitchFamily="18" charset="0"/>
              </a:rPr>
              <a:t>The main accent of this project was the hand and gesture recognition. During work ,  a lot of  algorithms for skin detection were tried. The one with histogram proved to work the best. </a:t>
            </a:r>
          </a:p>
          <a:p>
            <a:pPr marL="514350" indent="-514350" algn="l" eaLnBrk="1" hangingPunct="1">
              <a:spcBef>
                <a:spcPct val="50000"/>
              </a:spcBef>
            </a:pPr>
            <a:r>
              <a:rPr lang="en-US" altLang="en-US" sz="2800" dirty="0" smtClean="0">
                <a:latin typeface="Times New Roman" pitchFamily="18" charset="0"/>
                <a:cs typeface="Times New Roman" pitchFamily="18" charset="0"/>
              </a:rPr>
              <a:t>Still the program doesn’t have good performance if ambient is too bright or to dark , and hand detection isn’t so correct. In future times I’ll try to correct this problems.</a:t>
            </a:r>
          </a:p>
          <a:p>
            <a:pPr algn="l" eaLnBrk="1" hangingPunct="1">
              <a:spcBef>
                <a:spcPct val="50000"/>
              </a:spcBef>
            </a:pPr>
            <a:endParaRPr lang="en-US" altLang="en-US" sz="2800" dirty="0" smtClean="0">
              <a:latin typeface="Times New Roman" pitchFamily="18" charset="0"/>
              <a:cs typeface="Times New Roman" pitchFamily="18" charset="0"/>
            </a:endParaRPr>
          </a:p>
        </p:txBody>
      </p:sp>
      <p:sp>
        <p:nvSpPr>
          <p:cNvPr id="2056" name="AutoShape 13"/>
          <p:cNvSpPr>
            <a:spLocks noChangeArrowheads="1"/>
          </p:cNvSpPr>
          <p:nvPr/>
        </p:nvSpPr>
        <p:spPr bwMode="auto">
          <a:xfrm>
            <a:off x="450850" y="374650"/>
            <a:ext cx="27903488" cy="517525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743" tIns="31871" rIns="63743" bIns="31871" anchor="ct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endParaRPr lang="en-US" altLang="en-US">
              <a:solidFill>
                <a:schemeClr val="bg1"/>
              </a:solidFill>
            </a:endParaRPr>
          </a:p>
        </p:txBody>
      </p:sp>
      <p:sp>
        <p:nvSpPr>
          <p:cNvPr id="2057" name="Text Box 14"/>
          <p:cNvSpPr txBox="1">
            <a:spLocks noChangeArrowheads="1"/>
          </p:cNvSpPr>
          <p:nvPr/>
        </p:nvSpPr>
        <p:spPr bwMode="auto">
          <a:xfrm>
            <a:off x="800100" y="974725"/>
            <a:ext cx="26854150" cy="45579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8800" b="1" dirty="0" smtClean="0"/>
              <a:t>Object manipulation using </a:t>
            </a:r>
          </a:p>
          <a:p>
            <a:pPr eaLnBrk="1" hangingPunct="1">
              <a:spcBef>
                <a:spcPct val="50000"/>
              </a:spcBef>
            </a:pPr>
            <a:r>
              <a:rPr lang="en-US" altLang="en-US" sz="8800" b="1" dirty="0" smtClean="0"/>
              <a:t>finger tip tracking</a:t>
            </a:r>
            <a:endParaRPr lang="en-US" altLang="en-US" sz="8800" b="1" dirty="0"/>
          </a:p>
          <a:p>
            <a:pPr eaLnBrk="1" hangingPunct="1"/>
            <a:endParaRPr lang="en-US" altLang="en-US" sz="7200" dirty="0"/>
          </a:p>
        </p:txBody>
      </p:sp>
      <p:sp>
        <p:nvSpPr>
          <p:cNvPr id="2058" name="Text Box 16"/>
          <p:cNvSpPr txBox="1">
            <a:spLocks noChangeArrowheads="1"/>
          </p:cNvSpPr>
          <p:nvPr/>
        </p:nvSpPr>
        <p:spPr bwMode="auto">
          <a:xfrm>
            <a:off x="450850" y="2174875"/>
            <a:ext cx="2400300" cy="3721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endParaRPr lang="en-US" altLang="en-US" sz="2000" dirty="0">
              <a:solidFill>
                <a:srgbClr val="FF0000"/>
              </a:solidFill>
            </a:endParaRPr>
          </a:p>
        </p:txBody>
      </p:sp>
      <p:sp>
        <p:nvSpPr>
          <p:cNvPr id="2062" name="Text Box 36"/>
          <p:cNvSpPr txBox="1">
            <a:spLocks noChangeArrowheads="1"/>
          </p:cNvSpPr>
          <p:nvPr/>
        </p:nvSpPr>
        <p:spPr bwMode="auto">
          <a:xfrm>
            <a:off x="10179050" y="8193088"/>
            <a:ext cx="8167688" cy="1457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2642" tIns="21320" rIns="42642" bIns="21320">
            <a:spAutoFit/>
          </a:bodyPr>
          <a:lstStyle>
            <a:lvl1pPr defTabSz="427038" eaLnBrk="0" hangingPunct="0">
              <a:defRPr sz="6000">
                <a:solidFill>
                  <a:schemeClr val="tx1"/>
                </a:solidFill>
                <a:latin typeface="Arial" charset="0"/>
              </a:defRPr>
            </a:lvl1pPr>
            <a:lvl2pPr marL="742950" indent="-285750" defTabSz="427038" eaLnBrk="0" hangingPunct="0">
              <a:defRPr sz="6000">
                <a:solidFill>
                  <a:schemeClr val="tx1"/>
                </a:solidFill>
                <a:latin typeface="Arial" charset="0"/>
              </a:defRPr>
            </a:lvl2pPr>
            <a:lvl3pPr marL="1143000" indent="-228600" defTabSz="427038" eaLnBrk="0" hangingPunct="0">
              <a:defRPr sz="6000">
                <a:solidFill>
                  <a:schemeClr val="tx1"/>
                </a:solidFill>
                <a:latin typeface="Arial" charset="0"/>
              </a:defRPr>
            </a:lvl3pPr>
            <a:lvl4pPr marL="1600200" indent="-228600" defTabSz="427038" eaLnBrk="0" hangingPunct="0">
              <a:defRPr sz="6000">
                <a:solidFill>
                  <a:schemeClr val="tx1"/>
                </a:solidFill>
                <a:latin typeface="Arial" charset="0"/>
              </a:defRPr>
            </a:lvl4pPr>
            <a:lvl5pPr marL="2057400" indent="-228600" defTabSz="427038" eaLnBrk="0" hangingPunct="0">
              <a:defRPr sz="6000">
                <a:solidFill>
                  <a:schemeClr val="tx1"/>
                </a:solidFill>
                <a:latin typeface="Arial" charset="0"/>
              </a:defRPr>
            </a:lvl5pPr>
            <a:lvl6pPr marL="2514600" indent="-228600" algn="ctr" defTabSz="427038" eaLnBrk="0" fontAlgn="base" hangingPunct="0">
              <a:spcBef>
                <a:spcPct val="0"/>
              </a:spcBef>
              <a:spcAft>
                <a:spcPct val="0"/>
              </a:spcAft>
              <a:defRPr sz="6000">
                <a:solidFill>
                  <a:schemeClr val="tx1"/>
                </a:solidFill>
                <a:latin typeface="Arial" charset="0"/>
              </a:defRPr>
            </a:lvl6pPr>
            <a:lvl7pPr marL="2971800" indent="-228600" algn="ctr" defTabSz="427038" eaLnBrk="0" fontAlgn="base" hangingPunct="0">
              <a:spcBef>
                <a:spcPct val="0"/>
              </a:spcBef>
              <a:spcAft>
                <a:spcPct val="0"/>
              </a:spcAft>
              <a:defRPr sz="6000">
                <a:solidFill>
                  <a:schemeClr val="tx1"/>
                </a:solidFill>
                <a:latin typeface="Arial" charset="0"/>
              </a:defRPr>
            </a:lvl7pPr>
            <a:lvl8pPr marL="3429000" indent="-228600" algn="ctr" defTabSz="427038" eaLnBrk="0" fontAlgn="base" hangingPunct="0">
              <a:spcBef>
                <a:spcPct val="0"/>
              </a:spcBef>
              <a:spcAft>
                <a:spcPct val="0"/>
              </a:spcAft>
              <a:defRPr sz="6000">
                <a:solidFill>
                  <a:schemeClr val="tx1"/>
                </a:solidFill>
                <a:latin typeface="Arial" charset="0"/>
              </a:defRPr>
            </a:lvl8pPr>
            <a:lvl9pPr marL="3886200" indent="-228600" algn="ctr" defTabSz="427038" eaLnBrk="0" fontAlgn="base" hangingPunct="0">
              <a:spcBef>
                <a:spcPct val="0"/>
              </a:spcBef>
              <a:spcAft>
                <a:spcPct val="0"/>
              </a:spcAft>
              <a:defRPr sz="6000">
                <a:solidFill>
                  <a:schemeClr val="tx1"/>
                </a:solidFill>
                <a:latin typeface="Arial" charset="0"/>
              </a:defRPr>
            </a:lvl9pPr>
          </a:lstStyle>
          <a:p>
            <a:pPr algn="l"/>
            <a:r>
              <a:rPr lang="en-US" altLang="en-US" sz="2800" dirty="0" smtClean="0">
                <a:latin typeface="Times New Roman" pitchFamily="18" charset="0"/>
              </a:rPr>
              <a:t>Will create the mask using background model. Then this mask will be applied to input frame , to get frame containing only foreground. </a:t>
            </a:r>
          </a:p>
          <a:p>
            <a:pPr algn="l"/>
            <a:r>
              <a:rPr lang="en-US" altLang="en-US" sz="2800" dirty="0" smtClean="0">
                <a:latin typeface="Times New Roman" pitchFamily="18" charset="0"/>
              </a:rPr>
              <a:t>Then we proceed to searching for hand using the histogram we generated.</a:t>
            </a:r>
          </a:p>
          <a:p>
            <a:pPr marL="514350" indent="-514350" algn="l">
              <a:buAutoNum type="arabicPeriod"/>
            </a:pPr>
            <a:r>
              <a:rPr lang="en-US" altLang="en-US" sz="2800" dirty="0" smtClean="0">
                <a:latin typeface="Times New Roman" pitchFamily="18" charset="0"/>
              </a:rPr>
              <a:t>First we blur the image frame to reduce </a:t>
            </a:r>
            <a:r>
              <a:rPr lang="en-US" altLang="en-US" sz="2800" dirty="0" err="1" smtClean="0">
                <a:latin typeface="Times New Roman" pitchFamily="18" charset="0"/>
              </a:rPr>
              <a:t>noice</a:t>
            </a:r>
            <a:r>
              <a:rPr lang="en-US" altLang="en-US" sz="2800" dirty="0" smtClean="0">
                <a:latin typeface="Times New Roman" pitchFamily="18" charset="0"/>
              </a:rPr>
              <a:t> using median blur</a:t>
            </a:r>
          </a:p>
          <a:p>
            <a:pPr marL="514350" indent="-514350" algn="l">
              <a:buAutoNum type="arabicPeriod" startAt="2"/>
            </a:pPr>
            <a:r>
              <a:rPr lang="en-US" altLang="en-US" sz="2800" dirty="0" smtClean="0">
                <a:latin typeface="Times New Roman" pitchFamily="18" charset="0"/>
              </a:rPr>
              <a:t>Then frame is converted to HSV color space</a:t>
            </a:r>
          </a:p>
          <a:p>
            <a:pPr marL="514350" indent="-514350" algn="l">
              <a:buAutoNum type="arabicPeriod" startAt="2"/>
            </a:pPr>
            <a:r>
              <a:rPr lang="en-US" altLang="en-US" sz="2800" dirty="0" smtClean="0">
                <a:latin typeface="Times New Roman" pitchFamily="18" charset="0"/>
              </a:rPr>
              <a:t>Calculate back projection of image using function from cv2 library. The histogram generated previously is passed as a parameter to this function call. </a:t>
            </a:r>
          </a:p>
          <a:p>
            <a:pPr marL="514350" indent="-514350" algn="l">
              <a:buAutoNum type="arabicPeriod" startAt="2"/>
            </a:pPr>
            <a:r>
              <a:rPr lang="en-US" altLang="en-US" sz="2800" dirty="0" smtClean="0">
                <a:latin typeface="Times New Roman" pitchFamily="18" charset="0"/>
              </a:rPr>
              <a:t>Apply morphology and smoothening techniques (Gaussian and Median blur) to the back projection generated. </a:t>
            </a:r>
          </a:p>
          <a:p>
            <a:pPr marL="514350" indent="-514350" algn="l">
              <a:buAutoNum type="arabicPeriod" startAt="2"/>
            </a:pPr>
            <a:r>
              <a:rPr lang="en-US" altLang="en-US" sz="2800" dirty="0" smtClean="0">
                <a:latin typeface="Times New Roman" pitchFamily="18" charset="0"/>
              </a:rPr>
              <a:t>Apply threshold to generate a binary image from the back projection. This threshold is used as a mask to separate out the hand from the rest of the frame.</a:t>
            </a:r>
          </a:p>
          <a:p>
            <a:pPr marL="514350" indent="-514350" algn="l"/>
            <a:endParaRPr lang="en-US" altLang="en-US" sz="2800" dirty="0" smtClean="0">
              <a:latin typeface="Times New Roman" pitchFamily="18" charset="0"/>
            </a:endParaRPr>
          </a:p>
          <a:p>
            <a:pPr marL="514350" indent="-514350"/>
            <a:r>
              <a:rPr lang="en-US" altLang="en-US" sz="3600" b="1" dirty="0" smtClean="0">
                <a:latin typeface="+mj-lt"/>
              </a:rPr>
              <a:t>Finding convex Hull</a:t>
            </a:r>
          </a:p>
          <a:p>
            <a:pPr marL="514350" indent="-514350" algn="l">
              <a:buAutoNum type="arabicPeriod" startAt="2"/>
            </a:pPr>
            <a:endParaRPr lang="en-US" altLang="en-US" sz="2800" dirty="0" smtClean="0">
              <a:latin typeface="Times New Roman" pitchFamily="18" charset="0"/>
            </a:endParaRPr>
          </a:p>
          <a:p>
            <a:pPr marL="514350" indent="-514350" algn="l"/>
            <a:r>
              <a:rPr lang="en-US" altLang="en-US" sz="2800" dirty="0" smtClean="0">
                <a:latin typeface="Times New Roman" pitchFamily="18" charset="0"/>
              </a:rPr>
              <a:t>Contours are a curve </a:t>
            </a:r>
            <a:r>
              <a:rPr lang="en-US" sz="2800" dirty="0" smtClean="0">
                <a:latin typeface="Times New Roman" pitchFamily="18" charset="0"/>
                <a:cs typeface="Times New Roman" pitchFamily="18" charset="0"/>
              </a:rPr>
              <a:t>joining all the continuous points, having same color or intensity. We user </a:t>
            </a:r>
            <a:r>
              <a:rPr lang="en-US" sz="2800" dirty="0" err="1" smtClean="0">
                <a:latin typeface="Times New Roman" pitchFamily="18" charset="0"/>
                <a:cs typeface="Times New Roman" pitchFamily="18" charset="0"/>
              </a:rPr>
              <a:t>opencv</a:t>
            </a:r>
            <a:r>
              <a:rPr lang="en-US" sz="2800" dirty="0" smtClean="0">
                <a:latin typeface="Times New Roman" pitchFamily="18" charset="0"/>
                <a:cs typeface="Times New Roman" pitchFamily="18" charset="0"/>
              </a:rPr>
              <a:t> to find all </a:t>
            </a:r>
            <a:r>
              <a:rPr lang="en-US" sz="2800" b="1" dirty="0" smtClean="0">
                <a:latin typeface="Times New Roman" pitchFamily="18" charset="0"/>
                <a:cs typeface="Times New Roman" pitchFamily="18" charset="0"/>
              </a:rPr>
              <a:t>contours</a:t>
            </a:r>
            <a:r>
              <a:rPr lang="en-US" sz="2800" dirty="0" smtClean="0">
                <a:latin typeface="Times New Roman" pitchFamily="18" charset="0"/>
                <a:cs typeface="Times New Roman" pitchFamily="18" charset="0"/>
              </a:rPr>
              <a:t> , and then we find the biggest – to verify is it a hand.</a:t>
            </a:r>
          </a:p>
          <a:p>
            <a:pPr marL="514350" indent="-514350" algn="l"/>
            <a:r>
              <a:rPr lang="en-US" altLang="en-US" sz="2800" dirty="0" smtClean="0">
                <a:latin typeface="Times New Roman" pitchFamily="18" charset="0"/>
                <a:cs typeface="Times New Roman" pitchFamily="18" charset="0"/>
              </a:rPr>
              <a:t>If that  is a hand : we find the convex Hull. </a:t>
            </a:r>
            <a:r>
              <a:rPr lang="en-US" sz="2800" dirty="0" smtClean="0"/>
              <a:t> </a:t>
            </a:r>
            <a:r>
              <a:rPr lang="en-US" sz="2800" dirty="0" smtClean="0">
                <a:latin typeface="Times New Roman" pitchFamily="18" charset="0"/>
                <a:cs typeface="Times New Roman" pitchFamily="18" charset="0"/>
              </a:rPr>
              <a:t>Generally speaking, convex curves are the curves which are always bulged out, or at-least flat. We will use them to detect finger tips and hand palm.</a:t>
            </a:r>
            <a:endParaRPr lang="en-US" altLang="en-US" sz="2800" dirty="0" smtClean="0">
              <a:latin typeface="Times New Roman" pitchFamily="18" charset="0"/>
              <a:cs typeface="Times New Roman" pitchFamily="18" charset="0"/>
            </a:endParaRPr>
          </a:p>
          <a:p>
            <a:pPr marL="514350" indent="-514350" algn="l"/>
            <a:endParaRPr lang="en-US" altLang="en-US" sz="2800" dirty="0" smtClean="0">
              <a:latin typeface="Times New Roman" pitchFamily="18" charset="0"/>
            </a:endParaRPr>
          </a:p>
          <a:p>
            <a:pPr marL="514350" indent="-514350" algn="l"/>
            <a:endParaRPr lang="en-US" altLang="en-US" sz="2800" dirty="0" smtClean="0">
              <a:latin typeface="Times New Roman" pitchFamily="18" charset="0"/>
            </a:endParaRPr>
          </a:p>
          <a:p>
            <a:pPr marL="514350" indent="-514350" algn="l"/>
            <a:endParaRPr lang="en-US" altLang="en-US" sz="2800" dirty="0" smtClean="0">
              <a:latin typeface="Times New Roman" pitchFamily="18" charset="0"/>
            </a:endParaRPr>
          </a:p>
          <a:p>
            <a:pPr marL="514350" indent="-514350" algn="l"/>
            <a:r>
              <a:rPr lang="en-US" altLang="en-US" sz="2800" dirty="0" smtClean="0">
                <a:latin typeface="Times New Roman" pitchFamily="18" charset="0"/>
              </a:rPr>
              <a:t>	</a:t>
            </a:r>
            <a:endParaRPr lang="en-US" altLang="en-US" sz="2800" dirty="0">
              <a:latin typeface="Times New Roman" pitchFamily="18" charset="0"/>
            </a:endParaRPr>
          </a:p>
        </p:txBody>
      </p:sp>
      <p:sp>
        <p:nvSpPr>
          <p:cNvPr id="2064" name="Text Box 40"/>
          <p:cNvSpPr txBox="1">
            <a:spLocks noChangeArrowheads="1"/>
          </p:cNvSpPr>
          <p:nvPr/>
        </p:nvSpPr>
        <p:spPr bwMode="auto">
          <a:xfrm>
            <a:off x="19569113" y="8310563"/>
            <a:ext cx="8450262" cy="68630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cmpd="thinThick">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2642" tIns="21320" rIns="42642" bIns="21320">
            <a:spAutoFit/>
          </a:bodyPr>
          <a:lstStyle>
            <a:lvl1pPr defTabSz="427038" eaLnBrk="0" hangingPunct="0">
              <a:defRPr sz="6000">
                <a:solidFill>
                  <a:schemeClr val="tx1"/>
                </a:solidFill>
                <a:latin typeface="Arial" charset="0"/>
              </a:defRPr>
            </a:lvl1pPr>
            <a:lvl2pPr marL="742950" indent="-285750" defTabSz="427038" eaLnBrk="0" hangingPunct="0">
              <a:defRPr sz="6000">
                <a:solidFill>
                  <a:schemeClr val="tx1"/>
                </a:solidFill>
                <a:latin typeface="Arial" charset="0"/>
              </a:defRPr>
            </a:lvl2pPr>
            <a:lvl3pPr marL="1143000" indent="-228600" defTabSz="427038" eaLnBrk="0" hangingPunct="0">
              <a:defRPr sz="6000">
                <a:solidFill>
                  <a:schemeClr val="tx1"/>
                </a:solidFill>
                <a:latin typeface="Arial" charset="0"/>
              </a:defRPr>
            </a:lvl3pPr>
            <a:lvl4pPr marL="1600200" indent="-228600" defTabSz="427038" eaLnBrk="0" hangingPunct="0">
              <a:defRPr sz="6000">
                <a:solidFill>
                  <a:schemeClr val="tx1"/>
                </a:solidFill>
                <a:latin typeface="Arial" charset="0"/>
              </a:defRPr>
            </a:lvl4pPr>
            <a:lvl5pPr marL="2057400" indent="-228600" defTabSz="427038" eaLnBrk="0" hangingPunct="0">
              <a:defRPr sz="6000">
                <a:solidFill>
                  <a:schemeClr val="tx1"/>
                </a:solidFill>
                <a:latin typeface="Arial" charset="0"/>
              </a:defRPr>
            </a:lvl5pPr>
            <a:lvl6pPr marL="2514600" indent="-228600" algn="ctr" defTabSz="427038" eaLnBrk="0" fontAlgn="base" hangingPunct="0">
              <a:spcBef>
                <a:spcPct val="0"/>
              </a:spcBef>
              <a:spcAft>
                <a:spcPct val="0"/>
              </a:spcAft>
              <a:defRPr sz="6000">
                <a:solidFill>
                  <a:schemeClr val="tx1"/>
                </a:solidFill>
                <a:latin typeface="Arial" charset="0"/>
              </a:defRPr>
            </a:lvl6pPr>
            <a:lvl7pPr marL="2971800" indent="-228600" algn="ctr" defTabSz="427038" eaLnBrk="0" fontAlgn="base" hangingPunct="0">
              <a:spcBef>
                <a:spcPct val="0"/>
              </a:spcBef>
              <a:spcAft>
                <a:spcPct val="0"/>
              </a:spcAft>
              <a:defRPr sz="6000">
                <a:solidFill>
                  <a:schemeClr val="tx1"/>
                </a:solidFill>
                <a:latin typeface="Arial" charset="0"/>
              </a:defRPr>
            </a:lvl7pPr>
            <a:lvl8pPr marL="3429000" indent="-228600" algn="ctr" defTabSz="427038" eaLnBrk="0" fontAlgn="base" hangingPunct="0">
              <a:spcBef>
                <a:spcPct val="0"/>
              </a:spcBef>
              <a:spcAft>
                <a:spcPct val="0"/>
              </a:spcAft>
              <a:defRPr sz="6000">
                <a:solidFill>
                  <a:schemeClr val="tx1"/>
                </a:solidFill>
                <a:latin typeface="Arial" charset="0"/>
              </a:defRPr>
            </a:lvl8pPr>
            <a:lvl9pPr marL="3886200" indent="-228600" algn="ctr" defTabSz="427038" eaLnBrk="0" fontAlgn="base" hangingPunct="0">
              <a:spcBef>
                <a:spcPct val="0"/>
              </a:spcBef>
              <a:spcAft>
                <a:spcPct val="0"/>
              </a:spcAft>
              <a:defRPr sz="6000">
                <a:solidFill>
                  <a:schemeClr val="tx1"/>
                </a:solidFill>
                <a:latin typeface="Arial" charset="0"/>
              </a:defRPr>
            </a:lvl9pPr>
          </a:lstStyle>
          <a:p>
            <a:pPr algn="l">
              <a:lnSpc>
                <a:spcPct val="95000"/>
              </a:lnSpc>
            </a:pPr>
            <a:endParaRPr lang="en-US" altLang="en-US" sz="2200" dirty="0">
              <a:latin typeface="Times New Roman" pitchFamily="18" charset="0"/>
            </a:endParaRPr>
          </a:p>
          <a:p>
            <a:pPr algn="l">
              <a:lnSpc>
                <a:spcPct val="95000"/>
              </a:lnSpc>
            </a:pPr>
            <a:endParaRPr lang="en-US" altLang="en-US" sz="2200" dirty="0">
              <a:latin typeface="Times New Roman" pitchFamily="18" charset="0"/>
            </a:endParaRPr>
          </a:p>
        </p:txBody>
      </p:sp>
      <p:sp>
        <p:nvSpPr>
          <p:cNvPr id="2065" name="Text Box 42"/>
          <p:cNvSpPr txBox="1">
            <a:spLocks noChangeArrowheads="1"/>
          </p:cNvSpPr>
          <p:nvPr/>
        </p:nvSpPr>
        <p:spPr bwMode="auto">
          <a:xfrm>
            <a:off x="636588" y="6450013"/>
            <a:ext cx="8570912" cy="618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3743" tIns="31871" rIns="63743" bIns="31871">
            <a:spAutoFit/>
          </a:bodyPr>
          <a:lstStyle>
            <a:lvl1pPr defTabSz="3059113" eaLnBrk="0" hangingPunct="0">
              <a:defRPr sz="6000">
                <a:solidFill>
                  <a:schemeClr val="tx1"/>
                </a:solidFill>
                <a:latin typeface="Arial" charset="0"/>
              </a:defRPr>
            </a:lvl1pPr>
            <a:lvl2pPr marL="742950" indent="-285750" defTabSz="3059113" eaLnBrk="0" hangingPunct="0">
              <a:defRPr sz="6000">
                <a:solidFill>
                  <a:schemeClr val="tx1"/>
                </a:solidFill>
                <a:latin typeface="Arial" charset="0"/>
              </a:defRPr>
            </a:lvl2pPr>
            <a:lvl3pPr marL="1143000" indent="-228600" defTabSz="3059113" eaLnBrk="0" hangingPunct="0">
              <a:defRPr sz="6000">
                <a:solidFill>
                  <a:schemeClr val="tx1"/>
                </a:solidFill>
                <a:latin typeface="Arial" charset="0"/>
              </a:defRPr>
            </a:lvl3pPr>
            <a:lvl4pPr marL="1600200" indent="-228600" defTabSz="3059113" eaLnBrk="0" hangingPunct="0">
              <a:defRPr sz="6000">
                <a:solidFill>
                  <a:schemeClr val="tx1"/>
                </a:solidFill>
                <a:latin typeface="Arial" charset="0"/>
              </a:defRPr>
            </a:lvl4pPr>
            <a:lvl5pPr marL="2057400" indent="-228600" defTabSz="3059113" eaLnBrk="0" hangingPunct="0">
              <a:defRPr sz="6000">
                <a:solidFill>
                  <a:schemeClr val="tx1"/>
                </a:solidFill>
                <a:latin typeface="Arial" charset="0"/>
              </a:defRPr>
            </a:lvl5pPr>
            <a:lvl6pPr marL="2514600" indent="-228600" algn="ctr" defTabSz="3059113" eaLnBrk="0" fontAlgn="base" hangingPunct="0">
              <a:spcBef>
                <a:spcPct val="0"/>
              </a:spcBef>
              <a:spcAft>
                <a:spcPct val="0"/>
              </a:spcAft>
              <a:defRPr sz="6000">
                <a:solidFill>
                  <a:schemeClr val="tx1"/>
                </a:solidFill>
                <a:latin typeface="Arial" charset="0"/>
              </a:defRPr>
            </a:lvl6pPr>
            <a:lvl7pPr marL="2971800" indent="-228600" algn="ctr" defTabSz="3059113" eaLnBrk="0" fontAlgn="base" hangingPunct="0">
              <a:spcBef>
                <a:spcPct val="0"/>
              </a:spcBef>
              <a:spcAft>
                <a:spcPct val="0"/>
              </a:spcAft>
              <a:defRPr sz="6000">
                <a:solidFill>
                  <a:schemeClr val="tx1"/>
                </a:solidFill>
                <a:latin typeface="Arial" charset="0"/>
              </a:defRPr>
            </a:lvl7pPr>
            <a:lvl8pPr marL="3429000" indent="-228600" algn="ctr" defTabSz="3059113" eaLnBrk="0" fontAlgn="base" hangingPunct="0">
              <a:spcBef>
                <a:spcPct val="0"/>
              </a:spcBef>
              <a:spcAft>
                <a:spcPct val="0"/>
              </a:spcAft>
              <a:defRPr sz="6000">
                <a:solidFill>
                  <a:schemeClr val="tx1"/>
                </a:solidFill>
                <a:latin typeface="Arial" charset="0"/>
              </a:defRPr>
            </a:lvl8pPr>
            <a:lvl9pPr marL="3886200" indent="-228600" algn="ctr" defTabSz="3059113" eaLnBrk="0" fontAlgn="base" hangingPunct="0">
              <a:spcBef>
                <a:spcPct val="0"/>
              </a:spcBef>
              <a:spcAft>
                <a:spcPct val="0"/>
              </a:spcAft>
              <a:defRPr sz="6000">
                <a:solidFill>
                  <a:schemeClr val="tx1"/>
                </a:solidFill>
                <a:latin typeface="Arial" charset="0"/>
              </a:defRPr>
            </a:lvl9pPr>
          </a:lstStyle>
          <a:p>
            <a:pPr eaLnBrk="1" hangingPunct="1">
              <a:spcBef>
                <a:spcPct val="50000"/>
              </a:spcBef>
            </a:pPr>
            <a:r>
              <a:rPr lang="en-US" altLang="en-US" sz="3600" b="1" dirty="0"/>
              <a:t>Introduction</a:t>
            </a:r>
          </a:p>
        </p:txBody>
      </p:sp>
      <p:pic>
        <p:nvPicPr>
          <p:cNvPr id="25" name="Picture 24" descr="ftn_logo.png"/>
          <p:cNvPicPr>
            <a:picLocks noChangeAspect="1"/>
          </p:cNvPicPr>
          <p:nvPr/>
        </p:nvPicPr>
        <p:blipFill>
          <a:blip r:embed="rId3"/>
          <a:stretch>
            <a:fillRect/>
          </a:stretch>
        </p:blipFill>
        <p:spPr>
          <a:xfrm>
            <a:off x="912875" y="2609342"/>
            <a:ext cx="2607565" cy="2867084"/>
          </a:xfrm>
          <a:prstGeom prst="rect">
            <a:avLst/>
          </a:prstGeom>
        </p:spPr>
      </p:pic>
      <p:pic>
        <p:nvPicPr>
          <p:cNvPr id="26" name="Picture 25" descr="ftn_logo.png"/>
          <p:cNvPicPr>
            <a:picLocks noChangeAspect="1"/>
          </p:cNvPicPr>
          <p:nvPr/>
        </p:nvPicPr>
        <p:blipFill>
          <a:blip r:embed="rId3"/>
          <a:stretch>
            <a:fillRect/>
          </a:stretch>
        </p:blipFill>
        <p:spPr>
          <a:xfrm>
            <a:off x="25136855" y="2693162"/>
            <a:ext cx="2607565" cy="2867084"/>
          </a:xfrm>
          <a:prstGeom prst="rect">
            <a:avLst/>
          </a:prstGeom>
        </p:spPr>
      </p:pic>
      <p:pic>
        <p:nvPicPr>
          <p:cNvPr id="28" name="Picture 27" descr="hand.png"/>
          <p:cNvPicPr>
            <a:picLocks noChangeAspect="1"/>
          </p:cNvPicPr>
          <p:nvPr/>
        </p:nvPicPr>
        <p:blipFill>
          <a:blip r:embed="rId4"/>
          <a:stretch>
            <a:fillRect/>
          </a:stretch>
        </p:blipFill>
        <p:spPr>
          <a:xfrm>
            <a:off x="10961951" y="23756190"/>
            <a:ext cx="6685970" cy="5458889"/>
          </a:xfrm>
          <a:prstGeom prst="rect">
            <a:avLst/>
          </a:prstGeom>
        </p:spPr>
      </p:pic>
      <p:pic>
        <p:nvPicPr>
          <p:cNvPr id="17" name="Picture 16" descr="V_croped.png"/>
          <p:cNvPicPr>
            <a:picLocks noChangeAspect="1"/>
          </p:cNvPicPr>
          <p:nvPr/>
        </p:nvPicPr>
        <p:blipFill>
          <a:blip r:embed="rId5"/>
          <a:stretch>
            <a:fillRect/>
          </a:stretch>
        </p:blipFill>
        <p:spPr>
          <a:xfrm>
            <a:off x="23826870" y="19929490"/>
            <a:ext cx="3765150" cy="2816210"/>
          </a:xfrm>
          <a:prstGeom prst="rect">
            <a:avLst/>
          </a:prstGeom>
        </p:spPr>
      </p:pic>
      <p:pic>
        <p:nvPicPr>
          <p:cNvPr id="18" name="Picture 17" descr="L_croped.png"/>
          <p:cNvPicPr>
            <a:picLocks noChangeAspect="1"/>
          </p:cNvPicPr>
          <p:nvPr/>
        </p:nvPicPr>
        <p:blipFill>
          <a:blip r:embed="rId6"/>
          <a:stretch>
            <a:fillRect/>
          </a:stretch>
        </p:blipFill>
        <p:spPr>
          <a:xfrm>
            <a:off x="20120345" y="19983968"/>
            <a:ext cx="3682408" cy="276066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059113" rtl="0" eaLnBrk="1" fontAlgn="base" latinLnBrk="0" hangingPunct="1">
          <a:lnSpc>
            <a:spcPct val="100000"/>
          </a:lnSpc>
          <a:spcBef>
            <a:spcPct val="0"/>
          </a:spcBef>
          <a:spcAft>
            <a:spcPct val="0"/>
          </a:spcAft>
          <a:buClrTx/>
          <a:buSzTx/>
          <a:buFontTx/>
          <a:buNone/>
          <a:tabLst/>
          <a:defRPr kumimoji="0" lang="en-US" altLang="en-US" sz="6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059113" rtl="0" eaLnBrk="1" fontAlgn="base" latinLnBrk="0" hangingPunct="1">
          <a:lnSpc>
            <a:spcPct val="100000"/>
          </a:lnSpc>
          <a:spcBef>
            <a:spcPct val="0"/>
          </a:spcBef>
          <a:spcAft>
            <a:spcPct val="0"/>
          </a:spcAft>
          <a:buClrTx/>
          <a:buSzTx/>
          <a:buFontTx/>
          <a:buNone/>
          <a:tabLst/>
          <a:defRPr kumimoji="0" lang="en-US" altLang="en-US" sz="6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646</Words>
  <Application>Microsoft Office PowerPoint</Application>
  <PresentationFormat>Custom</PresentationFormat>
  <Paragraphs>63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Default Design</vt:lpstr>
      <vt:lpstr>CorelDRAW</vt:lpstr>
      <vt:lpstr>Slide 1</vt:lpstr>
    </vt:vector>
  </TitlesOfParts>
  <Company>MegaPrint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80x90cm vertical poster template</dc:title>
  <dc:creator>Ethan Shulda;www.postersession.com</dc:creator>
  <cp:keywords>www.postersession.com</cp:keywords>
  <dc:description>©MegaPrint Inc. 2009-2015</dc:description>
  <cp:lastModifiedBy>stefan</cp:lastModifiedBy>
  <cp:revision>89</cp:revision>
  <dcterms:created xsi:type="dcterms:W3CDTF">2008-12-04T00:20:37Z</dcterms:created>
  <dcterms:modified xsi:type="dcterms:W3CDTF">2017-02-25T08:19:41Z</dcterms:modified>
</cp:coreProperties>
</file>