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9" r:id="rId2"/>
    <p:sldId id="288" r:id="rId3"/>
    <p:sldId id="290" r:id="rId4"/>
    <p:sldId id="292" r:id="rId5"/>
    <p:sldId id="293" r:id="rId6"/>
    <p:sldId id="294" r:id="rId7"/>
    <p:sldId id="296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53535"/>
    <a:srgbClr val="6A2C91"/>
    <a:srgbClr val="BFBCB7"/>
    <a:srgbClr val="FF7053"/>
    <a:srgbClr val="75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3" autoAdjust="0"/>
    <p:restoredTop sz="91364" autoAdjust="0"/>
  </p:normalViewPr>
  <p:slideViewPr>
    <p:cSldViewPr snapToGrid="0" snapToObjects="1">
      <p:cViewPr varScale="1">
        <p:scale>
          <a:sx n="165" d="100"/>
          <a:sy n="165" d="100"/>
        </p:scale>
        <p:origin x="192" y="264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29" name="Rectangle 28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1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2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39" name="Picture 38" descr="sogeti-coding-dojo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dirty="0" smtClean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17" name="Picture 16" descr="sogeti-coding-dojo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</a:t>
            </a:r>
            <a:br>
              <a:rPr lang="en-US" noProof="0" dirty="0" smtClean="0"/>
            </a:br>
            <a:r>
              <a:rPr lang="en-US" noProof="0" dirty="0" smtClean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Type </a:t>
            </a:r>
            <a:r>
              <a:rPr lang="nl-NL" noProof="0" dirty="0" err="1" smtClean="0"/>
              <a:t>your</a:t>
            </a:r>
            <a:r>
              <a:rPr lang="nl-NL" noProof="0" dirty="0" smtClean="0"/>
              <a:t> </a:t>
            </a:r>
            <a:r>
              <a:rPr lang="nl-NL" noProof="0" dirty="0" err="1" smtClean="0"/>
              <a:t>Location</a:t>
            </a:r>
            <a:r>
              <a:rPr lang="nl-NL" noProof="0" dirty="0" smtClean="0"/>
              <a:t> </a:t>
            </a:r>
            <a:r>
              <a:rPr lang="nl-NL" noProof="0" dirty="0" err="1" smtClean="0"/>
              <a:t>and</a:t>
            </a:r>
            <a:r>
              <a:rPr lang="nl-NL" noProof="0" dirty="0" smtClean="0"/>
              <a:t> date</a:t>
            </a: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 dirty="0" smtClean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 smtClean="0"/>
              <a:t>Sogeti PowerPoint Referentie 2014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 smtClean="0"/>
              <a:t>|</a:t>
            </a:r>
            <a:endParaRPr lang="nl-NL" sz="900" noProof="0" dirty="0"/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4" name="Picture 3" descr="sogeti-coding-dojo-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wwdc/" TargetMode="External"/><Relationship Id="rId4" Type="http://schemas.openxmlformats.org/officeDocument/2006/relationships/hyperlink" Target="https://github.com/apple/swift-evolution" TargetMode="External"/><Relationship Id="rId5" Type="http://schemas.openxmlformats.org/officeDocument/2006/relationships/hyperlink" Target="https://itunes.apple.com/nl/book/swift-programming-language/id881256329" TargetMode="External"/><Relationship Id="rId6" Type="http://schemas.openxmlformats.org/officeDocument/2006/relationships/hyperlink" Target="https://swift.org/about/" TargetMode="External"/><Relationship Id="rId7" Type="http://schemas.openxmlformats.org/officeDocument/2006/relationships/hyperlink" Target="http://ericasadun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348528" y="3074851"/>
            <a:ext cx="3414456" cy="1140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l-NL" dirty="0" smtClean="0">
                <a:solidFill>
                  <a:srgbClr val="353535"/>
                </a:solidFill>
              </a:rPr>
              <a:t>Ruud Puts &amp; Stefan Renne</a:t>
            </a:r>
            <a:endParaRPr lang="nl-NL" dirty="0" smtClean="0">
              <a:solidFill>
                <a:srgbClr val="353535"/>
              </a:solidFill>
            </a:endParaRPr>
          </a:p>
          <a:p>
            <a:pPr>
              <a:lnSpc>
                <a:spcPct val="100000"/>
              </a:lnSpc>
            </a:pPr>
            <a:endParaRPr lang="nl-NL" dirty="0">
              <a:solidFill>
                <a:srgbClr val="353535"/>
              </a:solidFill>
            </a:endParaRPr>
          </a:p>
          <a:p>
            <a:pPr>
              <a:lnSpc>
                <a:spcPct val="100000"/>
              </a:lnSpc>
            </a:pPr>
            <a:r>
              <a:rPr lang="nl-NL" dirty="0" smtClean="0">
                <a:solidFill>
                  <a:srgbClr val="353535"/>
                </a:solidFill>
              </a:rPr>
              <a:t>Vianen, 08 September 2016</a:t>
            </a:r>
            <a:endParaRPr lang="nl-NL" dirty="0">
              <a:solidFill>
                <a:srgbClr val="353535"/>
              </a:solidFill>
            </a:endParaRPr>
          </a:p>
        </p:txBody>
      </p:sp>
      <p:pic>
        <p:nvPicPr>
          <p:cNvPr id="7" name="Picture 6" descr="sogeti-coding-doj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3" y="786086"/>
            <a:ext cx="5897391" cy="18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err="1" smtClean="0"/>
              <a:t>History</a:t>
            </a:r>
            <a:endParaRPr lang="nl-NL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Syntax in </a:t>
            </a:r>
            <a:r>
              <a:rPr lang="nl-NL" sz="2000" dirty="0" err="1" smtClean="0"/>
              <a:t>Playground</a:t>
            </a:r>
            <a:endParaRPr lang="nl-NL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Casus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Resources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84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July</a:t>
            </a:r>
            <a:r>
              <a:rPr lang="nl-NL" dirty="0" smtClean="0"/>
              <a:t> 2010		  	   Development </a:t>
            </a:r>
            <a:r>
              <a:rPr lang="nl-NL" dirty="0" err="1" smtClean="0"/>
              <a:t>Started</a:t>
            </a:r>
            <a:endParaRPr lang="nl-NL" dirty="0" smtClean="0"/>
          </a:p>
          <a:p>
            <a:pPr marL="3257550" lvl="8" indent="-342900">
              <a:buFont typeface="Arial" charset="0"/>
              <a:buChar char="•"/>
            </a:pPr>
            <a:r>
              <a:rPr lang="nl-NL" dirty="0" smtClean="0"/>
              <a:t>Chris </a:t>
            </a:r>
            <a:r>
              <a:rPr lang="nl-NL" dirty="0" err="1" smtClean="0"/>
              <a:t>Lattner</a:t>
            </a:r>
            <a:r>
              <a:rPr lang="nl-NL" dirty="0" smtClean="0"/>
              <a:t> (Apple)</a:t>
            </a:r>
          </a:p>
          <a:p>
            <a:pPr marL="3257550" lvl="8" indent="-342900">
              <a:buFont typeface="Arial" charset="0"/>
              <a:buChar char="•"/>
            </a:pP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smtClean="0"/>
              <a:t>Ruby, </a:t>
            </a:r>
            <a:r>
              <a:rPr lang="nl-NL" dirty="0" err="1" smtClean="0"/>
              <a:t>Objective</a:t>
            </a:r>
            <a:r>
              <a:rPr lang="nl-NL" dirty="0" smtClean="0"/>
              <a:t>-c, Python, </a:t>
            </a:r>
            <a:r>
              <a:rPr lang="nl-NL" dirty="0" err="1" smtClean="0"/>
              <a:t>Etc</a:t>
            </a:r>
            <a:endParaRPr lang="nl-NL" dirty="0" smtClean="0"/>
          </a:p>
          <a:p>
            <a:pPr marL="3257550" lvl="8" indent="-342900">
              <a:buFont typeface="Arial" charset="0"/>
              <a:buChar char="•"/>
            </a:pP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2014			Swift 1.0 </a:t>
            </a:r>
            <a:r>
              <a:rPr lang="nl-NL" dirty="0" err="1"/>
              <a:t>a</a:t>
            </a:r>
            <a:r>
              <a:rPr lang="nl-NL" dirty="0" err="1" smtClean="0"/>
              <a:t>nnounced</a:t>
            </a:r>
            <a:r>
              <a:rPr lang="nl-NL" dirty="0" smtClean="0"/>
              <a:t> </a:t>
            </a: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2015			Swift 2.0</a:t>
            </a:r>
            <a:r>
              <a:rPr lang="nl-NL" dirty="0"/>
              <a:t> </a:t>
            </a:r>
            <a:r>
              <a:rPr lang="nl-NL" dirty="0" err="1" smtClean="0"/>
              <a:t>announced</a:t>
            </a:r>
            <a:r>
              <a:rPr lang="nl-NL" dirty="0" smtClean="0"/>
              <a:t> </a:t>
            </a:r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/>
              <a:t>December 2015 </a:t>
            </a:r>
            <a:r>
              <a:rPr lang="nl-NL" dirty="0" smtClean="0"/>
              <a:t>		Open </a:t>
            </a:r>
            <a:r>
              <a:rPr lang="nl-NL" dirty="0" err="1"/>
              <a:t>sourced</a:t>
            </a:r>
            <a:r>
              <a:rPr lang="nl-NL" dirty="0"/>
              <a:t> </a:t>
            </a: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2016</a:t>
            </a:r>
            <a:r>
              <a:rPr lang="nl-NL" dirty="0"/>
              <a:t> </a:t>
            </a:r>
            <a:r>
              <a:rPr lang="nl-NL" dirty="0" smtClean="0"/>
              <a:t>		Swift 3.0 </a:t>
            </a:r>
            <a:r>
              <a:rPr lang="nl-NL" dirty="0" err="1"/>
              <a:t>announced</a:t>
            </a:r>
            <a:r>
              <a:rPr lang="nl-NL" dirty="0"/>
              <a:t> </a:t>
            </a: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endParaRPr lang="nl-NL" dirty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Ported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			</a:t>
            </a:r>
            <a:r>
              <a:rPr lang="nl-NL" sz="1500" b="0" dirty="0" smtClean="0"/>
              <a:t>Server Side, Linux, PS4, Windows, Android</a:t>
            </a:r>
            <a:endParaRPr lang="nl-NL" sz="1500" b="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7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in </a:t>
            </a:r>
            <a:r>
              <a:rPr lang="nl-NL" dirty="0" err="1" smtClean="0"/>
              <a:t>Playground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1229532"/>
            <a:ext cx="2413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1345163"/>
            <a:ext cx="2578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3"/>
              </a:rPr>
              <a:t>http://developer.apple.com/wwdc</a:t>
            </a:r>
            <a:r>
              <a:rPr lang="nl-NL" sz="2000" dirty="0" smtClean="0">
                <a:hlinkClick r:id="rId3"/>
              </a:rPr>
              <a:t>/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4"/>
              </a:rPr>
              <a:t>https://</a:t>
            </a:r>
            <a:r>
              <a:rPr lang="nl-NL" sz="2000" dirty="0" smtClean="0">
                <a:hlinkClick r:id="rId4"/>
              </a:rPr>
              <a:t>github.com/apple/swift-evolution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5"/>
              </a:rPr>
              <a:t>https://</a:t>
            </a:r>
            <a:r>
              <a:rPr lang="nl-NL" sz="2000" dirty="0" smtClean="0">
                <a:hlinkClick r:id="rId5"/>
              </a:rPr>
              <a:t>itunes.apple.com/nl/book/swift-programming-language/id881256329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6"/>
              </a:rPr>
              <a:t>https://swift.org/about</a:t>
            </a:r>
            <a:r>
              <a:rPr lang="nl-NL" sz="2000" dirty="0" smtClean="0">
                <a:hlinkClick r:id="rId6"/>
              </a:rPr>
              <a:t>/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7"/>
              </a:rPr>
              <a:t>http://</a:t>
            </a:r>
            <a:r>
              <a:rPr lang="nl-NL" sz="2000" dirty="0" smtClean="0">
                <a:hlinkClick r:id="rId7"/>
              </a:rPr>
              <a:t>ericasadun.com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6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348528" y="3074851"/>
            <a:ext cx="3414456" cy="1140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nl-NL" dirty="0" smtClean="0">
              <a:solidFill>
                <a:srgbClr val="353535"/>
              </a:solidFill>
            </a:endParaRPr>
          </a:p>
        </p:txBody>
      </p:sp>
      <p:pic>
        <p:nvPicPr>
          <p:cNvPr id="7" name="Picture 6" descr="sogeti-coding-doj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3" y="786086"/>
            <a:ext cx="5897391" cy="1844005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0" y="3296992"/>
            <a:ext cx="9144000" cy="4380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nl-NL" sz="3500" dirty="0" err="1" smtClean="0">
                <a:solidFill>
                  <a:srgbClr val="353535"/>
                </a:solidFill>
              </a:rPr>
              <a:t>Thank</a:t>
            </a:r>
            <a:r>
              <a:rPr lang="nl-NL" sz="3500" dirty="0" smtClean="0">
                <a:solidFill>
                  <a:srgbClr val="353535"/>
                </a:solidFill>
              </a:rPr>
              <a:t> </a:t>
            </a:r>
            <a:r>
              <a:rPr lang="nl-NL" sz="3500" dirty="0" err="1" smtClean="0">
                <a:solidFill>
                  <a:srgbClr val="353535"/>
                </a:solidFill>
              </a:rPr>
              <a:t>you</a:t>
            </a:r>
            <a:r>
              <a:rPr lang="nl-NL" sz="3500" dirty="0" smtClean="0">
                <a:solidFill>
                  <a:srgbClr val="353535"/>
                </a:solidFill>
              </a:rPr>
              <a:t>!</a:t>
            </a:r>
            <a:endParaRPr lang="nl-NL" sz="3500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70</Words>
  <Application>Microsoft Macintosh PowerPoint</Application>
  <PresentationFormat>On-screen Show (16:9)</PresentationFormat>
  <Paragraphs>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ＭＳ Ｐゴシック</vt:lpstr>
      <vt:lpstr>Wingdings 3</vt:lpstr>
      <vt:lpstr>Arial</vt:lpstr>
      <vt:lpstr>Sogeti 16x9 Template 2014</vt:lpstr>
      <vt:lpstr>PowerPoint Presentation</vt:lpstr>
      <vt:lpstr>Agenda.</vt:lpstr>
      <vt:lpstr>History.</vt:lpstr>
      <vt:lpstr>Syntax in Playground.</vt:lpstr>
      <vt:lpstr>Casus.</vt:lpstr>
      <vt:lpstr>Resources.</vt:lpstr>
      <vt:lpstr>PowerPoint Presentation</vt:lpstr>
    </vt:vector>
  </TitlesOfParts>
  <Company>CAV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</dc:creator>
  <cp:lastModifiedBy>Microsoft Office User</cp:lastModifiedBy>
  <cp:revision>122</cp:revision>
  <dcterms:created xsi:type="dcterms:W3CDTF">2013-08-05T13:16:08Z</dcterms:created>
  <dcterms:modified xsi:type="dcterms:W3CDTF">2016-09-06T15:08:02Z</dcterms:modified>
</cp:coreProperties>
</file>