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9" r:id="rId2"/>
    <p:sldId id="288" r:id="rId3"/>
    <p:sldId id="290" r:id="rId4"/>
    <p:sldId id="292" r:id="rId5"/>
    <p:sldId id="297" r:id="rId6"/>
    <p:sldId id="294" r:id="rId7"/>
    <p:sldId id="296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orient="horz" pos="213" userDrawn="1">
          <p15:clr>
            <a:srgbClr val="A4A3A4"/>
          </p15:clr>
        </p15:guide>
        <p15:guide id="3" orient="horz" pos="271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5542" userDrawn="1">
          <p15:clr>
            <a:srgbClr val="A4A3A4"/>
          </p15:clr>
        </p15:guide>
        <p15:guide id="7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53535"/>
    <a:srgbClr val="6A2C91"/>
    <a:srgbClr val="BFBCB7"/>
    <a:srgbClr val="FF7053"/>
    <a:srgbClr val="757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1343" autoAdjust="0"/>
  </p:normalViewPr>
  <p:slideViewPr>
    <p:cSldViewPr snapToGrid="0" snapToObjects="1">
      <p:cViewPr varScale="1">
        <p:scale>
          <a:sx n="152" d="100"/>
          <a:sy n="152" d="100"/>
        </p:scale>
        <p:origin x="200" y="464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-69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3177-940D-4B97-A051-92805C7C3152}" type="datetimeFigureOut">
              <a:rPr lang="en-US" smtClean="0"/>
              <a:pPr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AAA83-81CB-4FDD-B80E-7E3127469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B54E-4A02-452E-ADC8-FC4AE631CF37}" type="datetimeFigureOut">
              <a:rPr lang="en-US" smtClean="0"/>
              <a:pPr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31E2-5917-44CD-8A06-5F2829B13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nl-NL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31E2-5917-44CD-8A06-5F2829B13D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29" name="Rectangle 28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1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3" name="Freeform 32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2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39" name="Picture 38" descr="sogeti-coding-dojo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3112"/>
            <a:ext cx="8460000" cy="1282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 baseline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342000" y="1588017"/>
            <a:ext cx="8460000" cy="2608839"/>
          </a:xfrm>
        </p:spPr>
        <p:txBody>
          <a:bodyPr/>
          <a:lstStyle>
            <a:lvl1pPr>
              <a:lnSpc>
                <a:spcPts val="1400"/>
              </a:lnSpc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nl-NL" noProof="0"/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342000" y="1285625"/>
            <a:ext cx="8460000" cy="266675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ct val="0"/>
              </a:spcBef>
              <a:buNone/>
              <a:defRPr lang="en-US" sz="18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om een grafiektitel te maken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6"/>
            <a:ext cx="8460000" cy="3700483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dirty="0" smtClean="0"/>
              <a:t>Click icon to add picture</a:t>
            </a:r>
            <a:endParaRPr lang="nl-NL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84600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35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7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8460000" cy="141064"/>
          </a:xfrm>
        </p:spPr>
        <p:txBody>
          <a:bodyPr vert="horz" lIns="0" tIns="0" rIns="0" bIns="0" rtlCol="0" anchor="t" anchorCtr="0">
            <a:noAutofit/>
          </a:bodyPr>
          <a:lstStyle>
            <a:lvl1pPr marL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- onderschrift - b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0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53" name="Picture Placeholder 2"/>
          <p:cNvSpPr>
            <a:spLocks noGrp="1"/>
          </p:cNvSpPr>
          <p:nvPr>
            <p:ph type="pic" idx="13"/>
          </p:nvPr>
        </p:nvSpPr>
        <p:spPr>
          <a:xfrm>
            <a:off x="4658400" y="345281"/>
            <a:ext cx="4143600" cy="3700488"/>
          </a:xfrm>
        </p:spPr>
        <p:txBody>
          <a:bodyPr/>
          <a:lstStyle>
            <a:lvl1pPr marL="0" indent="0">
              <a:buNone/>
              <a:defRPr sz="1050" b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4" hasCustomPrompt="1"/>
          </p:nvPr>
        </p:nvSpPr>
        <p:spPr>
          <a:xfrm>
            <a:off x="3420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9" name="Text Placeholder 60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  <p:sp>
        <p:nvSpPr>
          <p:cNvPr id="10" name="Text Placeholder 60"/>
          <p:cNvSpPr>
            <a:spLocks noGrp="1"/>
          </p:cNvSpPr>
          <p:nvPr>
            <p:ph type="body" sz="quarter" idx="16" hasCustomPrompt="1"/>
          </p:nvPr>
        </p:nvSpPr>
        <p:spPr>
          <a:xfrm>
            <a:off x="4658400" y="4045769"/>
            <a:ext cx="4143600" cy="26667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ts val="1400"/>
              </a:lnSpc>
              <a:spcBef>
                <a:spcPct val="0"/>
              </a:spcBef>
              <a:buNone/>
              <a:defRPr lang="en-US" sz="1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noProof="0" dirty="0" smtClean="0"/>
              <a:t>Klik hier voor een onderschrift</a:t>
            </a:r>
          </a:p>
        </p:txBody>
      </p:sp>
      <p:sp>
        <p:nvSpPr>
          <p:cNvPr id="11" name="Text Placeholder 60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0" y="4326155"/>
            <a:ext cx="4143600" cy="1404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ts val="1000"/>
              </a:lnSpc>
              <a:spcBef>
                <a:spcPct val="0"/>
              </a:spcBef>
              <a:buNone/>
              <a:defRPr lang="en-US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w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37" y="525904"/>
            <a:ext cx="7840326" cy="3786532"/>
          </a:xfrm>
          <a:noFill/>
        </p:spPr>
        <p:txBody>
          <a:bodyPr lIns="0" rIns="0" anchor="t" anchorCtr="0"/>
          <a:lstStyle>
            <a:lvl1pPr>
              <a:lnSpc>
                <a:spcPts val="3600"/>
              </a:lnSpc>
              <a:defRPr sz="3000"/>
            </a:lvl1pPr>
          </a:lstStyle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grpSp>
        <p:nvGrpSpPr>
          <p:cNvPr id="29" name="Group 28"/>
          <p:cNvGrpSpPr/>
          <p:nvPr userDrawn="1"/>
        </p:nvGrpSpPr>
        <p:grpSpPr bwMode="gray">
          <a:xfrm>
            <a:off x="342901" y="4559215"/>
            <a:ext cx="1109903" cy="241172"/>
            <a:chOff x="2749538" y="2279310"/>
            <a:chExt cx="1479870" cy="321562"/>
          </a:xfrm>
        </p:grpSpPr>
        <p:sp>
          <p:nvSpPr>
            <p:cNvPr id="30" name="Rectangle 29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32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34" name="Freeform 33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33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17" name="Picture 16" descr="sogeti-coding-dojo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342000" y="342001"/>
            <a:ext cx="8460000" cy="3970444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 anchorCtr="0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</a:t>
            </a:r>
            <a:br>
              <a:rPr lang="en-US" noProof="0" dirty="0" smtClean="0"/>
            </a:br>
            <a:r>
              <a:rPr lang="en-US" noProof="0" dirty="0" smtClean="0"/>
              <a:t>subtitle style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Type </a:t>
            </a:r>
            <a:r>
              <a:rPr lang="nl-NL" noProof="0" dirty="0" err="1" smtClean="0"/>
              <a:t>your</a:t>
            </a:r>
            <a:r>
              <a:rPr lang="nl-NL" noProof="0" dirty="0" smtClean="0"/>
              <a:t> </a:t>
            </a:r>
            <a:r>
              <a:rPr lang="nl-NL" noProof="0" dirty="0" err="1" smtClean="0"/>
              <a:t>Location</a:t>
            </a:r>
            <a:r>
              <a:rPr lang="nl-NL" noProof="0" dirty="0" smtClean="0"/>
              <a:t> </a:t>
            </a:r>
            <a:r>
              <a:rPr lang="nl-NL" noProof="0" dirty="0" err="1" smtClean="0"/>
              <a:t>and</a:t>
            </a:r>
            <a:r>
              <a:rPr lang="nl-NL" noProof="0" dirty="0" smtClean="0"/>
              <a:t> date</a:t>
            </a:r>
            <a:endParaRPr lang="nl-N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4"/>
            <a:ext cx="4143285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4"/>
            <a:ext cx="4143600" cy="30268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met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420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658400" y="1285625"/>
            <a:ext cx="4143600" cy="302685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342000" y="1285625"/>
            <a:ext cx="8460000" cy="2911231"/>
          </a:xfrm>
        </p:spPr>
        <p:txBody>
          <a:bodyPr/>
          <a:lstStyle>
            <a:lvl1pPr>
              <a:lnSpc>
                <a:spcPts val="1600"/>
              </a:lnSpc>
              <a:defRPr sz="1400"/>
            </a:lvl1pPr>
          </a:lstStyle>
          <a:p>
            <a:r>
              <a:rPr lang="en-US" noProof="0" dirty="0" smtClean="0"/>
              <a:t>Click icon to add table</a:t>
            </a:r>
            <a:endParaRPr lang="nl-NL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EACBA47-91FC-4F0F-98EF-AF8B449ABA17}" type="slidenum">
              <a:rPr lang="nl-NL" noProof="0" smtClean="0"/>
              <a:pPr/>
              <a:t>‹#›</a:t>
            </a:fld>
            <a:endParaRPr lang="nl-NL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noProof="0" smtClean="0"/>
              <a:t>Sogeti PowerPoint Referentie 2014</a:t>
            </a:r>
            <a:endParaRPr lang="nl-NL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000" y="4220155"/>
            <a:ext cx="8460000" cy="128240"/>
          </a:xfrm>
        </p:spPr>
        <p:txBody>
          <a:bodyPr anchor="t" anchorCtr="0">
            <a:noAutofit/>
          </a:bodyPr>
          <a:lstStyle>
            <a:lvl1pPr marL="0" indent="0">
              <a:lnSpc>
                <a:spcPts val="1000"/>
              </a:lnSpc>
              <a:buNone/>
              <a:defRPr sz="900" b="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noProof="0" dirty="0" smtClean="0"/>
              <a:t>Klik hier om een bronvermelding toe te voegen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000" y="342900"/>
            <a:ext cx="8460000" cy="6858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180000" tIns="0" rIns="18000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00" y="1285624"/>
            <a:ext cx="8460000" cy="30268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624" y="4608027"/>
            <a:ext cx="6621144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 smtClean="0"/>
              <a:t>Sogeti PowerPoint Referentie 2014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000" y="4608027"/>
            <a:ext cx="216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algn="r" defTabSz="685800" rtl="0" eaLnBrk="1" latinLnBrk="0" hangingPunct="1">
              <a:lnSpc>
                <a:spcPts val="1400"/>
              </a:lnSpc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ACBA47-91FC-4F0F-98EF-AF8B449ABA17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8505768" y="4608027"/>
            <a:ext cx="162000" cy="192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00"/>
              </a:lnSpc>
            </a:pPr>
            <a:r>
              <a:rPr lang="nl-NL" sz="900" noProof="0" dirty="0" smtClean="0"/>
              <a:t>|</a:t>
            </a:r>
            <a:endParaRPr lang="nl-NL" sz="900" noProof="0" dirty="0"/>
          </a:p>
        </p:txBody>
      </p:sp>
      <p:grpSp>
        <p:nvGrpSpPr>
          <p:cNvPr id="100" name="Group 99"/>
          <p:cNvGrpSpPr/>
          <p:nvPr userDrawn="1"/>
        </p:nvGrpSpPr>
        <p:grpSpPr bwMode="gray">
          <a:xfrm>
            <a:off x="342000" y="4559215"/>
            <a:ext cx="1109903" cy="241172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502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8039" y="2279310"/>
              <a:ext cx="991369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grpSp>
          <p:nvGrpSpPr>
            <p:cNvPr id="103" name="Group 21"/>
            <p:cNvGrpSpPr/>
            <p:nvPr/>
          </p:nvGrpSpPr>
          <p:grpSpPr bwMode="gray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5" name="Freeform 104"/>
              <p:cNvSpPr>
                <a:spLocks/>
              </p:cNvSpPr>
              <p:nvPr/>
            </p:nvSpPr>
            <p:spPr bwMode="gray">
              <a:xfrm>
                <a:off x="-1490663" y="3248025"/>
                <a:ext cx="434975" cy="603250"/>
              </a:xfrm>
              <a:custGeom>
                <a:avLst/>
                <a:gdLst/>
                <a:ahLst/>
                <a:cxnLst>
                  <a:cxn ang="0">
                    <a:pos x="108" y="42"/>
                  </a:cxn>
                  <a:cxn ang="0">
                    <a:pos x="92" y="42"/>
                  </a:cxn>
                  <a:cxn ang="0">
                    <a:pos x="62" y="10"/>
                  </a:cxn>
                  <a:cxn ang="0">
                    <a:pos x="32" y="36"/>
                  </a:cxn>
                  <a:cxn ang="0">
                    <a:pos x="77" y="66"/>
                  </a:cxn>
                  <a:cxn ang="0">
                    <a:pos x="116" y="111"/>
                  </a:cxn>
                  <a:cxn ang="0">
                    <a:pos x="50" y="161"/>
                  </a:cxn>
                  <a:cxn ang="0">
                    <a:pos x="0" y="153"/>
                  </a:cxn>
                  <a:cxn ang="0">
                    <a:pos x="0" y="113"/>
                  </a:cxn>
                  <a:cxn ang="0">
                    <a:pos x="17" y="113"/>
                  </a:cxn>
                  <a:cxn ang="0">
                    <a:pos x="52" y="151"/>
                  </a:cxn>
                  <a:cxn ang="0">
                    <a:pos x="84" y="122"/>
                  </a:cxn>
                  <a:cxn ang="0">
                    <a:pos x="67" y="98"/>
                  </a:cxn>
                  <a:cxn ang="0">
                    <a:pos x="0" y="46"/>
                  </a:cxn>
                  <a:cxn ang="0">
                    <a:pos x="61" y="0"/>
                  </a:cxn>
                  <a:cxn ang="0">
                    <a:pos x="108" y="7"/>
                  </a:cxn>
                  <a:cxn ang="0">
                    <a:pos x="108" y="42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gray">
              <a:xfrm>
                <a:off x="-384175" y="3341688"/>
                <a:ext cx="503238" cy="504825"/>
              </a:xfrm>
              <a:custGeom>
                <a:avLst/>
                <a:gdLst/>
                <a:ahLst/>
                <a:cxnLst>
                  <a:cxn ang="0">
                    <a:pos x="70" y="74"/>
                  </a:cxn>
                  <a:cxn ang="0">
                    <a:pos x="106" y="74"/>
                  </a:cxn>
                  <a:cxn ang="0">
                    <a:pos x="134" y="74"/>
                  </a:cxn>
                  <a:cxn ang="0">
                    <a:pos x="134" y="82"/>
                  </a:cxn>
                  <a:cxn ang="0">
                    <a:pos x="120" y="97"/>
                  </a:cxn>
                  <a:cxn ang="0">
                    <a:pos x="120" y="127"/>
                  </a:cxn>
                  <a:cxn ang="0">
                    <a:pos x="82" y="134"/>
                  </a:cxn>
                  <a:cxn ang="0">
                    <a:pos x="64" y="135"/>
                  </a:cxn>
                  <a:cxn ang="0">
                    <a:pos x="0" y="70"/>
                  </a:cxn>
                  <a:cxn ang="0">
                    <a:pos x="70" y="0"/>
                  </a:cxn>
                  <a:cxn ang="0">
                    <a:pos x="117" y="5"/>
                  </a:cxn>
                  <a:cxn ang="0">
                    <a:pos x="117" y="38"/>
                  </a:cxn>
                  <a:cxn ang="0">
                    <a:pos x="103" y="38"/>
                  </a:cxn>
                  <a:cxn ang="0">
                    <a:pos x="70" y="8"/>
                  </a:cxn>
                  <a:cxn ang="0">
                    <a:pos x="31" y="71"/>
                  </a:cxn>
                  <a:cxn ang="0">
                    <a:pos x="68" y="128"/>
                  </a:cxn>
                  <a:cxn ang="0">
                    <a:pos x="91" y="119"/>
                  </a:cxn>
                  <a:cxn ang="0">
                    <a:pos x="93" y="97"/>
                  </a:cxn>
                  <a:cxn ang="0">
                    <a:pos x="70" y="82"/>
                  </a:cxn>
                  <a:cxn ang="0">
                    <a:pos x="70" y="74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gray">
              <a:xfrm>
                <a:off x="174625" y="3348038"/>
                <a:ext cx="390525" cy="495300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04" y="0"/>
                  </a:cxn>
                  <a:cxn ang="0">
                    <a:pos x="104" y="32"/>
                  </a:cxn>
                  <a:cxn ang="0">
                    <a:pos x="90" y="32"/>
                  </a:cxn>
                  <a:cxn ang="0">
                    <a:pos x="62" y="9"/>
                  </a:cxn>
                  <a:cxn ang="0">
                    <a:pos x="43" y="9"/>
                  </a:cxn>
                  <a:cxn ang="0">
                    <a:pos x="43" y="58"/>
                  </a:cxn>
                  <a:cxn ang="0">
                    <a:pos x="55" y="58"/>
                  </a:cxn>
                  <a:cxn ang="0">
                    <a:pos x="69" y="39"/>
                  </a:cxn>
                  <a:cxn ang="0">
                    <a:pos x="79" y="39"/>
                  </a:cxn>
                  <a:cxn ang="0">
                    <a:pos x="79" y="62"/>
                  </a:cxn>
                  <a:cxn ang="0">
                    <a:pos x="79" y="84"/>
                  </a:cxn>
                  <a:cxn ang="0">
                    <a:pos x="69" y="84"/>
                  </a:cxn>
                  <a:cxn ang="0">
                    <a:pos x="55" y="66"/>
                  </a:cxn>
                  <a:cxn ang="0">
                    <a:pos x="43" y="66"/>
                  </a:cxn>
                  <a:cxn ang="0">
                    <a:pos x="43" y="123"/>
                  </a:cxn>
                  <a:cxn ang="0">
                    <a:pos x="64" y="123"/>
                  </a:cxn>
                  <a:cxn ang="0">
                    <a:pos x="90" y="96"/>
                  </a:cxn>
                  <a:cxn ang="0">
                    <a:pos x="104" y="96"/>
                  </a:cxn>
                  <a:cxn ang="0">
                    <a:pos x="104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6" y="109"/>
                  </a:cxn>
                  <a:cxn ang="0">
                    <a:pos x="16" y="24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gray">
              <a:xfrm>
                <a:off x="625475" y="3348038"/>
                <a:ext cx="449263" cy="495300"/>
              </a:xfrm>
              <a:custGeom>
                <a:avLst/>
                <a:gdLst/>
                <a:ahLst/>
                <a:cxnLst>
                  <a:cxn ang="0">
                    <a:pos x="27" y="124"/>
                  </a:cxn>
                  <a:cxn ang="0">
                    <a:pos x="46" y="109"/>
                  </a:cxn>
                  <a:cxn ang="0">
                    <a:pos x="46" y="9"/>
                  </a:cxn>
                  <a:cxn ang="0">
                    <a:pos x="38" y="9"/>
                  </a:cxn>
                  <a:cxn ang="0">
                    <a:pos x="14" y="35"/>
                  </a:cxn>
                  <a:cxn ang="0">
                    <a:pos x="0" y="35"/>
                  </a:cxn>
                  <a:cxn ang="0">
                    <a:pos x="0" y="0"/>
                  </a:cxn>
                  <a:cxn ang="0">
                    <a:pos x="120" y="0"/>
                  </a:cxn>
                  <a:cxn ang="0">
                    <a:pos x="120" y="35"/>
                  </a:cxn>
                  <a:cxn ang="0">
                    <a:pos x="106" y="35"/>
                  </a:cxn>
                  <a:cxn ang="0">
                    <a:pos x="82" y="9"/>
                  </a:cxn>
                  <a:cxn ang="0">
                    <a:pos x="74" y="9"/>
                  </a:cxn>
                  <a:cxn ang="0">
                    <a:pos x="74" y="109"/>
                  </a:cxn>
                  <a:cxn ang="0">
                    <a:pos x="93" y="124"/>
                  </a:cxn>
                  <a:cxn ang="0">
                    <a:pos x="93" y="132"/>
                  </a:cxn>
                  <a:cxn ang="0">
                    <a:pos x="27" y="132"/>
                  </a:cxn>
                  <a:cxn ang="0">
                    <a:pos x="27" y="124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gray">
              <a:xfrm>
                <a:off x="1123950" y="3348038"/>
                <a:ext cx="242888" cy="495300"/>
              </a:xfrm>
              <a:custGeom>
                <a:avLst/>
                <a:gdLst/>
                <a:ahLst/>
                <a:cxnLst>
                  <a:cxn ang="0">
                    <a:pos x="46" y="109"/>
                  </a:cxn>
                  <a:cxn ang="0">
                    <a:pos x="65" y="124"/>
                  </a:cxn>
                  <a:cxn ang="0">
                    <a:pos x="65" y="132"/>
                  </a:cxn>
                  <a:cxn ang="0">
                    <a:pos x="0" y="132"/>
                  </a:cxn>
                  <a:cxn ang="0">
                    <a:pos x="0" y="124"/>
                  </a:cxn>
                  <a:cxn ang="0">
                    <a:pos x="19" y="109"/>
                  </a:cxn>
                  <a:cxn ang="0">
                    <a:pos x="19" y="24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5" y="0"/>
                  </a:cxn>
                  <a:cxn ang="0">
                    <a:pos x="65" y="8"/>
                  </a:cxn>
                  <a:cxn ang="0">
                    <a:pos x="46" y="24"/>
                  </a:cxn>
                  <a:cxn ang="0">
                    <a:pos x="46" y="109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gray">
              <a:xfrm>
                <a:off x="-968375" y="3341688"/>
                <a:ext cx="493713" cy="504825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6" y="0"/>
                  </a:cxn>
                  <a:cxn ang="0">
                    <a:pos x="132" y="68"/>
                  </a:cxn>
                  <a:cxn ang="0">
                    <a:pos x="66" y="135"/>
                  </a:cxn>
                  <a:cxn ang="0">
                    <a:pos x="0" y="68"/>
                  </a:cxn>
                  <a:cxn ang="0">
                    <a:pos x="102" y="68"/>
                  </a:cxn>
                  <a:cxn ang="0">
                    <a:pos x="66" y="8"/>
                  </a:cxn>
                  <a:cxn ang="0">
                    <a:pos x="31" y="68"/>
                  </a:cxn>
                  <a:cxn ang="0">
                    <a:pos x="66" y="128"/>
                  </a:cxn>
                  <a:cxn ang="0">
                    <a:pos x="102" y="68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800" noProof="0"/>
              </a:p>
            </p:txBody>
          </p:sp>
        </p:grpSp>
        <p:sp>
          <p:nvSpPr>
            <p:cNvPr id="104" name="Freeform 13"/>
            <p:cNvSpPr>
              <a:spLocks/>
            </p:cNvSpPr>
            <p:nvPr/>
          </p:nvSpPr>
          <p:spPr bwMode="gray">
            <a:xfrm>
              <a:off x="2776451" y="2301485"/>
              <a:ext cx="440608" cy="269126"/>
            </a:xfrm>
            <a:custGeom>
              <a:avLst/>
              <a:gdLst/>
              <a:ahLst/>
              <a:cxnLst>
                <a:cxn ang="0">
                  <a:pos x="115" y="282"/>
                </a:cxn>
                <a:cxn ang="0">
                  <a:pos x="117" y="276"/>
                </a:cxn>
                <a:cxn ang="0">
                  <a:pos x="195" y="209"/>
                </a:cxn>
                <a:cxn ang="0">
                  <a:pos x="194" y="207"/>
                </a:cxn>
                <a:cxn ang="0">
                  <a:pos x="116" y="243"/>
                </a:cxn>
                <a:cxn ang="0">
                  <a:pos x="63" y="237"/>
                </a:cxn>
                <a:cxn ang="0">
                  <a:pos x="6" y="182"/>
                </a:cxn>
                <a:cxn ang="0">
                  <a:pos x="6" y="133"/>
                </a:cxn>
                <a:cxn ang="0">
                  <a:pos x="26" y="103"/>
                </a:cxn>
                <a:cxn ang="0">
                  <a:pos x="87" y="74"/>
                </a:cxn>
                <a:cxn ang="0">
                  <a:pos x="124" y="66"/>
                </a:cxn>
                <a:cxn ang="0">
                  <a:pos x="124" y="66"/>
                </a:cxn>
                <a:cxn ang="0">
                  <a:pos x="231" y="0"/>
                </a:cxn>
                <a:cxn ang="0">
                  <a:pos x="339" y="66"/>
                </a:cxn>
                <a:cxn ang="0">
                  <a:pos x="338" y="66"/>
                </a:cxn>
                <a:cxn ang="0">
                  <a:pos x="376" y="74"/>
                </a:cxn>
                <a:cxn ang="0">
                  <a:pos x="437" y="103"/>
                </a:cxn>
                <a:cxn ang="0">
                  <a:pos x="457" y="133"/>
                </a:cxn>
                <a:cxn ang="0">
                  <a:pos x="457" y="182"/>
                </a:cxn>
                <a:cxn ang="0">
                  <a:pos x="399" y="237"/>
                </a:cxn>
                <a:cxn ang="0">
                  <a:pos x="347" y="243"/>
                </a:cxn>
                <a:cxn ang="0">
                  <a:pos x="269" y="207"/>
                </a:cxn>
                <a:cxn ang="0">
                  <a:pos x="267" y="209"/>
                </a:cxn>
                <a:cxn ang="0">
                  <a:pos x="345" y="276"/>
                </a:cxn>
                <a:cxn ang="0">
                  <a:pos x="347" y="282"/>
                </a:cxn>
                <a:cxn ang="0">
                  <a:pos x="115" y="282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800" noProof="0"/>
            </a:p>
          </p:txBody>
        </p:sp>
      </p:grpSp>
      <p:pic>
        <p:nvPicPr>
          <p:cNvPr id="4" name="Picture 3" descr="sogeti-coding-dojo-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74" y="4555607"/>
            <a:ext cx="782840" cy="2447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61" r:id="rId3"/>
    <p:sldLayoutId id="2147483650" r:id="rId4"/>
    <p:sldLayoutId id="2147483671" r:id="rId5"/>
    <p:sldLayoutId id="2147483652" r:id="rId6"/>
    <p:sldLayoutId id="2147483670" r:id="rId7"/>
    <p:sldLayoutId id="2147483654" r:id="rId8"/>
    <p:sldLayoutId id="2147483666" r:id="rId9"/>
    <p:sldLayoutId id="2147483667" r:id="rId10"/>
    <p:sldLayoutId id="2147483655" r:id="rId11"/>
    <p:sldLayoutId id="2147483668" r:id="rId12"/>
    <p:sldLayoutId id="2147483664" r:id="rId13"/>
    <p:sldLayoutId id="2147483660" r:id="rId14"/>
  </p:sldLayoutIdLst>
  <p:hf hdr="0" dt="0"/>
  <p:txStyles>
    <p:titleStyle>
      <a:lvl1pPr algn="l" defTabSz="685800" rtl="0" eaLnBrk="1" latinLnBrk="0" hangingPunct="1">
        <a:lnSpc>
          <a:spcPts val="32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1000" indent="-351000" algn="l" defTabSz="685800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5000" indent="-350044" algn="l" defTabSz="740569" rtl="0" eaLnBrk="1" latinLnBrk="0" hangingPunct="1">
        <a:lnSpc>
          <a:spcPts val="2000"/>
        </a:lnSpc>
        <a:spcBef>
          <a:spcPts val="0"/>
        </a:spcBef>
        <a:buFont typeface="Wingdings 3" pitchFamily="18" charset="2"/>
        <a:buChar char="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10841" indent="-350044" algn="l" defTabSz="740569" rtl="0" eaLnBrk="1" latinLnBrk="0" hangingPunct="1">
        <a:lnSpc>
          <a:spcPts val="2000"/>
        </a:lnSpc>
        <a:spcBef>
          <a:spcPts val="0"/>
        </a:spcBef>
        <a:buFont typeface="Century Gothic" pitchFamily="34" charset="0"/>
        <a:buChar char="•"/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5406" indent="-350044" algn="l" defTabSz="685800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7116" indent="-350044" algn="l" defTabSz="501254" rtl="0" eaLnBrk="1" latinLnBrk="0" hangingPunct="1">
        <a:lnSpc>
          <a:spcPts val="1800"/>
        </a:lnSpc>
        <a:spcBef>
          <a:spcPts val="0"/>
        </a:spcBef>
        <a:buFont typeface="Century Gothic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pple.com/wwdc/" TargetMode="External"/><Relationship Id="rId4" Type="http://schemas.openxmlformats.org/officeDocument/2006/relationships/hyperlink" Target="https://github.com/apple/swift-evolution" TargetMode="External"/><Relationship Id="rId5" Type="http://schemas.openxmlformats.org/officeDocument/2006/relationships/hyperlink" Target="https://itunes.apple.com/nl/book/swift-programming-language/id881256329" TargetMode="External"/><Relationship Id="rId6" Type="http://schemas.openxmlformats.org/officeDocument/2006/relationships/hyperlink" Target="https://swift.org/about/" TargetMode="External"/><Relationship Id="rId7" Type="http://schemas.openxmlformats.org/officeDocument/2006/relationships/hyperlink" Target="http://ericasadun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348528" y="3074851"/>
            <a:ext cx="3414456" cy="11406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l-NL" dirty="0" smtClean="0">
                <a:solidFill>
                  <a:srgbClr val="353535"/>
                </a:solidFill>
              </a:rPr>
              <a:t>Ruud Puts &amp; Stefan Renne</a:t>
            </a:r>
          </a:p>
          <a:p>
            <a:pPr>
              <a:lnSpc>
                <a:spcPct val="100000"/>
              </a:lnSpc>
            </a:pPr>
            <a:endParaRPr lang="nl-NL" dirty="0">
              <a:solidFill>
                <a:srgbClr val="353535"/>
              </a:solidFill>
            </a:endParaRPr>
          </a:p>
          <a:p>
            <a:pPr>
              <a:lnSpc>
                <a:spcPct val="100000"/>
              </a:lnSpc>
            </a:pPr>
            <a:r>
              <a:rPr lang="nl-NL" dirty="0" smtClean="0">
                <a:solidFill>
                  <a:srgbClr val="353535"/>
                </a:solidFill>
              </a:rPr>
              <a:t>Vianen, 08 September 2016</a:t>
            </a:r>
            <a:endParaRPr lang="nl-NL" dirty="0">
              <a:solidFill>
                <a:srgbClr val="353535"/>
              </a:solidFill>
            </a:endParaRPr>
          </a:p>
        </p:txBody>
      </p:sp>
      <p:pic>
        <p:nvPicPr>
          <p:cNvPr id="7" name="Picture 6" descr="sogeti-coding-doj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03" y="786086"/>
            <a:ext cx="5897391" cy="18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err="1" smtClean="0"/>
              <a:t>History</a:t>
            </a:r>
            <a:endParaRPr lang="nl-NL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Syntax in </a:t>
            </a:r>
            <a:r>
              <a:rPr lang="nl-NL" sz="2000" dirty="0" err="1" smtClean="0"/>
              <a:t>Playground</a:t>
            </a:r>
            <a:endParaRPr lang="nl-NL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Casus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nl-NL" sz="2000" dirty="0" smtClean="0"/>
              <a:t>Resources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84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July</a:t>
            </a:r>
            <a:r>
              <a:rPr lang="nl-NL" dirty="0" smtClean="0"/>
              <a:t> 2010		  	   Development </a:t>
            </a:r>
            <a:r>
              <a:rPr lang="nl-NL" dirty="0" err="1" smtClean="0"/>
              <a:t>Started</a:t>
            </a:r>
            <a:endParaRPr lang="nl-NL" dirty="0" smtClean="0"/>
          </a:p>
          <a:p>
            <a:pPr marL="3257550" lvl="8" indent="-342900">
              <a:buFont typeface="Arial" charset="0"/>
              <a:buChar char="•"/>
            </a:pPr>
            <a:r>
              <a:rPr lang="nl-NL" dirty="0" smtClean="0"/>
              <a:t>Chris </a:t>
            </a:r>
            <a:r>
              <a:rPr lang="nl-NL" dirty="0" err="1" smtClean="0"/>
              <a:t>Lattner</a:t>
            </a:r>
            <a:r>
              <a:rPr lang="nl-NL" dirty="0" smtClean="0"/>
              <a:t> (Apple)</a:t>
            </a:r>
          </a:p>
          <a:p>
            <a:pPr marL="3257550" lvl="8" indent="-342900">
              <a:buFont typeface="Arial" charset="0"/>
              <a:buChar char="•"/>
            </a:pP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smtClean="0"/>
              <a:t>Ruby, </a:t>
            </a:r>
            <a:r>
              <a:rPr lang="nl-NL" dirty="0" err="1" smtClean="0"/>
              <a:t>Objective</a:t>
            </a:r>
            <a:r>
              <a:rPr lang="nl-NL" dirty="0" smtClean="0"/>
              <a:t>-c, Python, </a:t>
            </a:r>
            <a:r>
              <a:rPr lang="nl-NL" dirty="0" err="1" smtClean="0"/>
              <a:t>Etc</a:t>
            </a:r>
            <a:endParaRPr lang="nl-NL" dirty="0" smtClean="0"/>
          </a:p>
          <a:p>
            <a:pPr marL="3257550" lvl="8" indent="-342900">
              <a:buFont typeface="Arial" charset="0"/>
              <a:buChar char="•"/>
            </a:pP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2014			Swift 1.0 </a:t>
            </a:r>
            <a:r>
              <a:rPr lang="nl-NL" dirty="0" err="1"/>
              <a:t>a</a:t>
            </a:r>
            <a:r>
              <a:rPr lang="nl-NL" dirty="0" err="1" smtClean="0"/>
              <a:t>nnounced</a:t>
            </a:r>
            <a:r>
              <a:rPr lang="nl-NL" dirty="0" smtClean="0"/>
              <a:t> </a:t>
            </a:r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2015			Swift 2.0</a:t>
            </a:r>
            <a:r>
              <a:rPr lang="nl-NL" dirty="0"/>
              <a:t> </a:t>
            </a:r>
            <a:r>
              <a:rPr lang="nl-NL" dirty="0" err="1" smtClean="0"/>
              <a:t>announced</a:t>
            </a:r>
            <a:r>
              <a:rPr lang="nl-NL" dirty="0" smtClean="0"/>
              <a:t> </a:t>
            </a:r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/>
              <a:t>December 2015 </a:t>
            </a:r>
            <a:r>
              <a:rPr lang="nl-NL" dirty="0" smtClean="0"/>
              <a:t>		Open </a:t>
            </a:r>
            <a:r>
              <a:rPr lang="nl-NL" dirty="0" err="1"/>
              <a:t>sourced</a:t>
            </a:r>
            <a:r>
              <a:rPr lang="nl-NL" dirty="0"/>
              <a:t> </a:t>
            </a: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June</a:t>
            </a:r>
            <a:r>
              <a:rPr lang="nl-NL" dirty="0" smtClean="0"/>
              <a:t> 2016</a:t>
            </a:r>
            <a:r>
              <a:rPr lang="nl-NL" dirty="0"/>
              <a:t> </a:t>
            </a:r>
            <a:r>
              <a:rPr lang="nl-NL" dirty="0" smtClean="0"/>
              <a:t>		Swift 3.0 </a:t>
            </a:r>
            <a:r>
              <a:rPr lang="nl-NL" dirty="0" err="1"/>
              <a:t>announced</a:t>
            </a:r>
            <a:r>
              <a:rPr lang="nl-NL" dirty="0"/>
              <a:t> </a:t>
            </a:r>
            <a:endParaRPr lang="nl-NL" dirty="0" smtClean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endParaRPr lang="nl-NL" dirty="0"/>
          </a:p>
          <a:p>
            <a:pPr marL="342900" lvl="1" indent="-342900">
              <a:lnSpc>
                <a:spcPct val="100000"/>
              </a:lnSpc>
              <a:buFont typeface="Arial" charset="0"/>
              <a:buChar char="•"/>
            </a:pPr>
            <a:r>
              <a:rPr lang="nl-NL" dirty="0" err="1" smtClean="0"/>
              <a:t>Ported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			</a:t>
            </a:r>
            <a:r>
              <a:rPr lang="nl-NL" sz="1500" b="0" dirty="0" smtClean="0"/>
              <a:t>Server Side, Linux, PS4, Windows, Android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nl-NL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57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in </a:t>
            </a:r>
            <a:r>
              <a:rPr lang="nl-NL" dirty="0" err="1" smtClean="0"/>
              <a:t>Playground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39" y="2271085"/>
            <a:ext cx="1549222" cy="19324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000" y="1419195"/>
            <a:ext cx="8460000" cy="461395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stefanrenne</a:t>
            </a:r>
            <a:r>
              <a:rPr lang="en-US" dirty="0"/>
              <a:t>/</a:t>
            </a:r>
            <a:r>
              <a:rPr lang="en-US" dirty="0" err="1"/>
              <a:t>swiftBootcamp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4" y="2532461"/>
            <a:ext cx="1498600" cy="1409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83224" y="3081590"/>
            <a:ext cx="98990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Casus</a:t>
            </a:r>
            <a:r>
              <a:rPr lang="nl-NL" dirty="0"/>
              <a:t>.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342000" y="1419195"/>
            <a:ext cx="8460000" cy="461395"/>
          </a:xfrm>
          <a:prstGeom prst="rect">
            <a:avLst/>
          </a:prstGeom>
          <a:noFill/>
        </p:spPr>
        <p:txBody>
          <a:bodyPr wrap="none" lIns="36000" tIns="36000" rIns="36000" bIns="36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stefanrenne</a:t>
            </a:r>
            <a:r>
              <a:rPr lang="en-US" dirty="0"/>
              <a:t>/</a:t>
            </a:r>
            <a:r>
              <a:rPr lang="en-US" dirty="0" err="1"/>
              <a:t>swiftBootcamp</a:t>
            </a: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83224" y="3081590"/>
            <a:ext cx="98990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0480"/>
            <a:ext cx="1661175" cy="1898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24" y="2555136"/>
            <a:ext cx="1346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51679"/>
            <a:ext cx="8460000" cy="314983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3"/>
              </a:rPr>
              <a:t>http://developer.apple.com/wwdc</a:t>
            </a:r>
            <a:r>
              <a:rPr lang="nl-NL" sz="2000" dirty="0" smtClean="0">
                <a:hlinkClick r:id="rId3"/>
              </a:rPr>
              <a:t>/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4"/>
              </a:rPr>
              <a:t>https://</a:t>
            </a:r>
            <a:r>
              <a:rPr lang="nl-NL" sz="2000" dirty="0" smtClean="0">
                <a:hlinkClick r:id="rId4"/>
              </a:rPr>
              <a:t>github.com/apple/swift-evolution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5"/>
              </a:rPr>
              <a:t>https://</a:t>
            </a:r>
            <a:r>
              <a:rPr lang="nl-NL" sz="2000" dirty="0" smtClean="0">
                <a:hlinkClick r:id="rId5"/>
              </a:rPr>
              <a:t>itunes.apple.com/nl/book/swift-programming-language/id881256329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6"/>
              </a:rPr>
              <a:t>https://swift.org/about</a:t>
            </a:r>
            <a:r>
              <a:rPr lang="nl-NL" sz="2000" dirty="0" smtClean="0">
                <a:hlinkClick r:id="rId6"/>
              </a:rPr>
              <a:t>/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nl-NL" sz="2000" dirty="0">
                <a:hlinkClick r:id="rId7"/>
              </a:rPr>
              <a:t>http://</a:t>
            </a:r>
            <a:r>
              <a:rPr lang="nl-NL" sz="2000" dirty="0" smtClean="0">
                <a:hlinkClick r:id="rId7"/>
              </a:rPr>
              <a:t>ericasadun.com</a:t>
            </a:r>
            <a:endParaRPr lang="nl-NL" sz="20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nl-NL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CBA47-91FC-4F0F-98EF-AF8B449ABA17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Dojo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60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348528" y="3074851"/>
            <a:ext cx="3414456" cy="11406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nl-NL" dirty="0" smtClean="0">
              <a:solidFill>
                <a:srgbClr val="353535"/>
              </a:solidFill>
            </a:endParaRPr>
          </a:p>
        </p:txBody>
      </p:sp>
      <p:pic>
        <p:nvPicPr>
          <p:cNvPr id="7" name="Picture 6" descr="sogeti-coding-doj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03" y="786086"/>
            <a:ext cx="5897391" cy="1844005"/>
          </a:xfrm>
          <a:prstGeom prst="rect">
            <a:avLst/>
          </a:prstGeom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0" y="3296992"/>
            <a:ext cx="9144000" cy="4380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Wingdings 3" pitchFamily="18" charset="2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0841" indent="-350044" algn="l" defTabSz="740569" rtl="0" eaLnBrk="1" latinLnBrk="0" hangingPunct="1">
              <a:lnSpc>
                <a:spcPts val="2000"/>
              </a:lnSpc>
              <a:spcBef>
                <a:spcPts val="0"/>
              </a:spcBef>
              <a:buFont typeface="Century Gothic" pitchFamily="34" charset="0"/>
              <a:buChar char="•"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5406" indent="-350044" algn="l" defTabSz="685800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7116" indent="-350044" algn="l" defTabSz="501254" rtl="0" eaLnBrk="1" latinLnBrk="0" hangingPunct="1">
              <a:lnSpc>
                <a:spcPts val="1800"/>
              </a:lnSpc>
              <a:spcBef>
                <a:spcPts val="0"/>
              </a:spcBef>
              <a:buFont typeface="Century Gothic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nl-NL" sz="3500" dirty="0" err="1" smtClean="0">
                <a:solidFill>
                  <a:srgbClr val="353535"/>
                </a:solidFill>
              </a:rPr>
              <a:t>Thank</a:t>
            </a:r>
            <a:r>
              <a:rPr lang="nl-NL" sz="3500" dirty="0" smtClean="0">
                <a:solidFill>
                  <a:srgbClr val="353535"/>
                </a:solidFill>
              </a:rPr>
              <a:t> </a:t>
            </a:r>
            <a:r>
              <a:rPr lang="nl-NL" sz="3500" dirty="0" err="1" smtClean="0">
                <a:solidFill>
                  <a:srgbClr val="353535"/>
                </a:solidFill>
              </a:rPr>
              <a:t>you</a:t>
            </a:r>
            <a:r>
              <a:rPr lang="nl-NL" sz="3500" dirty="0" smtClean="0">
                <a:solidFill>
                  <a:srgbClr val="353535"/>
                </a:solidFill>
              </a:rPr>
              <a:t>!</a:t>
            </a:r>
            <a:endParaRPr lang="nl-NL" sz="3500" dirty="0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 16x9 Template 2014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76</Words>
  <Application>Microsoft Macintosh PowerPoint</Application>
  <PresentationFormat>On-screen Show (16:9)</PresentationFormat>
  <Paragraphs>45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ＭＳ Ｐゴシック</vt:lpstr>
      <vt:lpstr>Wingdings 3</vt:lpstr>
      <vt:lpstr>Sogeti 16x9 Template 2014</vt:lpstr>
      <vt:lpstr>PowerPoint Presentation</vt:lpstr>
      <vt:lpstr>Agenda.</vt:lpstr>
      <vt:lpstr>History.</vt:lpstr>
      <vt:lpstr>Syntax in Playground.</vt:lpstr>
      <vt:lpstr>Casus.</vt:lpstr>
      <vt:lpstr>Resources.</vt:lpstr>
      <vt:lpstr>PowerPoint Presentation</vt:lpstr>
    </vt:vector>
  </TitlesOfParts>
  <Company>CAV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CAV</dc:creator>
  <cp:lastModifiedBy>Microsoft Office User</cp:lastModifiedBy>
  <cp:revision>123</cp:revision>
  <dcterms:created xsi:type="dcterms:W3CDTF">2013-08-05T13:16:08Z</dcterms:created>
  <dcterms:modified xsi:type="dcterms:W3CDTF">2016-09-08T10:36:08Z</dcterms:modified>
</cp:coreProperties>
</file>