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9" r:id="rId6"/>
    <p:sldId id="280" r:id="rId7"/>
    <p:sldId id="281" r:id="rId8"/>
    <p:sldId id="278" r:id="rId9"/>
    <p:sldId id="267" r:id="rId10"/>
    <p:sldId id="282" r:id="rId11"/>
    <p:sldId id="283" r:id="rId12"/>
    <p:sldId id="272" r:id="rId1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768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89278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39120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4091526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762168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946077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58405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9222695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9470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552640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983008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00268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44672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99836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20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20283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12311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53161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98923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08596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Северна Кореја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Стефан  </a:t>
            </a:r>
            <a:r>
              <a:rPr lang="sr-Cyrl-BA" sz="2400" dirty="0" err="1" smtClean="0">
                <a:latin typeface="Times New Roman" pitchFamily="18" charset="0"/>
                <a:cs typeface="Times New Roman" pitchFamily="18" charset="0"/>
              </a:rPr>
              <a:t>станковић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sr-Cyrl-BA" sz="2400" dirty="0" err="1" smtClean="0">
                <a:latin typeface="Times New Roman" pitchFamily="18" charset="0"/>
                <a:cs typeface="Times New Roman" pitchFamily="18" charset="0"/>
              </a:rPr>
              <a:t>нрт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-84/19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54406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sz="3600" dirty="0" smtClean="0">
                <a:latin typeface="Times New Roman" pitchFamily="18" charset="0"/>
                <a:cs typeface="Times New Roman" pitchFamily="18" charset="0"/>
              </a:rPr>
              <a:t>Увод и опште информације</a:t>
            </a:r>
            <a:endParaRPr lang="sr-Latn-C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Налази се у Источној Азији, на корејском полуострву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Граничи се са 3 државе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Главни град је </a:t>
            </a:r>
            <a:r>
              <a:rPr lang="sr-Cyrl-BA" sz="2400" dirty="0" err="1" smtClean="0">
                <a:latin typeface="Times New Roman" pitchFamily="18" charset="0"/>
                <a:cs typeface="Times New Roman" pitchFamily="18" charset="0"/>
              </a:rPr>
              <a:t>Пјонгјанг</a:t>
            </a:r>
            <a:endParaRPr lang="sr-Cyrl-BA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Број становника дуплирао се током претходних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50 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година</a:t>
            </a:r>
          </a:p>
          <a:p>
            <a:endParaRPr lang="sr-Latn-C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sz="3600" dirty="0" smtClean="0">
                <a:latin typeface="Times New Roman" pitchFamily="18" charset="0"/>
                <a:cs typeface="Times New Roman" pitchFamily="18" charset="0"/>
              </a:rPr>
              <a:t>Природа</a:t>
            </a:r>
            <a:endParaRPr lang="sr-Latn-C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Највиша планина у Северној Кореји је </a:t>
            </a:r>
            <a:r>
              <a:rPr lang="sr-Cyrl-BA" sz="2400" dirty="0" err="1" smtClean="0">
                <a:latin typeface="Times New Roman" pitchFamily="18" charset="0"/>
                <a:cs typeface="Times New Roman" pitchFamily="18" charset="0"/>
              </a:rPr>
              <a:t>Баекду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Paektu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Најдужа река је </a:t>
            </a:r>
            <a:r>
              <a:rPr lang="sr-Cyrl-BA" sz="2400" dirty="0" err="1" smtClean="0">
                <a:latin typeface="Times New Roman" pitchFamily="18" charset="0"/>
                <a:cs typeface="Times New Roman" pitchFamily="18" charset="0"/>
              </a:rPr>
              <a:t>Амонк</a:t>
            </a:r>
            <a:endParaRPr lang="sr-Cyrl-BA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Северна Кореја има разноврстан биљни и животињски свет</a:t>
            </a:r>
            <a:endParaRPr lang="sr-Latn-C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Čuvar mesta za sadržaj 4" descr="Laika_ac_Mt._Paekdu_(7998657081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654674" y="2194560"/>
            <a:ext cx="5138731" cy="3427493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sz="3600" dirty="0" smtClean="0">
                <a:latin typeface="Times New Roman" pitchFamily="18" charset="0"/>
                <a:cs typeface="Times New Roman" pitchFamily="18" charset="0"/>
              </a:rPr>
              <a:t>Историја Северне Кореје</a:t>
            </a:r>
            <a:endParaRPr lang="sr-Latn-C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Историја Северне Кореје званично почиње раздвајањем Кореје на Јужну и Северну 1948.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Корејски народ постојао је и 2 </a:t>
            </a:r>
            <a:r>
              <a:rPr lang="sr-Cyrl-BA" sz="2400" dirty="0" err="1" smtClean="0">
                <a:latin typeface="Times New Roman" pitchFamily="18" charset="0"/>
                <a:cs typeface="Times New Roman" pitchFamily="18" charset="0"/>
              </a:rPr>
              <a:t>милиенијума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 пре нове ере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Корејски рат завршен је 1953. године, али хладни односи између Северне и Јужне Кореје и даље трају</a:t>
            </a:r>
          </a:p>
          <a:p>
            <a:pPr>
              <a:buNone/>
            </a:pPr>
            <a:endParaRPr lang="sr-Latn-C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sz="3600" dirty="0" smtClean="0">
                <a:latin typeface="Times New Roman" pitchFamily="18" charset="0"/>
                <a:cs typeface="Times New Roman" pitchFamily="18" charset="0"/>
              </a:rPr>
              <a:t>Становништво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Северна Кореја је етнички </a:t>
            </a:r>
            <a:r>
              <a:rPr lang="sr-Cyrl-BA" sz="2400" dirty="0" err="1" smtClean="0">
                <a:latin typeface="Times New Roman" pitchFamily="18" charset="0"/>
                <a:cs typeface="Times New Roman" pitchFamily="18" charset="0"/>
              </a:rPr>
              <a:t>најхомогенија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 држава на свету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Религија Северне Кореје није тачно одређена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Према последњем попису Северну Кореју чини</a:t>
            </a:r>
            <a:br>
              <a:rPr lang="sr-Cyrl-BA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r-Latn-CS" sz="2400" dirty="0" smtClean="0">
                <a:latin typeface="Times New Roman" pitchFamily="18" charset="0"/>
                <a:cs typeface="Times New Roman" pitchFamily="18" charset="0"/>
              </a:rPr>
              <a:t>22 912 177 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становника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" name="Čuvar mesta za sadržaj 9" descr="World-Data-ethnic-composition-pie-chart-North-Kore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654675" y="2138290"/>
            <a:ext cx="5559472" cy="3337072"/>
          </a:xfrm>
        </p:spPr>
      </p:pic>
    </p:spTree>
    <p:extLst>
      <p:ext uri="{BB962C8B-B14F-4D97-AF65-F5344CB8AC3E}">
        <p14:creationId xmlns:p14="http://schemas.microsoft.com/office/powerpoint/2010/main" xmlns="" val="116748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sz="3600" dirty="0" smtClean="0">
                <a:latin typeface="Times New Roman" pitchFamily="18" charset="0"/>
                <a:cs typeface="Times New Roman" pitchFamily="18" charset="0"/>
              </a:rPr>
              <a:t>Култура и уметност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Čuvar mesta za sadržaj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Корејци су народ високог националног поноса па можемо рећи да имају занимљиву културу.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Ипак влада је снажно укључена у 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одржавање 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неговање 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културе.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Уметност се заснива на 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дивљењ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врховном вођи.</a:t>
            </a:r>
            <a:endParaRPr lang="sr-Latn-C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7837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sz="3600" dirty="0" smtClean="0">
                <a:latin typeface="Times New Roman" pitchFamily="18" charset="0"/>
                <a:cs typeface="Times New Roman" pitchFamily="18" charset="0"/>
              </a:rPr>
              <a:t>Спорт</a:t>
            </a:r>
            <a:endParaRPr lang="sr-Latn-C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Cyrl-BA" sz="2400" dirty="0" err="1" smtClean="0">
                <a:latin typeface="Times New Roman" pitchFamily="18" charset="0"/>
                <a:cs typeface="Times New Roman" pitchFamily="18" charset="0"/>
              </a:rPr>
              <a:t>Ариранг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такмичење 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оборило је Гинисов рекорд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Највеће успехе </a:t>
            </a:r>
            <a:r>
              <a:rPr lang="sr-Cyrl-BA" sz="2400" dirty="0" err="1" smtClean="0">
                <a:latin typeface="Times New Roman" pitchFamily="18" charset="0"/>
                <a:cs typeface="Times New Roman" pitchFamily="18" charset="0"/>
              </a:rPr>
              <a:t>осттварују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 у гимнастици и дизању тегова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Меч између Северне и  Јужне Кореје није јавно приказиван</a:t>
            </a:r>
          </a:p>
          <a:p>
            <a:endParaRPr lang="sr-Latn-C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Čuvar mesta za sadržaj 6" descr="North_korea_mass_games.jp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820568" y="2124222"/>
            <a:ext cx="5771209" cy="391081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sz="3600" dirty="0" smtClean="0">
                <a:latin typeface="Times New Roman" pitchFamily="18" charset="0"/>
                <a:cs typeface="Times New Roman" pitchFamily="18" charset="0"/>
              </a:rPr>
              <a:t>Занимљивости</a:t>
            </a:r>
            <a:endParaRPr lang="sr-Latn-C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Туризам у Северној Кореји је дозвољен у минималној мери.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Политика у Северној Кореји предмет је свакодневне расправе у свету.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У Северној Кореји приступ Интернету је сведен на минимум, али становници ове државе могу користити Интранет.</a:t>
            </a:r>
          </a:p>
          <a:p>
            <a:endParaRPr lang="sr-Cyrl-B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r-Latn-C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sz="7200" dirty="0" smtClean="0">
                <a:latin typeface="Times New Roman" pitchFamily="18" charset="0"/>
                <a:cs typeface="Times New Roman" pitchFamily="18" charset="0"/>
              </a:rPr>
              <a:t>Питања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3238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Prilagođavanje</PresentationFormat>
  <Paragraphs>33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0" baseType="lpstr">
      <vt:lpstr>Ion</vt:lpstr>
      <vt:lpstr>Северна Кореја</vt:lpstr>
      <vt:lpstr>Увод и опште информације</vt:lpstr>
      <vt:lpstr>Природа</vt:lpstr>
      <vt:lpstr>Историја Северне Кореје</vt:lpstr>
      <vt:lpstr>Становништво</vt:lpstr>
      <vt:lpstr>Култура и уметност</vt:lpstr>
      <vt:lpstr>Спорт</vt:lpstr>
      <vt:lpstr>Занимљивости</vt:lpstr>
      <vt:lpstr>Питања?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Стефан Станковић</dc:creator>
  <cp:lastModifiedBy/>
  <cp:revision>1</cp:revision>
  <dcterms:created xsi:type="dcterms:W3CDTF">2013-07-30T14:48:57Z</dcterms:created>
  <dcterms:modified xsi:type="dcterms:W3CDTF">2019-12-04T11:26:17Z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