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DocReady Photo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Smart Document Photo Tools for Everyone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DocReady Photo is your one-stop platform for document photo solutions.</a:t>
            </a:r>
          </a:p>
          <a:p>
            <a:r>
              <a:t>✔ Mission: Simplify document photo editing for everyone.</a:t>
            </a:r>
          </a:p>
          <a:p>
            <a:r>
              <a:t>✔ Vision: Make official documentation hassle-free and professional.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DocReady Photo helps you:</a:t>
            </a:r>
          </a:p>
          <a:p>
            <a:r>
              <a:t>• Resize photos by KB size</a:t>
            </a:r>
          </a:p>
          <a:p>
            <a:r>
              <a:t>• Create passport photos with background toggle</a:t>
            </a:r>
          </a:p>
          <a:p>
            <a:r>
              <a:t>• Insert photo into A4 PDF for printing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