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7" r:id="rId2"/>
    <p:sldId id="282" r:id="rId3"/>
    <p:sldId id="283" r:id="rId4"/>
    <p:sldId id="284" r:id="rId5"/>
    <p:sldId id="263" r:id="rId6"/>
    <p:sldId id="268" r:id="rId7"/>
    <p:sldId id="269" r:id="rId8"/>
    <p:sldId id="270" r:id="rId9"/>
    <p:sldId id="271" r:id="rId10"/>
    <p:sldId id="272" r:id="rId11"/>
    <p:sldId id="273" r:id="rId12"/>
    <p:sldId id="280" r:id="rId13"/>
    <p:sldId id="274" r:id="rId14"/>
    <p:sldId id="285" r:id="rId15"/>
    <p:sldId id="275" r:id="rId16"/>
    <p:sldId id="281" r:id="rId17"/>
    <p:sldId id="277" r:id="rId18"/>
    <p:sldId id="279" r:id="rId19"/>
    <p:sldId id="286" r:id="rId20"/>
    <p:sldId id="287"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0" d="100"/>
          <a:sy n="60" d="100"/>
        </p:scale>
        <p:origin x="33"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5CBCEA3-42A7-4D60-9C49-BF20AF0BE2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8658F36A-EFB5-47D5-A436-9FD058895C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C738E-981E-4A73-968F-FC838A1F9785}" type="datetimeFigureOut">
              <a:rPr lang="de-DE" smtClean="0"/>
              <a:t>25.09.2018</a:t>
            </a:fld>
            <a:endParaRPr lang="de-DE"/>
          </a:p>
        </p:txBody>
      </p:sp>
      <p:sp>
        <p:nvSpPr>
          <p:cNvPr id="4" name="Fußzeilenplatzhalter 3">
            <a:extLst>
              <a:ext uri="{FF2B5EF4-FFF2-40B4-BE49-F238E27FC236}">
                <a16:creationId xmlns:a16="http://schemas.microsoft.com/office/drawing/2014/main" id="{660C5336-1D35-4739-92B7-1E818706E1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ABC795D7-857A-4E61-B291-4D30DC991D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058ABB-8AF2-4DCF-A015-F6DCDB692618}" type="slidenum">
              <a:rPr lang="de-DE" smtClean="0"/>
              <a:t>‹Nr.›</a:t>
            </a:fld>
            <a:endParaRPr lang="de-DE"/>
          </a:p>
        </p:txBody>
      </p:sp>
    </p:spTree>
    <p:extLst>
      <p:ext uri="{BB962C8B-B14F-4D97-AF65-F5344CB8AC3E}">
        <p14:creationId xmlns:p14="http://schemas.microsoft.com/office/powerpoint/2010/main" val="8224768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90ACC-0C1B-4F7D-895F-3B4A7F7193EE}" type="datetimeFigureOut">
              <a:rPr lang="de-DE" smtClean="0"/>
              <a:t>25.09.2018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4F61F-482C-4821-8F1D-53C74C88913A}" type="slidenum">
              <a:rPr lang="de-DE" smtClean="0"/>
              <a:t>‹Nr.›</a:t>
            </a:fld>
            <a:endParaRPr lang="de-DE"/>
          </a:p>
        </p:txBody>
      </p:sp>
    </p:spTree>
    <p:extLst>
      <p:ext uri="{BB962C8B-B14F-4D97-AF65-F5344CB8AC3E}">
        <p14:creationId xmlns:p14="http://schemas.microsoft.com/office/powerpoint/2010/main" val="39668887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75F7D0-590A-4874-967A-BF8119D6DA3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B25945-DF67-4994-8C30-B5B3C40C01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9AD7527-B0A7-4820-BE8A-3E1D5A17CC08}"/>
              </a:ext>
            </a:extLst>
          </p:cNvPr>
          <p:cNvSpPr>
            <a:spLocks noGrp="1"/>
          </p:cNvSpPr>
          <p:nvPr>
            <p:ph type="dt" sz="half" idx="10"/>
          </p:nvPr>
        </p:nvSpPr>
        <p:spPr/>
        <p:txBody>
          <a:bodyPr/>
          <a:lstStyle/>
          <a:p>
            <a:fld id="{10397C24-216D-462E-97F7-E6348A0B0D97}" type="datetime1">
              <a:rPr lang="de-DE" smtClean="0"/>
              <a:t>25.09.2018</a:t>
            </a:fld>
            <a:endParaRPr lang="de-DE"/>
          </a:p>
        </p:txBody>
      </p:sp>
      <p:sp>
        <p:nvSpPr>
          <p:cNvPr id="5" name="Fußzeilenplatzhalter 4">
            <a:extLst>
              <a:ext uri="{FF2B5EF4-FFF2-40B4-BE49-F238E27FC236}">
                <a16:creationId xmlns:a16="http://schemas.microsoft.com/office/drawing/2014/main" id="{3B726272-0F4D-4C42-B1CE-12A93ABB90F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1B2C43-43A5-4F6B-AC26-26D8FA88B382}"/>
              </a:ext>
            </a:extLst>
          </p:cNvPr>
          <p:cNvSpPr>
            <a:spLocks noGrp="1"/>
          </p:cNvSpPr>
          <p:nvPr>
            <p:ph type="sldNum" sz="quarter" idx="12"/>
          </p:nvPr>
        </p:nvSpPr>
        <p:spPr/>
        <p:txBody>
          <a:bodyPr/>
          <a:lstStyle/>
          <a:p>
            <a:fld id="{3BE8C309-F0BC-47D5-9A47-19AA664CBA27}" type="slidenum">
              <a:rPr lang="de-DE" smtClean="0"/>
              <a:t>‹Nr.›</a:t>
            </a:fld>
            <a:endParaRPr lang="de-DE"/>
          </a:p>
        </p:txBody>
      </p:sp>
    </p:spTree>
    <p:extLst>
      <p:ext uri="{BB962C8B-B14F-4D97-AF65-F5344CB8AC3E}">
        <p14:creationId xmlns:p14="http://schemas.microsoft.com/office/powerpoint/2010/main" val="319205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F7CB66-4766-4FEC-A25A-E9CFDC7A42C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B90C787-C1BE-4021-AA2C-0038E30ACE7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AAAD511-092A-420C-B780-95BC3F42302D}"/>
              </a:ext>
            </a:extLst>
          </p:cNvPr>
          <p:cNvSpPr>
            <a:spLocks noGrp="1"/>
          </p:cNvSpPr>
          <p:nvPr>
            <p:ph type="dt" sz="half" idx="10"/>
          </p:nvPr>
        </p:nvSpPr>
        <p:spPr/>
        <p:txBody>
          <a:bodyPr/>
          <a:lstStyle/>
          <a:p>
            <a:fld id="{8B42A21F-0693-418C-9BCF-02E185206A97}" type="datetime1">
              <a:rPr lang="de-DE" smtClean="0"/>
              <a:t>25.09.2018</a:t>
            </a:fld>
            <a:endParaRPr lang="de-DE"/>
          </a:p>
        </p:txBody>
      </p:sp>
      <p:sp>
        <p:nvSpPr>
          <p:cNvPr id="5" name="Fußzeilenplatzhalter 4">
            <a:extLst>
              <a:ext uri="{FF2B5EF4-FFF2-40B4-BE49-F238E27FC236}">
                <a16:creationId xmlns:a16="http://schemas.microsoft.com/office/drawing/2014/main" id="{A60B7692-8696-4C9E-8F17-182DC066FB2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31A2A4E-9B63-4A30-846B-F24147A2455F}"/>
              </a:ext>
            </a:extLst>
          </p:cNvPr>
          <p:cNvSpPr>
            <a:spLocks noGrp="1"/>
          </p:cNvSpPr>
          <p:nvPr>
            <p:ph type="sldNum" sz="quarter" idx="12"/>
          </p:nvPr>
        </p:nvSpPr>
        <p:spPr/>
        <p:txBody>
          <a:bodyPr/>
          <a:lstStyle/>
          <a:p>
            <a:fld id="{3BE8C309-F0BC-47D5-9A47-19AA664CBA27}" type="slidenum">
              <a:rPr lang="de-DE" smtClean="0"/>
              <a:t>‹Nr.›</a:t>
            </a:fld>
            <a:endParaRPr lang="de-DE"/>
          </a:p>
        </p:txBody>
      </p:sp>
    </p:spTree>
    <p:extLst>
      <p:ext uri="{BB962C8B-B14F-4D97-AF65-F5344CB8AC3E}">
        <p14:creationId xmlns:p14="http://schemas.microsoft.com/office/powerpoint/2010/main" val="362155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370F34E-BA41-4ACC-AAA5-59F42CA9705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A17B72D-3D10-434F-B3E7-633F19CAFAC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EE747CF-D9F2-4763-AB79-A73FAD683253}"/>
              </a:ext>
            </a:extLst>
          </p:cNvPr>
          <p:cNvSpPr>
            <a:spLocks noGrp="1"/>
          </p:cNvSpPr>
          <p:nvPr>
            <p:ph type="dt" sz="half" idx="10"/>
          </p:nvPr>
        </p:nvSpPr>
        <p:spPr/>
        <p:txBody>
          <a:bodyPr/>
          <a:lstStyle/>
          <a:p>
            <a:fld id="{941FF5EE-B5C1-40FE-8C36-5F9DBAF43BC2}" type="datetime1">
              <a:rPr lang="de-DE" smtClean="0"/>
              <a:t>25.09.2018</a:t>
            </a:fld>
            <a:endParaRPr lang="de-DE"/>
          </a:p>
        </p:txBody>
      </p:sp>
      <p:sp>
        <p:nvSpPr>
          <p:cNvPr id="5" name="Fußzeilenplatzhalter 4">
            <a:extLst>
              <a:ext uri="{FF2B5EF4-FFF2-40B4-BE49-F238E27FC236}">
                <a16:creationId xmlns:a16="http://schemas.microsoft.com/office/drawing/2014/main" id="{035BE732-3EDB-4AB1-8FCB-DEA8787946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D1F615B-6E71-47A7-8C1A-7951398A0E9F}"/>
              </a:ext>
            </a:extLst>
          </p:cNvPr>
          <p:cNvSpPr>
            <a:spLocks noGrp="1"/>
          </p:cNvSpPr>
          <p:nvPr>
            <p:ph type="sldNum" sz="quarter" idx="12"/>
          </p:nvPr>
        </p:nvSpPr>
        <p:spPr/>
        <p:txBody>
          <a:bodyPr/>
          <a:lstStyle/>
          <a:p>
            <a:fld id="{3BE8C309-F0BC-47D5-9A47-19AA664CBA27}" type="slidenum">
              <a:rPr lang="de-DE" smtClean="0"/>
              <a:t>‹Nr.›</a:t>
            </a:fld>
            <a:endParaRPr lang="de-DE"/>
          </a:p>
        </p:txBody>
      </p:sp>
    </p:spTree>
    <p:extLst>
      <p:ext uri="{BB962C8B-B14F-4D97-AF65-F5344CB8AC3E}">
        <p14:creationId xmlns:p14="http://schemas.microsoft.com/office/powerpoint/2010/main" val="157354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FA34F0-2BF1-45E4-9BFF-30B984FEAD8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0545887-3EBE-4881-AF51-D7F166D1338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9A1838-3864-4713-A09B-BF5A06928A22}"/>
              </a:ext>
            </a:extLst>
          </p:cNvPr>
          <p:cNvSpPr>
            <a:spLocks noGrp="1"/>
          </p:cNvSpPr>
          <p:nvPr>
            <p:ph type="dt" sz="half" idx="10"/>
          </p:nvPr>
        </p:nvSpPr>
        <p:spPr/>
        <p:txBody>
          <a:bodyPr/>
          <a:lstStyle/>
          <a:p>
            <a:fld id="{E4B7BAB0-7388-491E-A4B3-BF0765A413E4}" type="datetime1">
              <a:rPr lang="de-DE" smtClean="0"/>
              <a:t>25.09.2018</a:t>
            </a:fld>
            <a:endParaRPr lang="de-DE"/>
          </a:p>
        </p:txBody>
      </p:sp>
      <p:sp>
        <p:nvSpPr>
          <p:cNvPr id="5" name="Fußzeilenplatzhalter 4">
            <a:extLst>
              <a:ext uri="{FF2B5EF4-FFF2-40B4-BE49-F238E27FC236}">
                <a16:creationId xmlns:a16="http://schemas.microsoft.com/office/drawing/2014/main" id="{492C74E3-D467-42E6-B2CF-A4349590D8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59CDA7B-D473-4139-A43F-608387B1EE40}"/>
              </a:ext>
            </a:extLst>
          </p:cNvPr>
          <p:cNvSpPr>
            <a:spLocks noGrp="1"/>
          </p:cNvSpPr>
          <p:nvPr>
            <p:ph type="sldNum" sz="quarter" idx="12"/>
          </p:nvPr>
        </p:nvSpPr>
        <p:spPr/>
        <p:txBody>
          <a:bodyPr/>
          <a:lstStyle/>
          <a:p>
            <a:fld id="{3BE8C309-F0BC-47D5-9A47-19AA664CBA27}" type="slidenum">
              <a:rPr lang="de-DE" smtClean="0"/>
              <a:t>‹Nr.›</a:t>
            </a:fld>
            <a:endParaRPr lang="de-DE"/>
          </a:p>
        </p:txBody>
      </p:sp>
      <p:cxnSp>
        <p:nvCxnSpPr>
          <p:cNvPr id="8" name="Gerader Verbinder 7">
            <a:extLst>
              <a:ext uri="{FF2B5EF4-FFF2-40B4-BE49-F238E27FC236}">
                <a16:creationId xmlns:a16="http://schemas.microsoft.com/office/drawing/2014/main" id="{5F575C3C-9642-4235-9362-FC7898BA2D78}"/>
              </a:ext>
            </a:extLst>
          </p:cNvPr>
          <p:cNvCxnSpPr/>
          <p:nvPr userDrawn="1"/>
        </p:nvCxnSpPr>
        <p:spPr>
          <a:xfrm>
            <a:off x="606056" y="6246628"/>
            <a:ext cx="10893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6C12B967-467B-4464-9CF9-B40239CECA91}"/>
              </a:ext>
            </a:extLst>
          </p:cNvPr>
          <p:cNvCxnSpPr/>
          <p:nvPr userDrawn="1"/>
        </p:nvCxnSpPr>
        <p:spPr>
          <a:xfrm>
            <a:off x="579553" y="1754141"/>
            <a:ext cx="10893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63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5B69C-C6F9-4F81-B73E-02A7F7BA7BC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E13BF51-A60D-4185-A96C-5664888CD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B206EB1-AD3E-4C3E-BBAA-3C7547BD2D1F}"/>
              </a:ext>
            </a:extLst>
          </p:cNvPr>
          <p:cNvSpPr>
            <a:spLocks noGrp="1"/>
          </p:cNvSpPr>
          <p:nvPr>
            <p:ph type="dt" sz="half" idx="10"/>
          </p:nvPr>
        </p:nvSpPr>
        <p:spPr/>
        <p:txBody>
          <a:bodyPr/>
          <a:lstStyle/>
          <a:p>
            <a:fld id="{5E3223AD-048D-456D-AA0F-E1B60094CEA3}" type="datetime1">
              <a:rPr lang="de-DE" smtClean="0"/>
              <a:t>25.09.2018</a:t>
            </a:fld>
            <a:endParaRPr lang="de-DE"/>
          </a:p>
        </p:txBody>
      </p:sp>
      <p:sp>
        <p:nvSpPr>
          <p:cNvPr id="5" name="Fußzeilenplatzhalter 4">
            <a:extLst>
              <a:ext uri="{FF2B5EF4-FFF2-40B4-BE49-F238E27FC236}">
                <a16:creationId xmlns:a16="http://schemas.microsoft.com/office/drawing/2014/main" id="{5CEBD966-67AF-40CB-9641-6C0CEE61EA8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3019C83-E3E1-4BE3-8DA8-7B26D68D8B7B}"/>
              </a:ext>
            </a:extLst>
          </p:cNvPr>
          <p:cNvSpPr>
            <a:spLocks noGrp="1"/>
          </p:cNvSpPr>
          <p:nvPr>
            <p:ph type="sldNum" sz="quarter" idx="12"/>
          </p:nvPr>
        </p:nvSpPr>
        <p:spPr/>
        <p:txBody>
          <a:bodyPr/>
          <a:lstStyle/>
          <a:p>
            <a:fld id="{3BE8C309-F0BC-47D5-9A47-19AA664CBA27}" type="slidenum">
              <a:rPr lang="de-DE" smtClean="0"/>
              <a:t>‹Nr.›</a:t>
            </a:fld>
            <a:endParaRPr lang="de-DE"/>
          </a:p>
        </p:txBody>
      </p:sp>
    </p:spTree>
    <p:extLst>
      <p:ext uri="{BB962C8B-B14F-4D97-AF65-F5344CB8AC3E}">
        <p14:creationId xmlns:p14="http://schemas.microsoft.com/office/powerpoint/2010/main" val="311106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83A85-061F-4573-B238-CF8DDA642FF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7102E07-7B74-42FB-ADF9-9645C9D1E66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DFDD605-B3E7-4FC6-9BB5-B51A88C231A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BFE0404-DD70-4ACA-ABE4-C0593D1285CF}"/>
              </a:ext>
            </a:extLst>
          </p:cNvPr>
          <p:cNvSpPr>
            <a:spLocks noGrp="1"/>
          </p:cNvSpPr>
          <p:nvPr>
            <p:ph type="dt" sz="half" idx="10"/>
          </p:nvPr>
        </p:nvSpPr>
        <p:spPr/>
        <p:txBody>
          <a:bodyPr/>
          <a:lstStyle/>
          <a:p>
            <a:fld id="{2BCCC573-4AB5-4A49-A411-2850AAED6536}" type="datetime1">
              <a:rPr lang="de-DE" smtClean="0"/>
              <a:t>25.09.2018</a:t>
            </a:fld>
            <a:endParaRPr lang="de-DE"/>
          </a:p>
        </p:txBody>
      </p:sp>
      <p:sp>
        <p:nvSpPr>
          <p:cNvPr id="6" name="Fußzeilenplatzhalter 5">
            <a:extLst>
              <a:ext uri="{FF2B5EF4-FFF2-40B4-BE49-F238E27FC236}">
                <a16:creationId xmlns:a16="http://schemas.microsoft.com/office/drawing/2014/main" id="{02146628-871F-403B-88D5-6347732CA33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8AF5B5A-4F11-49C6-A697-25484909A54E}"/>
              </a:ext>
            </a:extLst>
          </p:cNvPr>
          <p:cNvSpPr>
            <a:spLocks noGrp="1"/>
          </p:cNvSpPr>
          <p:nvPr>
            <p:ph type="sldNum" sz="quarter" idx="12"/>
          </p:nvPr>
        </p:nvSpPr>
        <p:spPr/>
        <p:txBody>
          <a:bodyPr/>
          <a:lstStyle/>
          <a:p>
            <a:fld id="{3BE8C309-F0BC-47D5-9A47-19AA664CBA27}" type="slidenum">
              <a:rPr lang="de-DE" smtClean="0"/>
              <a:t>‹Nr.›</a:t>
            </a:fld>
            <a:endParaRPr lang="de-DE"/>
          </a:p>
        </p:txBody>
      </p:sp>
    </p:spTree>
    <p:extLst>
      <p:ext uri="{BB962C8B-B14F-4D97-AF65-F5344CB8AC3E}">
        <p14:creationId xmlns:p14="http://schemas.microsoft.com/office/powerpoint/2010/main" val="48352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F68382-2FCF-43A8-9680-C65B554734D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BE2E623-0679-411B-A3D9-5F6C0BA67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A545693-B36E-4B24-8580-2D70F920EFD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6CB6C79-81EC-4962-BCCD-865E44C9D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8010F42-7841-46C3-9CCB-DFD73767F45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3416ACC-6C06-4D2B-BE0E-FDDBB3F8EE13}"/>
              </a:ext>
            </a:extLst>
          </p:cNvPr>
          <p:cNvSpPr>
            <a:spLocks noGrp="1"/>
          </p:cNvSpPr>
          <p:nvPr>
            <p:ph type="dt" sz="half" idx="10"/>
          </p:nvPr>
        </p:nvSpPr>
        <p:spPr/>
        <p:txBody>
          <a:bodyPr/>
          <a:lstStyle/>
          <a:p>
            <a:fld id="{83C0F707-38A3-44D1-AE8D-98F8A8B9FB09}" type="datetime1">
              <a:rPr lang="de-DE" smtClean="0"/>
              <a:t>25.09.2018</a:t>
            </a:fld>
            <a:endParaRPr lang="de-DE"/>
          </a:p>
        </p:txBody>
      </p:sp>
      <p:sp>
        <p:nvSpPr>
          <p:cNvPr id="8" name="Fußzeilenplatzhalter 7">
            <a:extLst>
              <a:ext uri="{FF2B5EF4-FFF2-40B4-BE49-F238E27FC236}">
                <a16:creationId xmlns:a16="http://schemas.microsoft.com/office/drawing/2014/main" id="{00B2BC7D-58CE-4762-9C10-55B66CDB9DA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00B4D04-F22C-4883-8586-2372E0119C34}"/>
              </a:ext>
            </a:extLst>
          </p:cNvPr>
          <p:cNvSpPr>
            <a:spLocks noGrp="1"/>
          </p:cNvSpPr>
          <p:nvPr>
            <p:ph type="sldNum" sz="quarter" idx="12"/>
          </p:nvPr>
        </p:nvSpPr>
        <p:spPr/>
        <p:txBody>
          <a:bodyPr/>
          <a:lstStyle/>
          <a:p>
            <a:fld id="{3BE8C309-F0BC-47D5-9A47-19AA664CBA27}" type="slidenum">
              <a:rPr lang="de-DE" smtClean="0"/>
              <a:t>‹Nr.›</a:t>
            </a:fld>
            <a:endParaRPr lang="de-DE"/>
          </a:p>
        </p:txBody>
      </p:sp>
    </p:spTree>
    <p:extLst>
      <p:ext uri="{BB962C8B-B14F-4D97-AF65-F5344CB8AC3E}">
        <p14:creationId xmlns:p14="http://schemas.microsoft.com/office/powerpoint/2010/main" val="416222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E73D2-6702-4EC4-A1C8-690CF964F4B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8655994-8A6E-4F04-8B44-E59B03A8EAA3}"/>
              </a:ext>
            </a:extLst>
          </p:cNvPr>
          <p:cNvSpPr>
            <a:spLocks noGrp="1"/>
          </p:cNvSpPr>
          <p:nvPr>
            <p:ph type="dt" sz="half" idx="10"/>
          </p:nvPr>
        </p:nvSpPr>
        <p:spPr/>
        <p:txBody>
          <a:bodyPr/>
          <a:lstStyle/>
          <a:p>
            <a:fld id="{970C5149-BE93-411F-B80A-FECF8CAFABD6}" type="datetime1">
              <a:rPr lang="de-DE" smtClean="0"/>
              <a:t>25.09.2018</a:t>
            </a:fld>
            <a:endParaRPr lang="de-DE"/>
          </a:p>
        </p:txBody>
      </p:sp>
      <p:sp>
        <p:nvSpPr>
          <p:cNvPr id="4" name="Fußzeilenplatzhalter 3">
            <a:extLst>
              <a:ext uri="{FF2B5EF4-FFF2-40B4-BE49-F238E27FC236}">
                <a16:creationId xmlns:a16="http://schemas.microsoft.com/office/drawing/2014/main" id="{0839EB74-1D73-45AC-B005-A1619DA6A4E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64C94E7-1C00-44EA-AC7D-A690C76E0A2A}"/>
              </a:ext>
            </a:extLst>
          </p:cNvPr>
          <p:cNvSpPr>
            <a:spLocks noGrp="1"/>
          </p:cNvSpPr>
          <p:nvPr>
            <p:ph type="sldNum" sz="quarter" idx="12"/>
          </p:nvPr>
        </p:nvSpPr>
        <p:spPr/>
        <p:txBody>
          <a:bodyPr/>
          <a:lstStyle/>
          <a:p>
            <a:fld id="{3BE8C309-F0BC-47D5-9A47-19AA664CBA27}" type="slidenum">
              <a:rPr lang="de-DE" smtClean="0"/>
              <a:t>‹Nr.›</a:t>
            </a:fld>
            <a:endParaRPr lang="de-DE"/>
          </a:p>
        </p:txBody>
      </p:sp>
    </p:spTree>
    <p:extLst>
      <p:ext uri="{BB962C8B-B14F-4D97-AF65-F5344CB8AC3E}">
        <p14:creationId xmlns:p14="http://schemas.microsoft.com/office/powerpoint/2010/main" val="124544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4009395-2EE9-48FB-AF42-0397FA5DE6A4}"/>
              </a:ext>
            </a:extLst>
          </p:cNvPr>
          <p:cNvSpPr>
            <a:spLocks noGrp="1"/>
          </p:cNvSpPr>
          <p:nvPr>
            <p:ph type="dt" sz="half" idx="10"/>
          </p:nvPr>
        </p:nvSpPr>
        <p:spPr/>
        <p:txBody>
          <a:bodyPr/>
          <a:lstStyle/>
          <a:p>
            <a:fld id="{7CACFF10-5BAD-4657-A509-5FECD0CE7A6E}" type="datetime1">
              <a:rPr lang="de-DE" smtClean="0"/>
              <a:t>25.09.2018</a:t>
            </a:fld>
            <a:endParaRPr lang="de-DE"/>
          </a:p>
        </p:txBody>
      </p:sp>
      <p:sp>
        <p:nvSpPr>
          <p:cNvPr id="3" name="Fußzeilenplatzhalter 2">
            <a:extLst>
              <a:ext uri="{FF2B5EF4-FFF2-40B4-BE49-F238E27FC236}">
                <a16:creationId xmlns:a16="http://schemas.microsoft.com/office/drawing/2014/main" id="{399AFC94-8EAA-4162-9267-3E57B89213D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B8D3BD3-EBC1-4BF8-8BE6-FF39D0C335C5}"/>
              </a:ext>
            </a:extLst>
          </p:cNvPr>
          <p:cNvSpPr>
            <a:spLocks noGrp="1"/>
          </p:cNvSpPr>
          <p:nvPr>
            <p:ph type="sldNum" sz="quarter" idx="12"/>
          </p:nvPr>
        </p:nvSpPr>
        <p:spPr/>
        <p:txBody>
          <a:bodyPr/>
          <a:lstStyle/>
          <a:p>
            <a:fld id="{3BE8C309-F0BC-47D5-9A47-19AA664CBA27}" type="slidenum">
              <a:rPr lang="de-DE" smtClean="0"/>
              <a:t>‹Nr.›</a:t>
            </a:fld>
            <a:endParaRPr lang="de-DE"/>
          </a:p>
        </p:txBody>
      </p:sp>
    </p:spTree>
    <p:extLst>
      <p:ext uri="{BB962C8B-B14F-4D97-AF65-F5344CB8AC3E}">
        <p14:creationId xmlns:p14="http://schemas.microsoft.com/office/powerpoint/2010/main" val="333174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65D79-5900-4D8B-8CBB-395629ED2BF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AFEABF7-3DF5-4338-9E64-B699BE5CD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2858A95-5DE6-4031-8FDE-6B62A1C60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09714F2-5F37-4B79-8B67-36C703BF236F}"/>
              </a:ext>
            </a:extLst>
          </p:cNvPr>
          <p:cNvSpPr>
            <a:spLocks noGrp="1"/>
          </p:cNvSpPr>
          <p:nvPr>
            <p:ph type="dt" sz="half" idx="10"/>
          </p:nvPr>
        </p:nvSpPr>
        <p:spPr/>
        <p:txBody>
          <a:bodyPr/>
          <a:lstStyle/>
          <a:p>
            <a:fld id="{C5DD3765-3036-4831-AAB4-1F2AA34B6F4A}" type="datetime1">
              <a:rPr lang="de-DE" smtClean="0"/>
              <a:t>25.09.2018</a:t>
            </a:fld>
            <a:endParaRPr lang="de-DE"/>
          </a:p>
        </p:txBody>
      </p:sp>
      <p:sp>
        <p:nvSpPr>
          <p:cNvPr id="6" name="Fußzeilenplatzhalter 5">
            <a:extLst>
              <a:ext uri="{FF2B5EF4-FFF2-40B4-BE49-F238E27FC236}">
                <a16:creationId xmlns:a16="http://schemas.microsoft.com/office/drawing/2014/main" id="{85A31D03-7856-424E-90CA-B7A8A74B7C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1AFE4B3-DADC-4CE8-9D89-643C39700598}"/>
              </a:ext>
            </a:extLst>
          </p:cNvPr>
          <p:cNvSpPr>
            <a:spLocks noGrp="1"/>
          </p:cNvSpPr>
          <p:nvPr>
            <p:ph type="sldNum" sz="quarter" idx="12"/>
          </p:nvPr>
        </p:nvSpPr>
        <p:spPr/>
        <p:txBody>
          <a:bodyPr/>
          <a:lstStyle/>
          <a:p>
            <a:fld id="{3BE8C309-F0BC-47D5-9A47-19AA664CBA27}" type="slidenum">
              <a:rPr lang="de-DE" smtClean="0"/>
              <a:t>‹Nr.›</a:t>
            </a:fld>
            <a:endParaRPr lang="de-DE"/>
          </a:p>
        </p:txBody>
      </p:sp>
    </p:spTree>
    <p:extLst>
      <p:ext uri="{BB962C8B-B14F-4D97-AF65-F5344CB8AC3E}">
        <p14:creationId xmlns:p14="http://schemas.microsoft.com/office/powerpoint/2010/main" val="330390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310422-4D88-41AD-9A55-6E37F2D9D5B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0B6A6E6-7AA2-4C3A-8B4B-CB8629D29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8A733BB-BB51-409D-A8F9-1E549E777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6E6BF8D-6ED5-4EC8-9EBA-D52346A6E8AA}"/>
              </a:ext>
            </a:extLst>
          </p:cNvPr>
          <p:cNvSpPr>
            <a:spLocks noGrp="1"/>
          </p:cNvSpPr>
          <p:nvPr>
            <p:ph type="dt" sz="half" idx="10"/>
          </p:nvPr>
        </p:nvSpPr>
        <p:spPr/>
        <p:txBody>
          <a:bodyPr/>
          <a:lstStyle/>
          <a:p>
            <a:fld id="{8A4B2FFA-69E5-4DF9-8220-4DB3B6695103}" type="datetime1">
              <a:rPr lang="de-DE" smtClean="0"/>
              <a:t>25.09.2018</a:t>
            </a:fld>
            <a:endParaRPr lang="de-DE"/>
          </a:p>
        </p:txBody>
      </p:sp>
      <p:sp>
        <p:nvSpPr>
          <p:cNvPr id="6" name="Fußzeilenplatzhalter 5">
            <a:extLst>
              <a:ext uri="{FF2B5EF4-FFF2-40B4-BE49-F238E27FC236}">
                <a16:creationId xmlns:a16="http://schemas.microsoft.com/office/drawing/2014/main" id="{2572961B-CCA2-4595-ACE5-A602686991F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9D250E7-3089-4A6C-843D-5C0BD51DA75E}"/>
              </a:ext>
            </a:extLst>
          </p:cNvPr>
          <p:cNvSpPr>
            <a:spLocks noGrp="1"/>
          </p:cNvSpPr>
          <p:nvPr>
            <p:ph type="sldNum" sz="quarter" idx="12"/>
          </p:nvPr>
        </p:nvSpPr>
        <p:spPr/>
        <p:txBody>
          <a:bodyPr/>
          <a:lstStyle/>
          <a:p>
            <a:fld id="{3BE8C309-F0BC-47D5-9A47-19AA664CBA27}" type="slidenum">
              <a:rPr lang="de-DE" smtClean="0"/>
              <a:t>‹Nr.›</a:t>
            </a:fld>
            <a:endParaRPr lang="de-DE"/>
          </a:p>
        </p:txBody>
      </p:sp>
    </p:spTree>
    <p:extLst>
      <p:ext uri="{BB962C8B-B14F-4D97-AF65-F5344CB8AC3E}">
        <p14:creationId xmlns:p14="http://schemas.microsoft.com/office/powerpoint/2010/main" val="150538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D0DCFFA-2923-4E3D-9E00-5DE57A5F8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3B5BED5-728C-40D6-AB33-3D3A6D171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C99A05C-4487-4617-91A2-1D1DCC4FB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D1318-5262-45E9-B387-98078DF61620}" type="datetime1">
              <a:rPr lang="de-DE" smtClean="0"/>
              <a:t>25.09.2018</a:t>
            </a:fld>
            <a:endParaRPr lang="de-DE"/>
          </a:p>
        </p:txBody>
      </p:sp>
      <p:sp>
        <p:nvSpPr>
          <p:cNvPr id="5" name="Fußzeilenplatzhalter 4">
            <a:extLst>
              <a:ext uri="{FF2B5EF4-FFF2-40B4-BE49-F238E27FC236}">
                <a16:creationId xmlns:a16="http://schemas.microsoft.com/office/drawing/2014/main" id="{BC8E07A5-3156-451E-A112-99BFE04CB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3728D0A-6367-4A13-BFB0-B25D3D6D1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8C309-F0BC-47D5-9A47-19AA664CBA27}" type="slidenum">
              <a:rPr lang="de-DE" smtClean="0"/>
              <a:t>‹Nr.›</a:t>
            </a:fld>
            <a:endParaRPr lang="de-DE"/>
          </a:p>
        </p:txBody>
      </p:sp>
    </p:spTree>
    <p:extLst>
      <p:ext uri="{BB962C8B-B14F-4D97-AF65-F5344CB8AC3E}">
        <p14:creationId xmlns:p14="http://schemas.microsoft.com/office/powerpoint/2010/main" val="3185610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de-de/azure/machine-learning/desktop-workbench/experimentation-service-configur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de-de/azure/machine-learning/desktop-workbench/model-management-overvie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zure/machine-learning/service/quickstart-installation"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azure/machine-learning/service/overview-what-happened-to-workben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microsoft.com/en-us/azure/machine-lear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zure/machine-learning/service/how-to-migrat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zure/machine-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zure/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D40A47-4297-4723-88D6-A2738E3A38C6}"/>
              </a:ext>
            </a:extLst>
          </p:cNvPr>
          <p:cNvSpPr>
            <a:spLocks noGrp="1"/>
          </p:cNvSpPr>
          <p:nvPr>
            <p:ph type="ctrTitle"/>
          </p:nvPr>
        </p:nvSpPr>
        <p:spPr/>
        <p:txBody>
          <a:bodyPr/>
          <a:lstStyle/>
          <a:p>
            <a:r>
              <a:rPr lang="de-DE" dirty="0"/>
              <a:t>Azure </a:t>
            </a:r>
            <a:br>
              <a:rPr lang="de-DE" dirty="0"/>
            </a:br>
            <a:r>
              <a:rPr lang="de-DE" dirty="0" err="1"/>
              <a:t>Machine</a:t>
            </a:r>
            <a:r>
              <a:rPr lang="de-DE" dirty="0"/>
              <a:t> Learning Services</a:t>
            </a:r>
          </a:p>
        </p:txBody>
      </p:sp>
      <p:sp>
        <p:nvSpPr>
          <p:cNvPr id="3" name="Untertitel 2">
            <a:extLst>
              <a:ext uri="{FF2B5EF4-FFF2-40B4-BE49-F238E27FC236}">
                <a16:creationId xmlns:a16="http://schemas.microsoft.com/office/drawing/2014/main" id="{B9D88552-FE55-4357-9B9D-FA19017E6422}"/>
              </a:ext>
            </a:extLst>
          </p:cNvPr>
          <p:cNvSpPr>
            <a:spLocks noGrp="1"/>
          </p:cNvSpPr>
          <p:nvPr>
            <p:ph type="subTitle" idx="1"/>
          </p:nvPr>
        </p:nvSpPr>
        <p:spPr/>
        <p:txBody>
          <a:bodyPr/>
          <a:lstStyle/>
          <a:p>
            <a:r>
              <a:rPr lang="de-DE" dirty="0"/>
              <a:t>and Azure </a:t>
            </a:r>
            <a:r>
              <a:rPr lang="de-DE" dirty="0" err="1"/>
              <a:t>Machine</a:t>
            </a:r>
            <a:r>
              <a:rPr lang="de-DE" dirty="0"/>
              <a:t> Learning </a:t>
            </a:r>
            <a:r>
              <a:rPr lang="de-DE" dirty="0" err="1"/>
              <a:t>Workbench</a:t>
            </a:r>
            <a:endParaRPr lang="de-DE" dirty="0"/>
          </a:p>
        </p:txBody>
      </p:sp>
      <p:sp>
        <p:nvSpPr>
          <p:cNvPr id="4" name="Foliennummernplatzhalter 3">
            <a:extLst>
              <a:ext uri="{FF2B5EF4-FFF2-40B4-BE49-F238E27FC236}">
                <a16:creationId xmlns:a16="http://schemas.microsoft.com/office/drawing/2014/main" id="{AEC5262E-AF90-4C79-B988-C486CA6904F3}"/>
              </a:ext>
            </a:extLst>
          </p:cNvPr>
          <p:cNvSpPr>
            <a:spLocks noGrp="1"/>
          </p:cNvSpPr>
          <p:nvPr>
            <p:ph type="sldNum" sz="quarter" idx="12"/>
          </p:nvPr>
        </p:nvSpPr>
        <p:spPr/>
        <p:txBody>
          <a:bodyPr/>
          <a:lstStyle/>
          <a:p>
            <a:fld id="{3BE8C309-F0BC-47D5-9A47-19AA664CBA27}" type="slidenum">
              <a:rPr lang="de-DE" smtClean="0"/>
              <a:t>1</a:t>
            </a:fld>
            <a:endParaRPr lang="de-DE"/>
          </a:p>
        </p:txBody>
      </p:sp>
    </p:spTree>
    <p:extLst>
      <p:ext uri="{BB962C8B-B14F-4D97-AF65-F5344CB8AC3E}">
        <p14:creationId xmlns:p14="http://schemas.microsoft.com/office/powerpoint/2010/main" val="1280370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21F411-EBAC-4428-BC52-5822A26A617C}"/>
              </a:ext>
            </a:extLst>
          </p:cNvPr>
          <p:cNvSpPr>
            <a:spLocks noGrp="1"/>
          </p:cNvSpPr>
          <p:nvPr>
            <p:ph type="title"/>
          </p:nvPr>
        </p:nvSpPr>
        <p:spPr/>
        <p:txBody>
          <a:bodyPr/>
          <a:lstStyle/>
          <a:p>
            <a:r>
              <a:rPr lang="de-DE" dirty="0"/>
              <a:t>Azure </a:t>
            </a:r>
            <a:r>
              <a:rPr lang="de-DE" dirty="0" err="1"/>
              <a:t>Machine</a:t>
            </a:r>
            <a:r>
              <a:rPr lang="de-DE" dirty="0"/>
              <a:t> Learning </a:t>
            </a:r>
            <a:r>
              <a:rPr lang="de-DE" b="1" dirty="0" err="1"/>
              <a:t>Workbench</a:t>
            </a:r>
            <a:endParaRPr lang="de-DE" b="1" dirty="0"/>
          </a:p>
        </p:txBody>
      </p:sp>
      <p:sp>
        <p:nvSpPr>
          <p:cNvPr id="3" name="Inhaltsplatzhalter 2">
            <a:extLst>
              <a:ext uri="{FF2B5EF4-FFF2-40B4-BE49-F238E27FC236}">
                <a16:creationId xmlns:a16="http://schemas.microsoft.com/office/drawing/2014/main" id="{E5411078-DED7-4309-A6D7-6425874B1AF7}"/>
              </a:ext>
            </a:extLst>
          </p:cNvPr>
          <p:cNvSpPr>
            <a:spLocks noGrp="1"/>
          </p:cNvSpPr>
          <p:nvPr>
            <p:ph idx="1"/>
          </p:nvPr>
        </p:nvSpPr>
        <p:spPr/>
        <p:txBody>
          <a:bodyPr>
            <a:normAutofit/>
          </a:bodyPr>
          <a:lstStyle/>
          <a:p>
            <a:r>
              <a:rPr lang="en-US" dirty="0"/>
              <a:t>…is a desktop application plus command-line tools.</a:t>
            </a:r>
          </a:p>
          <a:p>
            <a:endParaRPr lang="en-US" dirty="0"/>
          </a:p>
          <a:p>
            <a:r>
              <a:rPr lang="en-US" dirty="0"/>
              <a:t>…allows you to manage machine learning solutions through the entire data science life cycle:</a:t>
            </a:r>
          </a:p>
          <a:p>
            <a:pPr lvl="1"/>
            <a:r>
              <a:rPr lang="en-US" dirty="0"/>
              <a:t>Data ingestion and preparation</a:t>
            </a:r>
          </a:p>
          <a:p>
            <a:pPr lvl="1"/>
            <a:r>
              <a:rPr lang="en-US" dirty="0"/>
              <a:t>Model development and </a:t>
            </a:r>
            <a:r>
              <a:rPr lang="en-US" b="1" dirty="0"/>
              <a:t>experiment management</a:t>
            </a:r>
          </a:p>
          <a:p>
            <a:pPr lvl="1"/>
            <a:r>
              <a:rPr lang="en-US" dirty="0"/>
              <a:t>Model deployment in </a:t>
            </a:r>
            <a:r>
              <a:rPr lang="en-US" b="1" dirty="0"/>
              <a:t>various target environments</a:t>
            </a:r>
          </a:p>
          <a:p>
            <a:endParaRPr lang="de-DE" dirty="0"/>
          </a:p>
        </p:txBody>
      </p:sp>
      <p:sp>
        <p:nvSpPr>
          <p:cNvPr id="4" name="Foliennummernplatzhalter 3">
            <a:extLst>
              <a:ext uri="{FF2B5EF4-FFF2-40B4-BE49-F238E27FC236}">
                <a16:creationId xmlns:a16="http://schemas.microsoft.com/office/drawing/2014/main" id="{136B9132-4F35-4742-B34F-E053BCD86DA3}"/>
              </a:ext>
            </a:extLst>
          </p:cNvPr>
          <p:cNvSpPr>
            <a:spLocks noGrp="1"/>
          </p:cNvSpPr>
          <p:nvPr>
            <p:ph type="sldNum" sz="quarter" idx="12"/>
          </p:nvPr>
        </p:nvSpPr>
        <p:spPr/>
        <p:txBody>
          <a:bodyPr/>
          <a:lstStyle/>
          <a:p>
            <a:fld id="{3BE8C309-F0BC-47D5-9A47-19AA664CBA27}" type="slidenum">
              <a:rPr lang="de-DE" smtClean="0"/>
              <a:t>10</a:t>
            </a:fld>
            <a:endParaRPr lang="de-DE"/>
          </a:p>
        </p:txBody>
      </p:sp>
    </p:spTree>
    <p:extLst>
      <p:ext uri="{BB962C8B-B14F-4D97-AF65-F5344CB8AC3E}">
        <p14:creationId xmlns:p14="http://schemas.microsoft.com/office/powerpoint/2010/main" val="195603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A12F4-558F-42D3-9EE7-4D3C099AF697}"/>
              </a:ext>
            </a:extLst>
          </p:cNvPr>
          <p:cNvSpPr>
            <a:spLocks noGrp="1"/>
          </p:cNvSpPr>
          <p:nvPr>
            <p:ph type="title"/>
          </p:nvPr>
        </p:nvSpPr>
        <p:spPr/>
        <p:txBody>
          <a:bodyPr/>
          <a:lstStyle/>
          <a:p>
            <a:r>
              <a:rPr lang="de-DE" dirty="0"/>
              <a:t>Azure </a:t>
            </a:r>
            <a:r>
              <a:rPr lang="de-DE" dirty="0" err="1"/>
              <a:t>Machine</a:t>
            </a:r>
            <a:r>
              <a:rPr lang="de-DE" dirty="0"/>
              <a:t> Learning </a:t>
            </a:r>
            <a:r>
              <a:rPr lang="de-DE" b="1" dirty="0" err="1"/>
              <a:t>Workbench</a:t>
            </a:r>
            <a:r>
              <a:rPr lang="de-DE" b="1" dirty="0"/>
              <a:t> 1/2</a:t>
            </a:r>
          </a:p>
        </p:txBody>
      </p:sp>
      <p:sp>
        <p:nvSpPr>
          <p:cNvPr id="3" name="Inhaltsplatzhalter 2">
            <a:extLst>
              <a:ext uri="{FF2B5EF4-FFF2-40B4-BE49-F238E27FC236}">
                <a16:creationId xmlns:a16="http://schemas.microsoft.com/office/drawing/2014/main" id="{79A02603-5ED2-4652-A70A-A2B1EF626E3B}"/>
              </a:ext>
            </a:extLst>
          </p:cNvPr>
          <p:cNvSpPr>
            <a:spLocks noGrp="1"/>
          </p:cNvSpPr>
          <p:nvPr>
            <p:ph idx="1"/>
          </p:nvPr>
        </p:nvSpPr>
        <p:spPr/>
        <p:txBody>
          <a:bodyPr>
            <a:normAutofit/>
          </a:bodyPr>
          <a:lstStyle/>
          <a:p>
            <a:r>
              <a:rPr lang="en-US" dirty="0"/>
              <a:t>core functionalities :</a:t>
            </a:r>
          </a:p>
          <a:p>
            <a:r>
              <a:rPr lang="en-US" b="1" dirty="0"/>
              <a:t>Data preparation tool </a:t>
            </a:r>
            <a:r>
              <a:rPr lang="en-US" dirty="0"/>
              <a:t>that can learn data transformation logic by example.</a:t>
            </a:r>
          </a:p>
          <a:p>
            <a:r>
              <a:rPr lang="en-US" dirty="0"/>
              <a:t>Data source abstraction accessible through UI Python code.</a:t>
            </a:r>
          </a:p>
          <a:p>
            <a:r>
              <a:rPr lang="en-US" dirty="0"/>
              <a:t>Python SDK for invoking visually constructed data preparation packages.</a:t>
            </a:r>
          </a:p>
          <a:p>
            <a:r>
              <a:rPr lang="en-US" b="1" dirty="0"/>
              <a:t>Built-in </a:t>
            </a:r>
            <a:r>
              <a:rPr lang="en-US" b="1" dirty="0" err="1"/>
              <a:t>Jupyter</a:t>
            </a:r>
            <a:r>
              <a:rPr lang="en-US" b="1" dirty="0"/>
              <a:t> Notebook service </a:t>
            </a:r>
            <a:r>
              <a:rPr lang="en-US" dirty="0"/>
              <a:t>and client </a:t>
            </a:r>
            <a:r>
              <a:rPr lang="en-US" dirty="0" err="1"/>
              <a:t>ui</a:t>
            </a:r>
            <a:r>
              <a:rPr lang="en-US" dirty="0"/>
              <a:t>.</a:t>
            </a:r>
          </a:p>
          <a:p>
            <a:endParaRPr lang="de-DE" dirty="0"/>
          </a:p>
        </p:txBody>
      </p:sp>
      <p:sp>
        <p:nvSpPr>
          <p:cNvPr id="4" name="Foliennummernplatzhalter 3">
            <a:extLst>
              <a:ext uri="{FF2B5EF4-FFF2-40B4-BE49-F238E27FC236}">
                <a16:creationId xmlns:a16="http://schemas.microsoft.com/office/drawing/2014/main" id="{E64F953B-8A59-41EA-95EF-5D51ACDB7471}"/>
              </a:ext>
            </a:extLst>
          </p:cNvPr>
          <p:cNvSpPr>
            <a:spLocks noGrp="1"/>
          </p:cNvSpPr>
          <p:nvPr>
            <p:ph type="sldNum" sz="quarter" idx="12"/>
          </p:nvPr>
        </p:nvSpPr>
        <p:spPr/>
        <p:txBody>
          <a:bodyPr/>
          <a:lstStyle/>
          <a:p>
            <a:fld id="{3BE8C309-F0BC-47D5-9A47-19AA664CBA27}" type="slidenum">
              <a:rPr lang="de-DE" smtClean="0"/>
              <a:t>11</a:t>
            </a:fld>
            <a:endParaRPr lang="de-DE"/>
          </a:p>
        </p:txBody>
      </p:sp>
    </p:spTree>
    <p:extLst>
      <p:ext uri="{BB962C8B-B14F-4D97-AF65-F5344CB8AC3E}">
        <p14:creationId xmlns:p14="http://schemas.microsoft.com/office/powerpoint/2010/main" val="188291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37628A-076A-4252-928E-99B782A59C67}"/>
              </a:ext>
            </a:extLst>
          </p:cNvPr>
          <p:cNvSpPr>
            <a:spLocks noGrp="1"/>
          </p:cNvSpPr>
          <p:nvPr>
            <p:ph type="title"/>
          </p:nvPr>
        </p:nvSpPr>
        <p:spPr/>
        <p:txBody>
          <a:bodyPr/>
          <a:lstStyle/>
          <a:p>
            <a:r>
              <a:rPr lang="de-DE" dirty="0"/>
              <a:t>Azure </a:t>
            </a:r>
            <a:r>
              <a:rPr lang="de-DE" dirty="0" err="1"/>
              <a:t>Machine</a:t>
            </a:r>
            <a:r>
              <a:rPr lang="de-DE" dirty="0"/>
              <a:t> Learning </a:t>
            </a:r>
            <a:r>
              <a:rPr lang="de-DE" b="1" dirty="0" err="1"/>
              <a:t>Workbench</a:t>
            </a:r>
            <a:r>
              <a:rPr lang="de-DE" b="1" dirty="0"/>
              <a:t> 2/2</a:t>
            </a:r>
            <a:endParaRPr lang="de-DE" dirty="0"/>
          </a:p>
        </p:txBody>
      </p:sp>
      <p:sp>
        <p:nvSpPr>
          <p:cNvPr id="3" name="Inhaltsplatzhalter 2">
            <a:extLst>
              <a:ext uri="{FF2B5EF4-FFF2-40B4-BE49-F238E27FC236}">
                <a16:creationId xmlns:a16="http://schemas.microsoft.com/office/drawing/2014/main" id="{2F061C9C-9D3D-402A-8C71-50125C3B8D0C}"/>
              </a:ext>
            </a:extLst>
          </p:cNvPr>
          <p:cNvSpPr>
            <a:spLocks noGrp="1"/>
          </p:cNvSpPr>
          <p:nvPr>
            <p:ph idx="1"/>
          </p:nvPr>
        </p:nvSpPr>
        <p:spPr/>
        <p:txBody>
          <a:bodyPr/>
          <a:lstStyle/>
          <a:p>
            <a:r>
              <a:rPr lang="en-US" dirty="0"/>
              <a:t>further core functionalities</a:t>
            </a:r>
          </a:p>
          <a:p>
            <a:r>
              <a:rPr lang="en-US" dirty="0"/>
              <a:t>Experiment monitoring and management through run </a:t>
            </a:r>
            <a:r>
              <a:rPr lang="en-US" b="1" dirty="0"/>
              <a:t>history views</a:t>
            </a:r>
            <a:r>
              <a:rPr lang="en-US" dirty="0"/>
              <a:t>.</a:t>
            </a:r>
          </a:p>
          <a:p>
            <a:r>
              <a:rPr lang="en-US" b="1" dirty="0"/>
              <a:t>Role-based access control </a:t>
            </a:r>
            <a:r>
              <a:rPr lang="en-US" dirty="0"/>
              <a:t>that enables sharing and collaboration through Azure Active Directory.</a:t>
            </a:r>
          </a:p>
          <a:p>
            <a:r>
              <a:rPr lang="en-US" b="1" dirty="0"/>
              <a:t>Automatic project snapshots for each run</a:t>
            </a:r>
            <a:r>
              <a:rPr lang="en-US" dirty="0"/>
              <a:t>, and explicit version control enabled by native Git integration. </a:t>
            </a:r>
          </a:p>
          <a:p>
            <a:r>
              <a:rPr lang="en-US" dirty="0"/>
              <a:t>Integration with popular Python IDEs.</a:t>
            </a:r>
          </a:p>
          <a:p>
            <a:endParaRPr lang="de-DE" dirty="0"/>
          </a:p>
        </p:txBody>
      </p:sp>
      <p:sp>
        <p:nvSpPr>
          <p:cNvPr id="4" name="Foliennummernplatzhalter 3">
            <a:extLst>
              <a:ext uri="{FF2B5EF4-FFF2-40B4-BE49-F238E27FC236}">
                <a16:creationId xmlns:a16="http://schemas.microsoft.com/office/drawing/2014/main" id="{661905C2-A9ED-411D-8E7D-414AFA80A42F}"/>
              </a:ext>
            </a:extLst>
          </p:cNvPr>
          <p:cNvSpPr>
            <a:spLocks noGrp="1"/>
          </p:cNvSpPr>
          <p:nvPr>
            <p:ph type="sldNum" sz="quarter" idx="12"/>
          </p:nvPr>
        </p:nvSpPr>
        <p:spPr/>
        <p:txBody>
          <a:bodyPr/>
          <a:lstStyle/>
          <a:p>
            <a:fld id="{3BE8C309-F0BC-47D5-9A47-19AA664CBA27}" type="slidenum">
              <a:rPr lang="de-DE" smtClean="0"/>
              <a:t>12</a:t>
            </a:fld>
            <a:endParaRPr lang="de-DE"/>
          </a:p>
        </p:txBody>
      </p:sp>
    </p:spTree>
    <p:extLst>
      <p:ext uri="{BB962C8B-B14F-4D97-AF65-F5344CB8AC3E}">
        <p14:creationId xmlns:p14="http://schemas.microsoft.com/office/powerpoint/2010/main" val="353312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061537-4319-4DA7-9574-AEECD61F5270}"/>
              </a:ext>
            </a:extLst>
          </p:cNvPr>
          <p:cNvSpPr>
            <a:spLocks noGrp="1"/>
          </p:cNvSpPr>
          <p:nvPr>
            <p:ph type="title"/>
          </p:nvPr>
        </p:nvSpPr>
        <p:spPr/>
        <p:txBody>
          <a:bodyPr/>
          <a:lstStyle/>
          <a:p>
            <a:r>
              <a:rPr lang="de-DE" sz="2800" b="1" dirty="0"/>
              <a:t>Azure </a:t>
            </a:r>
            <a:r>
              <a:rPr lang="de-DE" sz="2800" b="1" dirty="0" err="1"/>
              <a:t>Machine</a:t>
            </a:r>
            <a:r>
              <a:rPr lang="de-DE" sz="2800" b="1" dirty="0"/>
              <a:t> Learning </a:t>
            </a:r>
            <a:r>
              <a:rPr lang="de-DE" b="1" dirty="0" err="1"/>
              <a:t>Experimentation</a:t>
            </a:r>
            <a:r>
              <a:rPr lang="de-DE" b="1" dirty="0"/>
              <a:t> Service</a:t>
            </a:r>
          </a:p>
        </p:txBody>
      </p:sp>
      <p:sp>
        <p:nvSpPr>
          <p:cNvPr id="3" name="Inhaltsplatzhalter 2">
            <a:extLst>
              <a:ext uri="{FF2B5EF4-FFF2-40B4-BE49-F238E27FC236}">
                <a16:creationId xmlns:a16="http://schemas.microsoft.com/office/drawing/2014/main" id="{D63FF222-2926-4749-8293-799C62111132}"/>
              </a:ext>
            </a:extLst>
          </p:cNvPr>
          <p:cNvSpPr>
            <a:spLocks noGrp="1"/>
          </p:cNvSpPr>
          <p:nvPr>
            <p:ph idx="1"/>
          </p:nvPr>
        </p:nvSpPr>
        <p:spPr/>
        <p:txBody>
          <a:bodyPr>
            <a:normAutofit/>
          </a:bodyPr>
          <a:lstStyle/>
          <a:p>
            <a:r>
              <a:rPr lang="en-US" dirty="0"/>
              <a:t>…handles the execution of machine learning experiments. </a:t>
            </a:r>
          </a:p>
          <a:p>
            <a:r>
              <a:rPr lang="en-US" dirty="0"/>
              <a:t>…supports the Workbench by providing project management, Git integration, access control, roaming, and sharing. </a:t>
            </a:r>
          </a:p>
          <a:p>
            <a:r>
              <a:rPr lang="en-US" dirty="0"/>
              <a:t>execute your experiments across a range of compute environment options:</a:t>
            </a:r>
          </a:p>
          <a:p>
            <a:pPr lvl="1"/>
            <a:r>
              <a:rPr lang="en-US" b="1" dirty="0"/>
              <a:t>Local native</a:t>
            </a:r>
          </a:p>
          <a:p>
            <a:pPr lvl="1"/>
            <a:r>
              <a:rPr lang="en-US" dirty="0"/>
              <a:t>Local Docker container</a:t>
            </a:r>
          </a:p>
          <a:p>
            <a:pPr lvl="1"/>
            <a:r>
              <a:rPr lang="en-US" b="1" dirty="0"/>
              <a:t>Docker container on a remote VM</a:t>
            </a:r>
          </a:p>
          <a:p>
            <a:pPr lvl="1"/>
            <a:r>
              <a:rPr lang="en-US" dirty="0"/>
              <a:t>Scale out Spark cluster in Azure</a:t>
            </a:r>
          </a:p>
          <a:p>
            <a:endParaRPr lang="de-DE" dirty="0"/>
          </a:p>
        </p:txBody>
      </p:sp>
      <p:sp>
        <p:nvSpPr>
          <p:cNvPr id="4" name="Foliennummernplatzhalter 3">
            <a:extLst>
              <a:ext uri="{FF2B5EF4-FFF2-40B4-BE49-F238E27FC236}">
                <a16:creationId xmlns:a16="http://schemas.microsoft.com/office/drawing/2014/main" id="{F22C35D6-DD22-4DAB-89B7-BF892576F4C0}"/>
              </a:ext>
            </a:extLst>
          </p:cNvPr>
          <p:cNvSpPr>
            <a:spLocks noGrp="1"/>
          </p:cNvSpPr>
          <p:nvPr>
            <p:ph type="sldNum" sz="quarter" idx="12"/>
          </p:nvPr>
        </p:nvSpPr>
        <p:spPr/>
        <p:txBody>
          <a:bodyPr/>
          <a:lstStyle/>
          <a:p>
            <a:fld id="{3BE8C309-F0BC-47D5-9A47-19AA664CBA27}" type="slidenum">
              <a:rPr lang="de-DE" smtClean="0"/>
              <a:t>13</a:t>
            </a:fld>
            <a:endParaRPr lang="de-DE"/>
          </a:p>
        </p:txBody>
      </p:sp>
    </p:spTree>
    <p:extLst>
      <p:ext uri="{BB962C8B-B14F-4D97-AF65-F5344CB8AC3E}">
        <p14:creationId xmlns:p14="http://schemas.microsoft.com/office/powerpoint/2010/main" val="11818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061537-4319-4DA7-9574-AEECD61F5270}"/>
              </a:ext>
            </a:extLst>
          </p:cNvPr>
          <p:cNvSpPr>
            <a:spLocks noGrp="1"/>
          </p:cNvSpPr>
          <p:nvPr>
            <p:ph type="title"/>
          </p:nvPr>
        </p:nvSpPr>
        <p:spPr/>
        <p:txBody>
          <a:bodyPr/>
          <a:lstStyle/>
          <a:p>
            <a:r>
              <a:rPr lang="de-DE" sz="2800" b="1" dirty="0"/>
              <a:t>Azure </a:t>
            </a:r>
            <a:r>
              <a:rPr lang="de-DE" sz="2800" b="1" dirty="0" err="1"/>
              <a:t>Machine</a:t>
            </a:r>
            <a:r>
              <a:rPr lang="de-DE" sz="2800" b="1" dirty="0"/>
              <a:t> Learning </a:t>
            </a:r>
            <a:r>
              <a:rPr lang="de-DE" b="1" dirty="0" err="1"/>
              <a:t>Experimentation</a:t>
            </a:r>
            <a:r>
              <a:rPr lang="de-DE" b="1" dirty="0"/>
              <a:t> Service</a:t>
            </a:r>
          </a:p>
        </p:txBody>
      </p:sp>
      <p:sp>
        <p:nvSpPr>
          <p:cNvPr id="3" name="Inhaltsplatzhalter 2">
            <a:extLst>
              <a:ext uri="{FF2B5EF4-FFF2-40B4-BE49-F238E27FC236}">
                <a16:creationId xmlns:a16="http://schemas.microsoft.com/office/drawing/2014/main" id="{D63FF222-2926-4749-8293-799C62111132}"/>
              </a:ext>
            </a:extLst>
          </p:cNvPr>
          <p:cNvSpPr>
            <a:spLocks noGrp="1"/>
          </p:cNvSpPr>
          <p:nvPr>
            <p:ph idx="1"/>
          </p:nvPr>
        </p:nvSpPr>
        <p:spPr/>
        <p:txBody>
          <a:bodyPr>
            <a:normAutofit/>
          </a:bodyPr>
          <a:lstStyle/>
          <a:p>
            <a:r>
              <a:rPr lang="en-US" dirty="0"/>
              <a:t>…constructs virtual environments to ensure that your script can be executed in isolation with reproducible results. </a:t>
            </a:r>
          </a:p>
          <a:p>
            <a:r>
              <a:rPr lang="en-US" dirty="0"/>
              <a:t>…</a:t>
            </a:r>
            <a:r>
              <a:rPr lang="en-US" b="1" dirty="0"/>
              <a:t>records run history information </a:t>
            </a:r>
            <a:r>
              <a:rPr lang="en-US" dirty="0"/>
              <a:t>and presents the history to you visually. You can easily select the best model out of your experiment runs. </a:t>
            </a:r>
          </a:p>
          <a:p>
            <a:r>
              <a:rPr lang="de-DE" dirty="0">
                <a:hlinkClick r:id="rId2"/>
              </a:rPr>
              <a:t>https://docs.microsoft.com/de-de/azure/machine-learning/desktop-workbench/experimentation-service-configuration</a:t>
            </a:r>
            <a:endParaRPr lang="de-DE" dirty="0"/>
          </a:p>
          <a:p>
            <a:endParaRPr lang="de-DE" dirty="0"/>
          </a:p>
        </p:txBody>
      </p:sp>
      <p:sp>
        <p:nvSpPr>
          <p:cNvPr id="4" name="Foliennummernplatzhalter 3">
            <a:extLst>
              <a:ext uri="{FF2B5EF4-FFF2-40B4-BE49-F238E27FC236}">
                <a16:creationId xmlns:a16="http://schemas.microsoft.com/office/drawing/2014/main" id="{F22C35D6-DD22-4DAB-89B7-BF892576F4C0}"/>
              </a:ext>
            </a:extLst>
          </p:cNvPr>
          <p:cNvSpPr>
            <a:spLocks noGrp="1"/>
          </p:cNvSpPr>
          <p:nvPr>
            <p:ph type="sldNum" sz="quarter" idx="12"/>
          </p:nvPr>
        </p:nvSpPr>
        <p:spPr/>
        <p:txBody>
          <a:bodyPr/>
          <a:lstStyle/>
          <a:p>
            <a:fld id="{3BE8C309-F0BC-47D5-9A47-19AA664CBA27}" type="slidenum">
              <a:rPr lang="de-DE" smtClean="0"/>
              <a:t>14</a:t>
            </a:fld>
            <a:endParaRPr lang="de-DE"/>
          </a:p>
        </p:txBody>
      </p:sp>
    </p:spTree>
    <p:extLst>
      <p:ext uri="{BB962C8B-B14F-4D97-AF65-F5344CB8AC3E}">
        <p14:creationId xmlns:p14="http://schemas.microsoft.com/office/powerpoint/2010/main" val="3291829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79B058-EE98-4923-9837-110A58CDCA8C}"/>
              </a:ext>
            </a:extLst>
          </p:cNvPr>
          <p:cNvSpPr>
            <a:spLocks noGrp="1"/>
          </p:cNvSpPr>
          <p:nvPr>
            <p:ph type="title"/>
          </p:nvPr>
        </p:nvSpPr>
        <p:spPr/>
        <p:txBody>
          <a:bodyPr/>
          <a:lstStyle/>
          <a:p>
            <a:r>
              <a:rPr lang="de-DE" sz="2800" b="1" dirty="0"/>
              <a:t>Azure </a:t>
            </a:r>
            <a:r>
              <a:rPr lang="de-DE" sz="2800" b="1" dirty="0" err="1"/>
              <a:t>Machine</a:t>
            </a:r>
            <a:r>
              <a:rPr lang="de-DE" sz="2800" b="1" dirty="0"/>
              <a:t> Learning </a:t>
            </a:r>
            <a:r>
              <a:rPr lang="de-DE" b="1" dirty="0"/>
              <a:t>Model Management Service</a:t>
            </a:r>
          </a:p>
        </p:txBody>
      </p:sp>
      <p:sp>
        <p:nvSpPr>
          <p:cNvPr id="3" name="Inhaltsplatzhalter 2">
            <a:extLst>
              <a:ext uri="{FF2B5EF4-FFF2-40B4-BE49-F238E27FC236}">
                <a16:creationId xmlns:a16="http://schemas.microsoft.com/office/drawing/2014/main" id="{4C11EDA8-5EB6-4BD7-B119-3005C3F6EA28}"/>
              </a:ext>
            </a:extLst>
          </p:cNvPr>
          <p:cNvSpPr>
            <a:spLocks noGrp="1"/>
          </p:cNvSpPr>
          <p:nvPr>
            <p:ph idx="1"/>
          </p:nvPr>
        </p:nvSpPr>
        <p:spPr/>
        <p:txBody>
          <a:bodyPr>
            <a:normAutofit/>
          </a:bodyPr>
          <a:lstStyle/>
          <a:p>
            <a:r>
              <a:rPr lang="en-US" dirty="0"/>
              <a:t>allows data scientists and dev-ops teams to deploy predictive models into a wide variety of environments. </a:t>
            </a:r>
          </a:p>
          <a:p>
            <a:r>
              <a:rPr lang="en-US" dirty="0"/>
              <a:t>Model versions and lineage are tracked from training runs to deployments. </a:t>
            </a:r>
          </a:p>
          <a:p>
            <a:r>
              <a:rPr lang="en-US" dirty="0"/>
              <a:t>Models are stored, registered, and managed in the cloud. </a:t>
            </a:r>
          </a:p>
          <a:p>
            <a:r>
              <a:rPr lang="en-US" dirty="0"/>
              <a:t>Using simple CLI commands, you can containerize your model, scoring scripts and dependencies into Docker images. These images are registered in your own Docker registry hosted in Azure (Azure Container Registry). </a:t>
            </a:r>
          </a:p>
          <a:p>
            <a:endParaRPr lang="de-DE" dirty="0"/>
          </a:p>
        </p:txBody>
      </p:sp>
      <p:sp>
        <p:nvSpPr>
          <p:cNvPr id="4" name="Foliennummernplatzhalter 3">
            <a:extLst>
              <a:ext uri="{FF2B5EF4-FFF2-40B4-BE49-F238E27FC236}">
                <a16:creationId xmlns:a16="http://schemas.microsoft.com/office/drawing/2014/main" id="{7689F6CA-0844-44CF-B6E4-205D0CDCF3BE}"/>
              </a:ext>
            </a:extLst>
          </p:cNvPr>
          <p:cNvSpPr>
            <a:spLocks noGrp="1"/>
          </p:cNvSpPr>
          <p:nvPr>
            <p:ph type="sldNum" sz="quarter" idx="12"/>
          </p:nvPr>
        </p:nvSpPr>
        <p:spPr/>
        <p:txBody>
          <a:bodyPr/>
          <a:lstStyle/>
          <a:p>
            <a:fld id="{3BE8C309-F0BC-47D5-9A47-19AA664CBA27}" type="slidenum">
              <a:rPr lang="de-DE" smtClean="0"/>
              <a:t>15</a:t>
            </a:fld>
            <a:endParaRPr lang="de-DE"/>
          </a:p>
        </p:txBody>
      </p:sp>
    </p:spTree>
    <p:extLst>
      <p:ext uri="{BB962C8B-B14F-4D97-AF65-F5344CB8AC3E}">
        <p14:creationId xmlns:p14="http://schemas.microsoft.com/office/powerpoint/2010/main" val="11284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279513-6E5F-4844-8106-5BF4C3F668CC}"/>
              </a:ext>
            </a:extLst>
          </p:cNvPr>
          <p:cNvSpPr>
            <a:spLocks noGrp="1"/>
          </p:cNvSpPr>
          <p:nvPr>
            <p:ph type="title"/>
          </p:nvPr>
        </p:nvSpPr>
        <p:spPr/>
        <p:txBody>
          <a:bodyPr/>
          <a:lstStyle/>
          <a:p>
            <a:r>
              <a:rPr lang="de-DE" sz="2800" b="1" dirty="0"/>
              <a:t>Azure </a:t>
            </a:r>
            <a:r>
              <a:rPr lang="de-DE" sz="2800" b="1" dirty="0" err="1"/>
              <a:t>Machine</a:t>
            </a:r>
            <a:r>
              <a:rPr lang="de-DE" sz="2800" b="1" dirty="0"/>
              <a:t> Learning </a:t>
            </a:r>
            <a:r>
              <a:rPr lang="de-DE" b="1" dirty="0"/>
              <a:t>Model Management Service</a:t>
            </a:r>
            <a:endParaRPr lang="de-DE" dirty="0"/>
          </a:p>
        </p:txBody>
      </p:sp>
      <p:sp>
        <p:nvSpPr>
          <p:cNvPr id="3" name="Inhaltsplatzhalter 2">
            <a:extLst>
              <a:ext uri="{FF2B5EF4-FFF2-40B4-BE49-F238E27FC236}">
                <a16:creationId xmlns:a16="http://schemas.microsoft.com/office/drawing/2014/main" id="{E5CA3ECC-0B49-4864-9316-AAB7D1901DC4}"/>
              </a:ext>
            </a:extLst>
          </p:cNvPr>
          <p:cNvSpPr>
            <a:spLocks noGrp="1"/>
          </p:cNvSpPr>
          <p:nvPr>
            <p:ph idx="1"/>
          </p:nvPr>
        </p:nvSpPr>
        <p:spPr/>
        <p:txBody>
          <a:bodyPr>
            <a:normAutofit fontScale="92500"/>
          </a:bodyPr>
          <a:lstStyle/>
          <a:p>
            <a:r>
              <a:rPr lang="en-US" dirty="0"/>
              <a:t>Containerized models can be reliably deployed to the following targets:</a:t>
            </a:r>
          </a:p>
          <a:p>
            <a:pPr lvl="1"/>
            <a:r>
              <a:rPr lang="en-US" dirty="0"/>
              <a:t>Local machines</a:t>
            </a:r>
          </a:p>
          <a:p>
            <a:pPr lvl="1"/>
            <a:r>
              <a:rPr lang="en-US" dirty="0"/>
              <a:t>On-premises servers</a:t>
            </a:r>
          </a:p>
          <a:p>
            <a:pPr lvl="1"/>
            <a:r>
              <a:rPr lang="en-US" dirty="0"/>
              <a:t>The cloud</a:t>
            </a:r>
          </a:p>
          <a:p>
            <a:pPr lvl="1"/>
            <a:r>
              <a:rPr lang="en-US" dirty="0"/>
              <a:t>IoT edge devices</a:t>
            </a:r>
          </a:p>
          <a:p>
            <a:r>
              <a:rPr lang="en-US" dirty="0"/>
              <a:t>Kubernetes running in the Azure Container Service (ACS) is used for cloud scale-out deployment. </a:t>
            </a:r>
          </a:p>
          <a:p>
            <a:r>
              <a:rPr lang="en-US" dirty="0"/>
              <a:t>Model execution telemetry is captured in AppInsights for visual analysis. </a:t>
            </a:r>
          </a:p>
          <a:p>
            <a:r>
              <a:rPr lang="de-DE" dirty="0">
                <a:hlinkClick r:id="rId2"/>
              </a:rPr>
              <a:t>https://docs.microsoft.com/de-de/azure/machine-learning/desktop-workbench/model-management-overview</a:t>
            </a:r>
            <a:endParaRPr lang="de-DE" dirty="0"/>
          </a:p>
          <a:p>
            <a:endParaRPr lang="de-DE" dirty="0"/>
          </a:p>
        </p:txBody>
      </p:sp>
      <p:sp>
        <p:nvSpPr>
          <p:cNvPr id="4" name="Foliennummernplatzhalter 3">
            <a:extLst>
              <a:ext uri="{FF2B5EF4-FFF2-40B4-BE49-F238E27FC236}">
                <a16:creationId xmlns:a16="http://schemas.microsoft.com/office/drawing/2014/main" id="{160A5575-FDBA-49A6-9D66-9F354995E462}"/>
              </a:ext>
            </a:extLst>
          </p:cNvPr>
          <p:cNvSpPr>
            <a:spLocks noGrp="1"/>
          </p:cNvSpPr>
          <p:nvPr>
            <p:ph type="sldNum" sz="quarter" idx="12"/>
          </p:nvPr>
        </p:nvSpPr>
        <p:spPr/>
        <p:txBody>
          <a:bodyPr/>
          <a:lstStyle/>
          <a:p>
            <a:fld id="{3BE8C309-F0BC-47D5-9A47-19AA664CBA27}" type="slidenum">
              <a:rPr lang="de-DE" smtClean="0"/>
              <a:t>16</a:t>
            </a:fld>
            <a:endParaRPr lang="de-DE"/>
          </a:p>
        </p:txBody>
      </p:sp>
    </p:spTree>
    <p:extLst>
      <p:ext uri="{BB962C8B-B14F-4D97-AF65-F5344CB8AC3E}">
        <p14:creationId xmlns:p14="http://schemas.microsoft.com/office/powerpoint/2010/main" val="85609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3E44A9-C994-4F34-B455-C71435CD2EB6}"/>
              </a:ext>
            </a:extLst>
          </p:cNvPr>
          <p:cNvSpPr>
            <a:spLocks noGrp="1"/>
          </p:cNvSpPr>
          <p:nvPr>
            <p:ph type="title"/>
          </p:nvPr>
        </p:nvSpPr>
        <p:spPr/>
        <p:txBody>
          <a:bodyPr/>
          <a:lstStyle/>
          <a:p>
            <a:r>
              <a:rPr lang="de-DE" dirty="0"/>
              <a:t>AML </a:t>
            </a:r>
            <a:r>
              <a:rPr lang="de-DE" b="1" dirty="0"/>
              <a:t>Model Management </a:t>
            </a:r>
            <a:r>
              <a:rPr lang="de-DE" dirty="0"/>
              <a:t>(</a:t>
            </a:r>
            <a:r>
              <a:rPr lang="de-DE" dirty="0" err="1"/>
              <a:t>Overview</a:t>
            </a:r>
            <a:r>
              <a:rPr lang="de-DE" dirty="0"/>
              <a:t>)</a:t>
            </a:r>
          </a:p>
        </p:txBody>
      </p:sp>
      <p:pic>
        <p:nvPicPr>
          <p:cNvPr id="6" name="Inhaltsplatzhalter 5">
            <a:extLst>
              <a:ext uri="{FF2B5EF4-FFF2-40B4-BE49-F238E27FC236}">
                <a16:creationId xmlns:a16="http://schemas.microsoft.com/office/drawing/2014/main" id="{868A5D8C-F708-4E14-AA3B-0A0A93A7A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5089" y="1797627"/>
            <a:ext cx="7046893" cy="4410508"/>
          </a:xfrm>
        </p:spPr>
      </p:pic>
      <p:sp>
        <p:nvSpPr>
          <p:cNvPr id="4" name="Foliennummernplatzhalter 3">
            <a:extLst>
              <a:ext uri="{FF2B5EF4-FFF2-40B4-BE49-F238E27FC236}">
                <a16:creationId xmlns:a16="http://schemas.microsoft.com/office/drawing/2014/main" id="{8A9B5B48-0977-4F93-9B67-EEA7AE8777A9}"/>
              </a:ext>
            </a:extLst>
          </p:cNvPr>
          <p:cNvSpPr>
            <a:spLocks noGrp="1"/>
          </p:cNvSpPr>
          <p:nvPr>
            <p:ph type="sldNum" sz="quarter" idx="12"/>
          </p:nvPr>
        </p:nvSpPr>
        <p:spPr/>
        <p:txBody>
          <a:bodyPr/>
          <a:lstStyle/>
          <a:p>
            <a:fld id="{3BE8C309-F0BC-47D5-9A47-19AA664CBA27}" type="slidenum">
              <a:rPr lang="de-DE" smtClean="0"/>
              <a:t>17</a:t>
            </a:fld>
            <a:endParaRPr lang="de-DE"/>
          </a:p>
        </p:txBody>
      </p:sp>
    </p:spTree>
    <p:extLst>
      <p:ext uri="{BB962C8B-B14F-4D97-AF65-F5344CB8AC3E}">
        <p14:creationId xmlns:p14="http://schemas.microsoft.com/office/powerpoint/2010/main" val="257756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0DAD57-43AA-4163-AA68-915A52D911A4}"/>
              </a:ext>
            </a:extLst>
          </p:cNvPr>
          <p:cNvSpPr>
            <a:spLocks noGrp="1"/>
          </p:cNvSpPr>
          <p:nvPr>
            <p:ph type="title"/>
          </p:nvPr>
        </p:nvSpPr>
        <p:spPr/>
        <p:txBody>
          <a:bodyPr/>
          <a:lstStyle/>
          <a:p>
            <a:r>
              <a:rPr lang="de-DE" dirty="0"/>
              <a:t>Quick-Start</a:t>
            </a:r>
          </a:p>
        </p:txBody>
      </p:sp>
      <p:sp>
        <p:nvSpPr>
          <p:cNvPr id="3" name="Inhaltsplatzhalter 2">
            <a:extLst>
              <a:ext uri="{FF2B5EF4-FFF2-40B4-BE49-F238E27FC236}">
                <a16:creationId xmlns:a16="http://schemas.microsoft.com/office/drawing/2014/main" id="{2F5D9E48-052E-497E-883B-1F061DB01F05}"/>
              </a:ext>
            </a:extLst>
          </p:cNvPr>
          <p:cNvSpPr>
            <a:spLocks noGrp="1"/>
          </p:cNvSpPr>
          <p:nvPr>
            <p:ph idx="1"/>
          </p:nvPr>
        </p:nvSpPr>
        <p:spPr/>
        <p:txBody>
          <a:bodyPr/>
          <a:lstStyle/>
          <a:p>
            <a:r>
              <a:rPr lang="en-US" dirty="0"/>
              <a:t>Install and get started with Azure Machine Learning services</a:t>
            </a:r>
          </a:p>
          <a:p>
            <a:pPr marL="457200" lvl="1" indent="0">
              <a:buNone/>
            </a:pPr>
            <a:r>
              <a:rPr lang="de-DE" dirty="0">
                <a:hlinkClick r:id="rId2"/>
              </a:rPr>
              <a:t>https://docs.microsoft.com/en-us/azure/machine-learning/service/quickstart-installation</a:t>
            </a:r>
            <a:endParaRPr lang="de-DE" dirty="0"/>
          </a:p>
          <a:p>
            <a:endParaRPr lang="de-DE" dirty="0"/>
          </a:p>
        </p:txBody>
      </p:sp>
      <p:sp>
        <p:nvSpPr>
          <p:cNvPr id="4" name="Foliennummernplatzhalter 3">
            <a:extLst>
              <a:ext uri="{FF2B5EF4-FFF2-40B4-BE49-F238E27FC236}">
                <a16:creationId xmlns:a16="http://schemas.microsoft.com/office/drawing/2014/main" id="{5056DD44-FA67-443E-A743-4DAA1C37BC63}"/>
              </a:ext>
            </a:extLst>
          </p:cNvPr>
          <p:cNvSpPr>
            <a:spLocks noGrp="1"/>
          </p:cNvSpPr>
          <p:nvPr>
            <p:ph type="sldNum" sz="quarter" idx="12"/>
          </p:nvPr>
        </p:nvSpPr>
        <p:spPr/>
        <p:txBody>
          <a:bodyPr/>
          <a:lstStyle/>
          <a:p>
            <a:fld id="{3BE8C309-F0BC-47D5-9A47-19AA664CBA27}" type="slidenum">
              <a:rPr lang="de-DE" smtClean="0"/>
              <a:t>18</a:t>
            </a:fld>
            <a:endParaRPr lang="de-DE"/>
          </a:p>
        </p:txBody>
      </p:sp>
      <p:pic>
        <p:nvPicPr>
          <p:cNvPr id="5" name="Grafik 4">
            <a:extLst>
              <a:ext uri="{FF2B5EF4-FFF2-40B4-BE49-F238E27FC236}">
                <a16:creationId xmlns:a16="http://schemas.microsoft.com/office/drawing/2014/main" id="{AE4A3E80-8B8C-4D21-AE96-BAFE73820DE2}"/>
              </a:ext>
            </a:extLst>
          </p:cNvPr>
          <p:cNvPicPr>
            <a:picLocks noChangeAspect="1"/>
          </p:cNvPicPr>
          <p:nvPr/>
        </p:nvPicPr>
        <p:blipFill>
          <a:blip r:embed="rId3"/>
          <a:stretch>
            <a:fillRect/>
          </a:stretch>
        </p:blipFill>
        <p:spPr>
          <a:xfrm>
            <a:off x="1113063" y="3045588"/>
            <a:ext cx="10994285" cy="1182028"/>
          </a:xfrm>
          <a:prstGeom prst="rect">
            <a:avLst/>
          </a:prstGeom>
        </p:spPr>
      </p:pic>
      <p:pic>
        <p:nvPicPr>
          <p:cNvPr id="6" name="Grafik 5">
            <a:extLst>
              <a:ext uri="{FF2B5EF4-FFF2-40B4-BE49-F238E27FC236}">
                <a16:creationId xmlns:a16="http://schemas.microsoft.com/office/drawing/2014/main" id="{0A115BC8-1DBA-44DC-826B-945E8A96CAFE}"/>
              </a:ext>
            </a:extLst>
          </p:cNvPr>
          <p:cNvPicPr>
            <a:picLocks noChangeAspect="1"/>
          </p:cNvPicPr>
          <p:nvPr/>
        </p:nvPicPr>
        <p:blipFill>
          <a:blip r:embed="rId4"/>
          <a:stretch>
            <a:fillRect/>
          </a:stretch>
        </p:blipFill>
        <p:spPr>
          <a:xfrm>
            <a:off x="3204977" y="4323731"/>
            <a:ext cx="3706462" cy="1853232"/>
          </a:xfrm>
          <a:prstGeom prst="rect">
            <a:avLst/>
          </a:prstGeom>
        </p:spPr>
      </p:pic>
    </p:spTree>
    <p:extLst>
      <p:ext uri="{BB962C8B-B14F-4D97-AF65-F5344CB8AC3E}">
        <p14:creationId xmlns:p14="http://schemas.microsoft.com/office/powerpoint/2010/main" val="147473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37A46-7E95-4130-BFBE-91697C98DB1E}"/>
              </a:ext>
            </a:extLst>
          </p:cNvPr>
          <p:cNvSpPr>
            <a:spLocks noGrp="1"/>
          </p:cNvSpPr>
          <p:nvPr>
            <p:ph type="title"/>
          </p:nvPr>
        </p:nvSpPr>
        <p:spPr/>
        <p:txBody>
          <a:bodyPr/>
          <a:lstStyle/>
          <a:p>
            <a:r>
              <a:rPr lang="de-DE" dirty="0" err="1"/>
              <a:t>What</a:t>
            </a:r>
            <a:r>
              <a:rPr lang="de-DE" dirty="0"/>
              <a:t> </a:t>
            </a:r>
            <a:r>
              <a:rPr lang="de-DE" dirty="0" err="1"/>
              <a:t>happened</a:t>
            </a:r>
            <a:r>
              <a:rPr lang="de-DE" dirty="0"/>
              <a:t> </a:t>
            </a:r>
            <a:r>
              <a:rPr lang="de-DE" dirty="0" err="1"/>
              <a:t>to</a:t>
            </a:r>
            <a:r>
              <a:rPr lang="de-DE" dirty="0"/>
              <a:t> </a:t>
            </a:r>
            <a:r>
              <a:rPr lang="de-DE" dirty="0" err="1"/>
              <a:t>Workbench</a:t>
            </a:r>
            <a:r>
              <a:rPr lang="de-DE" dirty="0"/>
              <a:t>?</a:t>
            </a:r>
          </a:p>
        </p:txBody>
      </p:sp>
      <p:sp>
        <p:nvSpPr>
          <p:cNvPr id="3" name="Inhaltsplatzhalter 2">
            <a:extLst>
              <a:ext uri="{FF2B5EF4-FFF2-40B4-BE49-F238E27FC236}">
                <a16:creationId xmlns:a16="http://schemas.microsoft.com/office/drawing/2014/main" id="{937DF9BB-DFB2-4BF2-B512-A7E36D812F7A}"/>
              </a:ext>
            </a:extLst>
          </p:cNvPr>
          <p:cNvSpPr>
            <a:spLocks noGrp="1"/>
          </p:cNvSpPr>
          <p:nvPr>
            <p:ph idx="1"/>
          </p:nvPr>
        </p:nvSpPr>
        <p:spPr/>
        <p:txBody>
          <a:bodyPr/>
          <a:lstStyle/>
          <a:p>
            <a:r>
              <a:rPr lang="de-DE" dirty="0">
                <a:hlinkClick r:id="rId2"/>
              </a:rPr>
              <a:t>https://docs.microsoft.com/en-us/azure/machine-learning/service/overview-what-happened-to-workbench</a:t>
            </a:r>
            <a:endParaRPr lang="de-DE" dirty="0"/>
          </a:p>
          <a:p>
            <a:endParaRPr lang="de-DE" dirty="0"/>
          </a:p>
        </p:txBody>
      </p:sp>
      <p:sp>
        <p:nvSpPr>
          <p:cNvPr id="4" name="Foliennummernplatzhalter 3">
            <a:extLst>
              <a:ext uri="{FF2B5EF4-FFF2-40B4-BE49-F238E27FC236}">
                <a16:creationId xmlns:a16="http://schemas.microsoft.com/office/drawing/2014/main" id="{78D53BA5-33D8-4098-9B9C-4C27AE35341E}"/>
              </a:ext>
            </a:extLst>
          </p:cNvPr>
          <p:cNvSpPr>
            <a:spLocks noGrp="1"/>
          </p:cNvSpPr>
          <p:nvPr>
            <p:ph type="sldNum" sz="quarter" idx="12"/>
          </p:nvPr>
        </p:nvSpPr>
        <p:spPr/>
        <p:txBody>
          <a:bodyPr/>
          <a:lstStyle/>
          <a:p>
            <a:fld id="{3BE8C309-F0BC-47D5-9A47-19AA664CBA27}" type="slidenum">
              <a:rPr lang="de-DE" smtClean="0"/>
              <a:t>19</a:t>
            </a:fld>
            <a:endParaRPr lang="de-DE"/>
          </a:p>
        </p:txBody>
      </p:sp>
      <p:pic>
        <p:nvPicPr>
          <p:cNvPr id="5" name="Grafik 4">
            <a:extLst>
              <a:ext uri="{FF2B5EF4-FFF2-40B4-BE49-F238E27FC236}">
                <a16:creationId xmlns:a16="http://schemas.microsoft.com/office/drawing/2014/main" id="{5AE3FF48-D00F-4094-8ACC-0C3676975C05}"/>
              </a:ext>
            </a:extLst>
          </p:cNvPr>
          <p:cNvPicPr>
            <a:picLocks noChangeAspect="1"/>
          </p:cNvPicPr>
          <p:nvPr/>
        </p:nvPicPr>
        <p:blipFill>
          <a:blip r:embed="rId3"/>
          <a:stretch>
            <a:fillRect/>
          </a:stretch>
        </p:blipFill>
        <p:spPr>
          <a:xfrm>
            <a:off x="1219198" y="2782452"/>
            <a:ext cx="9224574" cy="3218298"/>
          </a:xfrm>
          <a:prstGeom prst="rect">
            <a:avLst/>
          </a:prstGeom>
        </p:spPr>
      </p:pic>
    </p:spTree>
    <p:extLst>
      <p:ext uri="{BB962C8B-B14F-4D97-AF65-F5344CB8AC3E}">
        <p14:creationId xmlns:p14="http://schemas.microsoft.com/office/powerpoint/2010/main" val="243785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0C8804-54DB-4F98-AA5A-B9770878B632}"/>
              </a:ext>
            </a:extLst>
          </p:cNvPr>
          <p:cNvSpPr>
            <a:spLocks noGrp="1"/>
          </p:cNvSpPr>
          <p:nvPr>
            <p:ph type="title"/>
          </p:nvPr>
        </p:nvSpPr>
        <p:spPr/>
        <p:txBody>
          <a:bodyPr/>
          <a:lstStyle/>
          <a:p>
            <a:r>
              <a:rPr lang="de-DE" dirty="0"/>
              <a:t>Azure </a:t>
            </a:r>
            <a:r>
              <a:rPr lang="de-DE" dirty="0" err="1"/>
              <a:t>Machine</a:t>
            </a:r>
            <a:r>
              <a:rPr lang="de-DE" dirty="0"/>
              <a:t> Learning </a:t>
            </a:r>
            <a:r>
              <a:rPr lang="de-DE" dirty="0" err="1"/>
              <a:t>Documentation</a:t>
            </a:r>
            <a:endParaRPr lang="de-DE" dirty="0"/>
          </a:p>
        </p:txBody>
      </p:sp>
      <p:sp>
        <p:nvSpPr>
          <p:cNvPr id="4" name="Foliennummernplatzhalter 3">
            <a:extLst>
              <a:ext uri="{FF2B5EF4-FFF2-40B4-BE49-F238E27FC236}">
                <a16:creationId xmlns:a16="http://schemas.microsoft.com/office/drawing/2014/main" id="{C8A6D7E3-95D2-48FD-A77F-8E5898352A25}"/>
              </a:ext>
            </a:extLst>
          </p:cNvPr>
          <p:cNvSpPr>
            <a:spLocks noGrp="1"/>
          </p:cNvSpPr>
          <p:nvPr>
            <p:ph type="sldNum" sz="quarter" idx="12"/>
          </p:nvPr>
        </p:nvSpPr>
        <p:spPr/>
        <p:txBody>
          <a:bodyPr/>
          <a:lstStyle/>
          <a:p>
            <a:fld id="{3BE8C309-F0BC-47D5-9A47-19AA664CBA27}" type="slidenum">
              <a:rPr lang="de-DE" smtClean="0"/>
              <a:t>2</a:t>
            </a:fld>
            <a:endParaRPr lang="de-DE"/>
          </a:p>
        </p:txBody>
      </p:sp>
      <p:sp>
        <p:nvSpPr>
          <p:cNvPr id="7" name="Inhaltsplatzhalter 6">
            <a:extLst>
              <a:ext uri="{FF2B5EF4-FFF2-40B4-BE49-F238E27FC236}">
                <a16:creationId xmlns:a16="http://schemas.microsoft.com/office/drawing/2014/main" id="{08DB0E1B-3B35-43D0-AC1F-C39DDDB50CAA}"/>
              </a:ext>
            </a:extLst>
          </p:cNvPr>
          <p:cNvSpPr>
            <a:spLocks noGrp="1"/>
          </p:cNvSpPr>
          <p:nvPr>
            <p:ph idx="1"/>
          </p:nvPr>
        </p:nvSpPr>
        <p:spPr/>
        <p:txBody>
          <a:bodyPr/>
          <a:lstStyle/>
          <a:p>
            <a:r>
              <a:rPr lang="de-DE" dirty="0">
                <a:hlinkClick r:id="rId2"/>
              </a:rPr>
              <a:t>https://docs.microsoft.com/en-us/azure/machine-learning/</a:t>
            </a:r>
            <a:endParaRPr lang="de-DE" dirty="0"/>
          </a:p>
          <a:p>
            <a:endParaRPr lang="de-DE" dirty="0"/>
          </a:p>
        </p:txBody>
      </p:sp>
      <p:pic>
        <p:nvPicPr>
          <p:cNvPr id="8" name="Grafik 7">
            <a:extLst>
              <a:ext uri="{FF2B5EF4-FFF2-40B4-BE49-F238E27FC236}">
                <a16:creationId xmlns:a16="http://schemas.microsoft.com/office/drawing/2014/main" id="{A8DB06D5-7D65-4ED6-9144-867951148D12}"/>
              </a:ext>
            </a:extLst>
          </p:cNvPr>
          <p:cNvPicPr>
            <a:picLocks noChangeAspect="1"/>
          </p:cNvPicPr>
          <p:nvPr/>
        </p:nvPicPr>
        <p:blipFill>
          <a:blip r:embed="rId3"/>
          <a:stretch>
            <a:fillRect/>
          </a:stretch>
        </p:blipFill>
        <p:spPr>
          <a:xfrm>
            <a:off x="838200" y="2592758"/>
            <a:ext cx="10826227" cy="2642182"/>
          </a:xfrm>
          <a:prstGeom prst="rect">
            <a:avLst/>
          </a:prstGeom>
        </p:spPr>
      </p:pic>
    </p:spTree>
    <p:extLst>
      <p:ext uri="{BB962C8B-B14F-4D97-AF65-F5344CB8AC3E}">
        <p14:creationId xmlns:p14="http://schemas.microsoft.com/office/powerpoint/2010/main" val="1205522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0CFC77-DFE5-4A22-85D2-BA25D372E4A2}"/>
              </a:ext>
            </a:extLst>
          </p:cNvPr>
          <p:cNvSpPr>
            <a:spLocks noGrp="1"/>
          </p:cNvSpPr>
          <p:nvPr>
            <p:ph type="title"/>
          </p:nvPr>
        </p:nvSpPr>
        <p:spPr/>
        <p:txBody>
          <a:bodyPr/>
          <a:lstStyle/>
          <a:p>
            <a:r>
              <a:rPr lang="de-DE" dirty="0" err="1"/>
              <a:t>How</a:t>
            </a:r>
            <a:r>
              <a:rPr lang="de-DE" dirty="0"/>
              <a:t> </a:t>
            </a:r>
            <a:r>
              <a:rPr lang="de-DE" dirty="0" err="1"/>
              <a:t>to</a:t>
            </a:r>
            <a:r>
              <a:rPr lang="de-DE" dirty="0"/>
              <a:t> </a:t>
            </a:r>
            <a:r>
              <a:rPr lang="de-DE" dirty="0" err="1"/>
              <a:t>migrate</a:t>
            </a:r>
            <a:endParaRPr lang="de-DE" dirty="0"/>
          </a:p>
        </p:txBody>
      </p:sp>
      <p:sp>
        <p:nvSpPr>
          <p:cNvPr id="3" name="Inhaltsplatzhalter 2">
            <a:extLst>
              <a:ext uri="{FF2B5EF4-FFF2-40B4-BE49-F238E27FC236}">
                <a16:creationId xmlns:a16="http://schemas.microsoft.com/office/drawing/2014/main" id="{B21F0B66-9645-4E09-A64C-7F5FC50E5741}"/>
              </a:ext>
            </a:extLst>
          </p:cNvPr>
          <p:cNvSpPr>
            <a:spLocks noGrp="1"/>
          </p:cNvSpPr>
          <p:nvPr>
            <p:ph idx="1"/>
          </p:nvPr>
        </p:nvSpPr>
        <p:spPr/>
        <p:txBody>
          <a:bodyPr/>
          <a:lstStyle/>
          <a:p>
            <a:r>
              <a:rPr lang="de-DE" dirty="0">
                <a:hlinkClick r:id="rId2"/>
              </a:rPr>
              <a:t>https://docs.microsoft.com/en-us/azure/machine-learning/service/how-to-migrate</a:t>
            </a:r>
            <a:endParaRPr lang="de-DE" dirty="0"/>
          </a:p>
          <a:p>
            <a:r>
              <a:rPr lang="en-US" dirty="0"/>
              <a:t>Most artifacts created in the first preview of Azure Machine Learning service are stored in your own local or cloud storage. </a:t>
            </a:r>
          </a:p>
          <a:p>
            <a:pPr lvl="1"/>
            <a:r>
              <a:rPr lang="en-US" dirty="0"/>
              <a:t>These artifacts won't disappear. </a:t>
            </a:r>
          </a:p>
          <a:p>
            <a:r>
              <a:rPr lang="en-US" dirty="0"/>
              <a:t>To migrate, register the artifacts again with the updated Azure Machine Learning service. </a:t>
            </a:r>
            <a:endParaRPr lang="de-DE" dirty="0"/>
          </a:p>
        </p:txBody>
      </p:sp>
      <p:sp>
        <p:nvSpPr>
          <p:cNvPr id="4" name="Foliennummernplatzhalter 3">
            <a:extLst>
              <a:ext uri="{FF2B5EF4-FFF2-40B4-BE49-F238E27FC236}">
                <a16:creationId xmlns:a16="http://schemas.microsoft.com/office/drawing/2014/main" id="{D75FB078-E8A0-409D-A5DB-6B04E1A1BB31}"/>
              </a:ext>
            </a:extLst>
          </p:cNvPr>
          <p:cNvSpPr>
            <a:spLocks noGrp="1"/>
          </p:cNvSpPr>
          <p:nvPr>
            <p:ph type="sldNum" sz="quarter" idx="12"/>
          </p:nvPr>
        </p:nvSpPr>
        <p:spPr/>
        <p:txBody>
          <a:bodyPr/>
          <a:lstStyle/>
          <a:p>
            <a:fld id="{3BE8C309-F0BC-47D5-9A47-19AA664CBA27}" type="slidenum">
              <a:rPr lang="de-DE" smtClean="0"/>
              <a:t>20</a:t>
            </a:fld>
            <a:endParaRPr lang="de-DE"/>
          </a:p>
        </p:txBody>
      </p:sp>
    </p:spTree>
    <p:extLst>
      <p:ext uri="{BB962C8B-B14F-4D97-AF65-F5344CB8AC3E}">
        <p14:creationId xmlns:p14="http://schemas.microsoft.com/office/powerpoint/2010/main" val="314905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6F4FFB-1F66-4C4F-AD00-111119AA6969}"/>
              </a:ext>
            </a:extLst>
          </p:cNvPr>
          <p:cNvSpPr>
            <a:spLocks noGrp="1"/>
          </p:cNvSpPr>
          <p:nvPr>
            <p:ph type="title"/>
          </p:nvPr>
        </p:nvSpPr>
        <p:spPr/>
        <p:txBody>
          <a:bodyPr/>
          <a:lstStyle/>
          <a:p>
            <a:r>
              <a:rPr lang="de-DE" dirty="0"/>
              <a:t>Azure </a:t>
            </a:r>
            <a:r>
              <a:rPr lang="de-DE" dirty="0" err="1"/>
              <a:t>Machine</a:t>
            </a:r>
            <a:r>
              <a:rPr lang="de-DE" dirty="0"/>
              <a:t> Learning </a:t>
            </a:r>
            <a:r>
              <a:rPr lang="de-DE" dirty="0" err="1"/>
              <a:t>Documentation</a:t>
            </a:r>
            <a:endParaRPr lang="de-DE" dirty="0"/>
          </a:p>
        </p:txBody>
      </p:sp>
      <p:sp>
        <p:nvSpPr>
          <p:cNvPr id="4" name="Foliennummernplatzhalter 3">
            <a:extLst>
              <a:ext uri="{FF2B5EF4-FFF2-40B4-BE49-F238E27FC236}">
                <a16:creationId xmlns:a16="http://schemas.microsoft.com/office/drawing/2014/main" id="{E0DC367A-941B-49A9-8612-A34D4655171B}"/>
              </a:ext>
            </a:extLst>
          </p:cNvPr>
          <p:cNvSpPr>
            <a:spLocks noGrp="1"/>
          </p:cNvSpPr>
          <p:nvPr>
            <p:ph type="sldNum" sz="quarter" idx="12"/>
          </p:nvPr>
        </p:nvSpPr>
        <p:spPr/>
        <p:txBody>
          <a:bodyPr/>
          <a:lstStyle/>
          <a:p>
            <a:fld id="{3BE8C309-F0BC-47D5-9A47-19AA664CBA27}" type="slidenum">
              <a:rPr lang="de-DE" smtClean="0"/>
              <a:t>3</a:t>
            </a:fld>
            <a:endParaRPr lang="de-DE"/>
          </a:p>
        </p:txBody>
      </p:sp>
      <p:sp>
        <p:nvSpPr>
          <p:cNvPr id="7" name="Inhaltsplatzhalter 6">
            <a:extLst>
              <a:ext uri="{FF2B5EF4-FFF2-40B4-BE49-F238E27FC236}">
                <a16:creationId xmlns:a16="http://schemas.microsoft.com/office/drawing/2014/main" id="{425181D4-3BF8-42D6-90B8-BA9C9CB706EE}"/>
              </a:ext>
            </a:extLst>
          </p:cNvPr>
          <p:cNvSpPr>
            <a:spLocks noGrp="1"/>
          </p:cNvSpPr>
          <p:nvPr>
            <p:ph idx="1"/>
          </p:nvPr>
        </p:nvSpPr>
        <p:spPr/>
        <p:txBody>
          <a:bodyPr/>
          <a:lstStyle/>
          <a:p>
            <a:r>
              <a:rPr lang="de-DE" dirty="0">
                <a:hlinkClick r:id="rId2"/>
              </a:rPr>
              <a:t>https://docs.microsoft.com/en-us/azure/machine-learning/</a:t>
            </a:r>
            <a:endParaRPr lang="de-DE" dirty="0"/>
          </a:p>
          <a:p>
            <a:endParaRPr lang="de-DE" dirty="0"/>
          </a:p>
        </p:txBody>
      </p:sp>
      <p:pic>
        <p:nvPicPr>
          <p:cNvPr id="8" name="Grafik 7">
            <a:extLst>
              <a:ext uri="{FF2B5EF4-FFF2-40B4-BE49-F238E27FC236}">
                <a16:creationId xmlns:a16="http://schemas.microsoft.com/office/drawing/2014/main" id="{ACF5F060-7D13-40B2-9FEC-3E5E29B529FD}"/>
              </a:ext>
            </a:extLst>
          </p:cNvPr>
          <p:cNvPicPr>
            <a:picLocks noChangeAspect="1"/>
          </p:cNvPicPr>
          <p:nvPr/>
        </p:nvPicPr>
        <p:blipFill>
          <a:blip r:embed="rId3"/>
          <a:stretch>
            <a:fillRect/>
          </a:stretch>
        </p:blipFill>
        <p:spPr>
          <a:xfrm>
            <a:off x="1085850" y="2453485"/>
            <a:ext cx="9163050" cy="3324199"/>
          </a:xfrm>
          <a:prstGeom prst="rect">
            <a:avLst/>
          </a:prstGeom>
        </p:spPr>
      </p:pic>
    </p:spTree>
    <p:extLst>
      <p:ext uri="{BB962C8B-B14F-4D97-AF65-F5344CB8AC3E}">
        <p14:creationId xmlns:p14="http://schemas.microsoft.com/office/powerpoint/2010/main" val="373834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6F4FFB-1F66-4C4F-AD00-111119AA6969}"/>
              </a:ext>
            </a:extLst>
          </p:cNvPr>
          <p:cNvSpPr>
            <a:spLocks noGrp="1"/>
          </p:cNvSpPr>
          <p:nvPr>
            <p:ph type="title"/>
          </p:nvPr>
        </p:nvSpPr>
        <p:spPr/>
        <p:txBody>
          <a:bodyPr/>
          <a:lstStyle/>
          <a:p>
            <a:r>
              <a:rPr lang="de-DE" dirty="0"/>
              <a:t>Azure </a:t>
            </a:r>
            <a:r>
              <a:rPr lang="de-DE" dirty="0" err="1"/>
              <a:t>Machine</a:t>
            </a:r>
            <a:r>
              <a:rPr lang="de-DE" dirty="0"/>
              <a:t> Learning </a:t>
            </a:r>
            <a:r>
              <a:rPr lang="de-DE" dirty="0" err="1"/>
              <a:t>Documentation</a:t>
            </a:r>
            <a:endParaRPr lang="de-DE" dirty="0"/>
          </a:p>
        </p:txBody>
      </p:sp>
      <p:sp>
        <p:nvSpPr>
          <p:cNvPr id="4" name="Foliennummernplatzhalter 3">
            <a:extLst>
              <a:ext uri="{FF2B5EF4-FFF2-40B4-BE49-F238E27FC236}">
                <a16:creationId xmlns:a16="http://schemas.microsoft.com/office/drawing/2014/main" id="{E0DC367A-941B-49A9-8612-A34D4655171B}"/>
              </a:ext>
            </a:extLst>
          </p:cNvPr>
          <p:cNvSpPr>
            <a:spLocks noGrp="1"/>
          </p:cNvSpPr>
          <p:nvPr>
            <p:ph type="sldNum" sz="quarter" idx="12"/>
          </p:nvPr>
        </p:nvSpPr>
        <p:spPr/>
        <p:txBody>
          <a:bodyPr/>
          <a:lstStyle/>
          <a:p>
            <a:fld id="{3BE8C309-F0BC-47D5-9A47-19AA664CBA27}" type="slidenum">
              <a:rPr lang="de-DE" smtClean="0"/>
              <a:t>4</a:t>
            </a:fld>
            <a:endParaRPr lang="de-DE"/>
          </a:p>
        </p:txBody>
      </p:sp>
      <p:sp>
        <p:nvSpPr>
          <p:cNvPr id="7" name="Inhaltsplatzhalter 6">
            <a:extLst>
              <a:ext uri="{FF2B5EF4-FFF2-40B4-BE49-F238E27FC236}">
                <a16:creationId xmlns:a16="http://schemas.microsoft.com/office/drawing/2014/main" id="{425181D4-3BF8-42D6-90B8-BA9C9CB706EE}"/>
              </a:ext>
            </a:extLst>
          </p:cNvPr>
          <p:cNvSpPr>
            <a:spLocks noGrp="1"/>
          </p:cNvSpPr>
          <p:nvPr>
            <p:ph idx="1"/>
          </p:nvPr>
        </p:nvSpPr>
        <p:spPr/>
        <p:txBody>
          <a:bodyPr/>
          <a:lstStyle/>
          <a:p>
            <a:r>
              <a:rPr lang="de-DE" dirty="0">
                <a:hlinkClick r:id="rId2"/>
              </a:rPr>
              <a:t>https://docs.microsoft.com/en-us/azure/machine-learning/</a:t>
            </a:r>
            <a:endParaRPr lang="de-DE" dirty="0"/>
          </a:p>
          <a:p>
            <a:endParaRPr lang="de-DE" dirty="0"/>
          </a:p>
        </p:txBody>
      </p:sp>
      <p:pic>
        <p:nvPicPr>
          <p:cNvPr id="3" name="Grafik 2">
            <a:extLst>
              <a:ext uri="{FF2B5EF4-FFF2-40B4-BE49-F238E27FC236}">
                <a16:creationId xmlns:a16="http://schemas.microsoft.com/office/drawing/2014/main" id="{7E03B3B2-8EE3-4B72-A724-103EABC6C83F}"/>
              </a:ext>
            </a:extLst>
          </p:cNvPr>
          <p:cNvPicPr>
            <a:picLocks noChangeAspect="1"/>
          </p:cNvPicPr>
          <p:nvPr/>
        </p:nvPicPr>
        <p:blipFill>
          <a:blip r:embed="rId3"/>
          <a:stretch>
            <a:fillRect/>
          </a:stretch>
        </p:blipFill>
        <p:spPr>
          <a:xfrm>
            <a:off x="1080071" y="2276811"/>
            <a:ext cx="6926892" cy="3939422"/>
          </a:xfrm>
          <a:prstGeom prst="rect">
            <a:avLst/>
          </a:prstGeom>
        </p:spPr>
      </p:pic>
    </p:spTree>
    <p:extLst>
      <p:ext uri="{BB962C8B-B14F-4D97-AF65-F5344CB8AC3E}">
        <p14:creationId xmlns:p14="http://schemas.microsoft.com/office/powerpoint/2010/main" val="26763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B59425-7D72-46E7-A808-2A6641634E5A}"/>
              </a:ext>
            </a:extLst>
          </p:cNvPr>
          <p:cNvSpPr>
            <a:spLocks noGrp="1"/>
          </p:cNvSpPr>
          <p:nvPr>
            <p:ph type="title"/>
          </p:nvPr>
        </p:nvSpPr>
        <p:spPr/>
        <p:txBody>
          <a:bodyPr/>
          <a:lstStyle/>
          <a:p>
            <a:r>
              <a:rPr lang="de-DE" dirty="0"/>
              <a:t>Azure </a:t>
            </a:r>
            <a:r>
              <a:rPr lang="de-DE" dirty="0" err="1"/>
              <a:t>Machine</a:t>
            </a:r>
            <a:r>
              <a:rPr lang="de-DE" dirty="0"/>
              <a:t> Learning </a:t>
            </a:r>
            <a:r>
              <a:rPr lang="de-DE" dirty="0" err="1"/>
              <a:t>Workbench</a:t>
            </a:r>
            <a:endParaRPr lang="de-DE" dirty="0"/>
          </a:p>
        </p:txBody>
      </p:sp>
      <p:sp>
        <p:nvSpPr>
          <p:cNvPr id="3" name="Inhaltsplatzhalter 2">
            <a:extLst>
              <a:ext uri="{FF2B5EF4-FFF2-40B4-BE49-F238E27FC236}">
                <a16:creationId xmlns:a16="http://schemas.microsoft.com/office/drawing/2014/main" id="{2650D427-6E83-46FF-871F-7BD1EF84E606}"/>
              </a:ext>
            </a:extLst>
          </p:cNvPr>
          <p:cNvSpPr>
            <a:spLocks noGrp="1"/>
          </p:cNvSpPr>
          <p:nvPr>
            <p:ph idx="1"/>
          </p:nvPr>
        </p:nvSpPr>
        <p:spPr/>
        <p:txBody>
          <a:bodyPr>
            <a:normAutofit/>
          </a:bodyPr>
          <a:lstStyle/>
          <a:p>
            <a:pPr lvl="0"/>
            <a:r>
              <a:rPr lang="de-DE" b="1" dirty="0"/>
              <a:t>Azure ML </a:t>
            </a:r>
            <a:r>
              <a:rPr lang="de-DE" b="1" dirty="0" err="1"/>
              <a:t>Workbench</a:t>
            </a:r>
            <a:r>
              <a:rPr lang="de-DE" b="1" dirty="0"/>
              <a:t> </a:t>
            </a:r>
            <a:r>
              <a:rPr lang="de-DE" dirty="0" err="1"/>
              <a:t>supports</a:t>
            </a:r>
            <a:r>
              <a:rPr lang="de-DE" dirty="0"/>
              <a:t> </a:t>
            </a:r>
            <a:r>
              <a:rPr lang="de-DE" dirty="0" err="1"/>
              <a:t>the</a:t>
            </a:r>
            <a:r>
              <a:rPr lang="de-DE" dirty="0"/>
              <a:t> </a:t>
            </a:r>
            <a:r>
              <a:rPr lang="de-DE" dirty="0" err="1"/>
              <a:t>following</a:t>
            </a:r>
            <a:r>
              <a:rPr lang="de-DE" dirty="0"/>
              <a:t> </a:t>
            </a:r>
            <a:r>
              <a:rPr lang="de-DE" dirty="0" err="1"/>
              <a:t>activities</a:t>
            </a:r>
            <a:endParaRPr lang="de-DE" dirty="0"/>
          </a:p>
          <a:p>
            <a:pPr lvl="1">
              <a:buFont typeface="Courier New" panose="02070309020205020404" pitchFamily="49" charset="0"/>
              <a:buChar char="o"/>
            </a:pPr>
            <a:r>
              <a:rPr lang="de-DE" dirty="0"/>
              <a:t>Azure </a:t>
            </a:r>
            <a:r>
              <a:rPr lang="de-DE" dirty="0" err="1"/>
              <a:t>Machine</a:t>
            </a:r>
            <a:r>
              <a:rPr lang="de-DE" dirty="0"/>
              <a:t> Learning</a:t>
            </a:r>
          </a:p>
          <a:p>
            <a:pPr lvl="1">
              <a:buFont typeface="Courier New" panose="02070309020205020404" pitchFamily="49" charset="0"/>
              <a:buChar char="o"/>
            </a:pPr>
            <a:r>
              <a:rPr lang="de-DE" dirty="0"/>
              <a:t>Data </a:t>
            </a:r>
            <a:r>
              <a:rPr lang="de-DE" dirty="0" err="1"/>
              <a:t>Preparation</a:t>
            </a:r>
            <a:endParaRPr lang="de-DE" dirty="0"/>
          </a:p>
          <a:p>
            <a:pPr lvl="1">
              <a:buFont typeface="Courier New" panose="02070309020205020404" pitchFamily="49" charset="0"/>
              <a:buChar char="o"/>
            </a:pPr>
            <a:r>
              <a:rPr lang="de-DE" dirty="0" err="1"/>
              <a:t>Experimentation</a:t>
            </a:r>
            <a:endParaRPr lang="de-DE" dirty="0"/>
          </a:p>
          <a:p>
            <a:pPr lvl="1">
              <a:buFont typeface="Courier New" panose="02070309020205020404" pitchFamily="49" charset="0"/>
              <a:buChar char="o"/>
            </a:pPr>
            <a:r>
              <a:rPr lang="de-DE" dirty="0"/>
              <a:t>Model Management</a:t>
            </a:r>
          </a:p>
          <a:p>
            <a:pPr marL="457200" lvl="1" indent="0">
              <a:buNone/>
            </a:pPr>
            <a:endParaRPr lang="de-DE" dirty="0"/>
          </a:p>
          <a:p>
            <a:r>
              <a:rPr lang="de-DE" dirty="0"/>
              <a:t> </a:t>
            </a:r>
            <a:r>
              <a:rPr lang="en-US" b="1" dirty="0"/>
              <a:t>Azure Machine Learning Services </a:t>
            </a:r>
            <a:r>
              <a:rPr lang="en-US" dirty="0"/>
              <a:t>are separated into:</a:t>
            </a:r>
            <a:endParaRPr lang="de-DE" dirty="0"/>
          </a:p>
          <a:p>
            <a:pPr lvl="1">
              <a:buFont typeface="Courier New" panose="02070309020205020404" pitchFamily="49" charset="0"/>
              <a:buChar char="o"/>
            </a:pPr>
            <a:r>
              <a:rPr lang="de-DE" dirty="0"/>
              <a:t>Azure </a:t>
            </a:r>
            <a:r>
              <a:rPr lang="de-DE" dirty="0" err="1"/>
              <a:t>Machine</a:t>
            </a:r>
            <a:r>
              <a:rPr lang="de-DE" dirty="0"/>
              <a:t> Learning </a:t>
            </a:r>
            <a:r>
              <a:rPr lang="de-DE" dirty="0" err="1"/>
              <a:t>Experimentation</a:t>
            </a:r>
            <a:r>
              <a:rPr lang="de-DE" dirty="0"/>
              <a:t> Service</a:t>
            </a:r>
          </a:p>
          <a:p>
            <a:pPr lvl="1">
              <a:buFont typeface="Courier New" panose="02070309020205020404" pitchFamily="49" charset="0"/>
              <a:buChar char="o"/>
            </a:pPr>
            <a:r>
              <a:rPr lang="de-DE" dirty="0"/>
              <a:t>Azure </a:t>
            </a:r>
            <a:r>
              <a:rPr lang="de-DE" dirty="0" err="1"/>
              <a:t>Machine</a:t>
            </a:r>
            <a:r>
              <a:rPr lang="de-DE" dirty="0"/>
              <a:t> Learning Model Management Service</a:t>
            </a:r>
          </a:p>
          <a:p>
            <a:endParaRPr lang="de-DE" dirty="0"/>
          </a:p>
        </p:txBody>
      </p:sp>
      <p:sp>
        <p:nvSpPr>
          <p:cNvPr id="4" name="Foliennummernplatzhalter 3">
            <a:extLst>
              <a:ext uri="{FF2B5EF4-FFF2-40B4-BE49-F238E27FC236}">
                <a16:creationId xmlns:a16="http://schemas.microsoft.com/office/drawing/2014/main" id="{1AD4A5C6-82F4-4FC3-AA1D-13CA8C661651}"/>
              </a:ext>
            </a:extLst>
          </p:cNvPr>
          <p:cNvSpPr>
            <a:spLocks noGrp="1"/>
          </p:cNvSpPr>
          <p:nvPr>
            <p:ph type="sldNum" sz="quarter" idx="12"/>
          </p:nvPr>
        </p:nvSpPr>
        <p:spPr/>
        <p:txBody>
          <a:bodyPr/>
          <a:lstStyle/>
          <a:p>
            <a:fld id="{3BE8C309-F0BC-47D5-9A47-19AA664CBA27}" type="slidenum">
              <a:rPr lang="de-DE" smtClean="0"/>
              <a:t>5</a:t>
            </a:fld>
            <a:endParaRPr lang="de-DE"/>
          </a:p>
        </p:txBody>
      </p:sp>
    </p:spTree>
    <p:extLst>
      <p:ext uri="{BB962C8B-B14F-4D97-AF65-F5344CB8AC3E}">
        <p14:creationId xmlns:p14="http://schemas.microsoft.com/office/powerpoint/2010/main" val="393089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220FB8-3F7F-4F48-A3B8-BCE7AB2DBC43}"/>
              </a:ext>
            </a:extLst>
          </p:cNvPr>
          <p:cNvSpPr>
            <a:spLocks noGrp="1"/>
          </p:cNvSpPr>
          <p:nvPr>
            <p:ph type="title"/>
          </p:nvPr>
        </p:nvSpPr>
        <p:spPr/>
        <p:txBody>
          <a:bodyPr/>
          <a:lstStyle/>
          <a:p>
            <a:r>
              <a:rPr lang="de-DE" dirty="0" err="1"/>
              <a:t>Machine</a:t>
            </a:r>
            <a:r>
              <a:rPr lang="de-DE" dirty="0"/>
              <a:t> Learning </a:t>
            </a:r>
            <a:r>
              <a:rPr lang="de-DE" b="1" dirty="0"/>
              <a:t>(in </a:t>
            </a:r>
            <a:r>
              <a:rPr lang="de-DE" b="1" dirty="0" err="1"/>
              <a:t>general</a:t>
            </a:r>
            <a:r>
              <a:rPr lang="de-DE" b="1" dirty="0"/>
              <a:t>)</a:t>
            </a:r>
          </a:p>
        </p:txBody>
      </p:sp>
      <p:sp>
        <p:nvSpPr>
          <p:cNvPr id="3" name="Inhaltsplatzhalter 2">
            <a:extLst>
              <a:ext uri="{FF2B5EF4-FFF2-40B4-BE49-F238E27FC236}">
                <a16:creationId xmlns:a16="http://schemas.microsoft.com/office/drawing/2014/main" id="{E64D30FF-0CCF-488C-B311-C29299714979}"/>
              </a:ext>
            </a:extLst>
          </p:cNvPr>
          <p:cNvSpPr>
            <a:spLocks noGrp="1"/>
          </p:cNvSpPr>
          <p:nvPr>
            <p:ph idx="1"/>
          </p:nvPr>
        </p:nvSpPr>
        <p:spPr/>
        <p:txBody>
          <a:bodyPr>
            <a:normAutofit/>
          </a:bodyPr>
          <a:lstStyle/>
          <a:p>
            <a:r>
              <a:rPr lang="en-US" dirty="0"/>
              <a:t>…is a </a:t>
            </a:r>
            <a:r>
              <a:rPr lang="en-US" b="1" dirty="0"/>
              <a:t>data science technique </a:t>
            </a:r>
          </a:p>
          <a:p>
            <a:r>
              <a:rPr lang="en-US" dirty="0"/>
              <a:t>…allows computers to </a:t>
            </a:r>
            <a:r>
              <a:rPr lang="en-US" b="1" dirty="0"/>
              <a:t>use existing data to forecast future behaviors</a:t>
            </a:r>
            <a:r>
              <a:rPr lang="en-US" dirty="0"/>
              <a:t>, outcomes, and trends. </a:t>
            </a:r>
          </a:p>
          <a:p>
            <a:r>
              <a:rPr lang="en-US" dirty="0"/>
              <a:t>Computers learn </a:t>
            </a:r>
            <a:r>
              <a:rPr lang="en-US" b="1" dirty="0"/>
              <a:t>without</a:t>
            </a:r>
            <a:r>
              <a:rPr lang="en-US" dirty="0"/>
              <a:t> being explicitly programmed.</a:t>
            </a:r>
          </a:p>
          <a:p>
            <a:r>
              <a:rPr lang="en-US" dirty="0"/>
              <a:t>Predictions can </a:t>
            </a:r>
            <a:r>
              <a:rPr lang="en-US" b="1" dirty="0"/>
              <a:t>make apps and devices smarter</a:t>
            </a:r>
            <a:r>
              <a:rPr lang="en-US" dirty="0"/>
              <a:t>. </a:t>
            </a:r>
          </a:p>
          <a:p>
            <a:r>
              <a:rPr lang="en-US" dirty="0"/>
              <a:t>Online Shopping: ML helps </a:t>
            </a:r>
            <a:r>
              <a:rPr lang="en-US" b="1" dirty="0"/>
              <a:t>recommend products you might like</a:t>
            </a:r>
            <a:r>
              <a:rPr lang="en-US" dirty="0"/>
              <a:t>… based on what you've purchased. </a:t>
            </a:r>
          </a:p>
          <a:p>
            <a:endParaRPr lang="de-DE" dirty="0"/>
          </a:p>
        </p:txBody>
      </p:sp>
      <p:sp>
        <p:nvSpPr>
          <p:cNvPr id="4" name="Foliennummernplatzhalter 3">
            <a:extLst>
              <a:ext uri="{FF2B5EF4-FFF2-40B4-BE49-F238E27FC236}">
                <a16:creationId xmlns:a16="http://schemas.microsoft.com/office/drawing/2014/main" id="{CB261E5F-688B-4C10-A70D-C6120E84AAAA}"/>
              </a:ext>
            </a:extLst>
          </p:cNvPr>
          <p:cNvSpPr>
            <a:spLocks noGrp="1"/>
          </p:cNvSpPr>
          <p:nvPr>
            <p:ph type="sldNum" sz="quarter" idx="12"/>
          </p:nvPr>
        </p:nvSpPr>
        <p:spPr/>
        <p:txBody>
          <a:bodyPr/>
          <a:lstStyle/>
          <a:p>
            <a:fld id="{3BE8C309-F0BC-47D5-9A47-19AA664CBA27}" type="slidenum">
              <a:rPr lang="de-DE" smtClean="0"/>
              <a:t>6</a:t>
            </a:fld>
            <a:endParaRPr lang="de-DE"/>
          </a:p>
        </p:txBody>
      </p:sp>
    </p:spTree>
    <p:extLst>
      <p:ext uri="{BB962C8B-B14F-4D97-AF65-F5344CB8AC3E}">
        <p14:creationId xmlns:p14="http://schemas.microsoft.com/office/powerpoint/2010/main" val="217794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68D710-8D2B-491B-9F9C-829071FCF5CF}"/>
              </a:ext>
            </a:extLst>
          </p:cNvPr>
          <p:cNvSpPr>
            <a:spLocks noGrp="1"/>
          </p:cNvSpPr>
          <p:nvPr>
            <p:ph type="title"/>
          </p:nvPr>
        </p:nvSpPr>
        <p:spPr/>
        <p:txBody>
          <a:bodyPr/>
          <a:lstStyle/>
          <a:p>
            <a:r>
              <a:rPr lang="de-DE" b="1" dirty="0"/>
              <a:t>Azure</a:t>
            </a:r>
            <a:r>
              <a:rPr lang="de-DE" dirty="0"/>
              <a:t> </a:t>
            </a:r>
            <a:r>
              <a:rPr lang="de-DE" dirty="0" err="1"/>
              <a:t>Machine</a:t>
            </a:r>
            <a:r>
              <a:rPr lang="de-DE" dirty="0"/>
              <a:t> Learning</a:t>
            </a:r>
          </a:p>
        </p:txBody>
      </p:sp>
      <p:sp>
        <p:nvSpPr>
          <p:cNvPr id="3" name="Inhaltsplatzhalter 2">
            <a:extLst>
              <a:ext uri="{FF2B5EF4-FFF2-40B4-BE49-F238E27FC236}">
                <a16:creationId xmlns:a16="http://schemas.microsoft.com/office/drawing/2014/main" id="{68DF9C43-B5DF-449D-865B-1B536688A4F6}"/>
              </a:ext>
            </a:extLst>
          </p:cNvPr>
          <p:cNvSpPr>
            <a:spLocks noGrp="1"/>
          </p:cNvSpPr>
          <p:nvPr>
            <p:ph idx="1"/>
          </p:nvPr>
        </p:nvSpPr>
        <p:spPr/>
        <p:txBody>
          <a:bodyPr>
            <a:normAutofit fontScale="92500"/>
          </a:bodyPr>
          <a:lstStyle/>
          <a:p>
            <a:r>
              <a:rPr lang="en-US" dirty="0"/>
              <a:t>…is an integrated, end-to-end data science and advanced analytics solution. </a:t>
            </a:r>
          </a:p>
          <a:p>
            <a:r>
              <a:rPr lang="en-US" dirty="0"/>
              <a:t>…enables data scientists to prepare data, develop experiments, and deploy models at cloud scale.</a:t>
            </a:r>
          </a:p>
          <a:p>
            <a:r>
              <a:rPr lang="en-US" dirty="0"/>
              <a:t>Main components of Azure Machine Learning:</a:t>
            </a:r>
          </a:p>
          <a:p>
            <a:pPr lvl="1"/>
            <a:r>
              <a:rPr lang="en-US" dirty="0"/>
              <a:t>Azure Machine Learning </a:t>
            </a:r>
            <a:r>
              <a:rPr lang="en-US" b="1" dirty="0"/>
              <a:t>Workbench</a:t>
            </a:r>
          </a:p>
          <a:p>
            <a:pPr lvl="1"/>
            <a:r>
              <a:rPr lang="en-US" dirty="0"/>
              <a:t>Azure Machine Learning </a:t>
            </a:r>
            <a:r>
              <a:rPr lang="en-US" b="1" dirty="0"/>
              <a:t>Experimentation Service</a:t>
            </a:r>
          </a:p>
          <a:p>
            <a:pPr lvl="1"/>
            <a:r>
              <a:rPr lang="en-US" dirty="0"/>
              <a:t>Azure Machine Learning </a:t>
            </a:r>
            <a:r>
              <a:rPr lang="en-US" b="1" dirty="0"/>
              <a:t>Model Management Service</a:t>
            </a:r>
          </a:p>
          <a:p>
            <a:r>
              <a:rPr lang="en-US" dirty="0"/>
              <a:t>Microsoft Machine Learning Libraries for Apache Spark (</a:t>
            </a:r>
            <a:r>
              <a:rPr lang="en-US" dirty="0" err="1"/>
              <a:t>MMLSpark</a:t>
            </a:r>
            <a:r>
              <a:rPr lang="en-US" dirty="0"/>
              <a:t> Library)</a:t>
            </a:r>
          </a:p>
          <a:p>
            <a:r>
              <a:rPr lang="en-US" dirty="0"/>
              <a:t>Visual Studio Code Tools for AI</a:t>
            </a:r>
          </a:p>
          <a:p>
            <a:endParaRPr lang="de-DE" dirty="0"/>
          </a:p>
        </p:txBody>
      </p:sp>
      <p:sp>
        <p:nvSpPr>
          <p:cNvPr id="4" name="Foliennummernplatzhalter 3">
            <a:extLst>
              <a:ext uri="{FF2B5EF4-FFF2-40B4-BE49-F238E27FC236}">
                <a16:creationId xmlns:a16="http://schemas.microsoft.com/office/drawing/2014/main" id="{639FBF5B-BB31-40D9-81A8-D714280BCA97}"/>
              </a:ext>
            </a:extLst>
          </p:cNvPr>
          <p:cNvSpPr>
            <a:spLocks noGrp="1"/>
          </p:cNvSpPr>
          <p:nvPr>
            <p:ph type="sldNum" sz="quarter" idx="12"/>
          </p:nvPr>
        </p:nvSpPr>
        <p:spPr/>
        <p:txBody>
          <a:bodyPr/>
          <a:lstStyle/>
          <a:p>
            <a:fld id="{3BE8C309-F0BC-47D5-9A47-19AA664CBA27}" type="slidenum">
              <a:rPr lang="de-DE" smtClean="0"/>
              <a:t>7</a:t>
            </a:fld>
            <a:endParaRPr lang="de-DE"/>
          </a:p>
        </p:txBody>
      </p:sp>
    </p:spTree>
    <p:extLst>
      <p:ext uri="{BB962C8B-B14F-4D97-AF65-F5344CB8AC3E}">
        <p14:creationId xmlns:p14="http://schemas.microsoft.com/office/powerpoint/2010/main" val="155878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822872-2F0A-4364-B47B-A75FEEDC5753}"/>
              </a:ext>
            </a:extLst>
          </p:cNvPr>
          <p:cNvSpPr>
            <a:spLocks noGrp="1"/>
          </p:cNvSpPr>
          <p:nvPr>
            <p:ph type="title"/>
          </p:nvPr>
        </p:nvSpPr>
        <p:spPr/>
        <p:txBody>
          <a:bodyPr/>
          <a:lstStyle/>
          <a:p>
            <a:r>
              <a:rPr lang="de-DE" dirty="0"/>
              <a:t>Azure </a:t>
            </a:r>
            <a:r>
              <a:rPr lang="de-DE" dirty="0" err="1"/>
              <a:t>Machine</a:t>
            </a:r>
            <a:r>
              <a:rPr lang="de-DE" dirty="0"/>
              <a:t> Learning</a:t>
            </a:r>
          </a:p>
        </p:txBody>
      </p:sp>
      <p:pic>
        <p:nvPicPr>
          <p:cNvPr id="6" name="Inhaltsplatzhalter 5">
            <a:extLst>
              <a:ext uri="{FF2B5EF4-FFF2-40B4-BE49-F238E27FC236}">
                <a16:creationId xmlns:a16="http://schemas.microsoft.com/office/drawing/2014/main" id="{D3077589-D825-4707-A101-C808B18002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006" y="1825625"/>
            <a:ext cx="7503987" cy="4351338"/>
          </a:xfrm>
        </p:spPr>
      </p:pic>
      <p:sp>
        <p:nvSpPr>
          <p:cNvPr id="4" name="Foliennummernplatzhalter 3">
            <a:extLst>
              <a:ext uri="{FF2B5EF4-FFF2-40B4-BE49-F238E27FC236}">
                <a16:creationId xmlns:a16="http://schemas.microsoft.com/office/drawing/2014/main" id="{29284921-68EA-4561-84C3-514E58F081A4}"/>
              </a:ext>
            </a:extLst>
          </p:cNvPr>
          <p:cNvSpPr>
            <a:spLocks noGrp="1"/>
          </p:cNvSpPr>
          <p:nvPr>
            <p:ph type="sldNum" sz="quarter" idx="12"/>
          </p:nvPr>
        </p:nvSpPr>
        <p:spPr/>
        <p:txBody>
          <a:bodyPr/>
          <a:lstStyle/>
          <a:p>
            <a:fld id="{3BE8C309-F0BC-47D5-9A47-19AA664CBA27}" type="slidenum">
              <a:rPr lang="de-DE" smtClean="0"/>
              <a:t>8</a:t>
            </a:fld>
            <a:endParaRPr lang="de-DE"/>
          </a:p>
        </p:txBody>
      </p:sp>
    </p:spTree>
    <p:extLst>
      <p:ext uri="{BB962C8B-B14F-4D97-AF65-F5344CB8AC3E}">
        <p14:creationId xmlns:p14="http://schemas.microsoft.com/office/powerpoint/2010/main" val="303883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4B43AD-6001-46FD-86D2-6E826FB7771B}"/>
              </a:ext>
            </a:extLst>
          </p:cNvPr>
          <p:cNvSpPr>
            <a:spLocks noGrp="1"/>
          </p:cNvSpPr>
          <p:nvPr>
            <p:ph type="title"/>
          </p:nvPr>
        </p:nvSpPr>
        <p:spPr/>
        <p:txBody>
          <a:bodyPr/>
          <a:lstStyle/>
          <a:p>
            <a:r>
              <a:rPr lang="de-DE" dirty="0"/>
              <a:t>Azure </a:t>
            </a:r>
            <a:r>
              <a:rPr lang="de-DE" dirty="0" err="1"/>
              <a:t>Machine</a:t>
            </a:r>
            <a:r>
              <a:rPr lang="de-DE" dirty="0"/>
              <a:t> Learning</a:t>
            </a:r>
          </a:p>
        </p:txBody>
      </p:sp>
      <p:sp>
        <p:nvSpPr>
          <p:cNvPr id="3" name="Inhaltsplatzhalter 2">
            <a:extLst>
              <a:ext uri="{FF2B5EF4-FFF2-40B4-BE49-F238E27FC236}">
                <a16:creationId xmlns:a16="http://schemas.microsoft.com/office/drawing/2014/main" id="{1D0DE76D-FC30-43FB-9A71-81872E719CEB}"/>
              </a:ext>
            </a:extLst>
          </p:cNvPr>
          <p:cNvSpPr>
            <a:spLocks noGrp="1"/>
          </p:cNvSpPr>
          <p:nvPr>
            <p:ph idx="1"/>
          </p:nvPr>
        </p:nvSpPr>
        <p:spPr/>
        <p:txBody>
          <a:bodyPr>
            <a:normAutofit fontScale="92500" lnSpcReduction="10000"/>
          </a:bodyPr>
          <a:lstStyle/>
          <a:p>
            <a:r>
              <a:rPr lang="de-DE" dirty="0"/>
              <a:t>fully </a:t>
            </a:r>
            <a:r>
              <a:rPr lang="de-DE" b="1" dirty="0" err="1"/>
              <a:t>supports</a:t>
            </a:r>
            <a:r>
              <a:rPr lang="de-DE" b="1" dirty="0"/>
              <a:t> open </a:t>
            </a:r>
            <a:r>
              <a:rPr lang="de-DE" b="1" dirty="0" err="1"/>
              <a:t>source</a:t>
            </a:r>
            <a:r>
              <a:rPr lang="de-DE" b="1" dirty="0"/>
              <a:t> </a:t>
            </a:r>
            <a:r>
              <a:rPr lang="de-DE" b="1" dirty="0" err="1"/>
              <a:t>technologies</a:t>
            </a:r>
            <a:r>
              <a:rPr lang="de-DE" dirty="0"/>
              <a:t>, such </a:t>
            </a:r>
            <a:r>
              <a:rPr lang="de-DE" dirty="0" err="1"/>
              <a:t>as</a:t>
            </a:r>
            <a:r>
              <a:rPr lang="de-DE" dirty="0"/>
              <a:t>:</a:t>
            </a:r>
          </a:p>
          <a:p>
            <a:pPr lvl="1"/>
            <a:r>
              <a:rPr lang="en-US" dirty="0"/>
              <a:t>scikit-learn</a:t>
            </a:r>
          </a:p>
          <a:p>
            <a:pPr lvl="1"/>
            <a:r>
              <a:rPr lang="en-US" dirty="0"/>
              <a:t>TensorFlow</a:t>
            </a:r>
          </a:p>
          <a:p>
            <a:pPr lvl="1"/>
            <a:r>
              <a:rPr lang="en-US" dirty="0"/>
              <a:t>Microsoft Cognitive Toolkit</a:t>
            </a:r>
          </a:p>
          <a:p>
            <a:pPr lvl="1"/>
            <a:r>
              <a:rPr lang="en-US" dirty="0"/>
              <a:t>Spark ML</a:t>
            </a:r>
          </a:p>
          <a:p>
            <a:pPr lvl="1"/>
            <a:endParaRPr lang="de-DE" dirty="0"/>
          </a:p>
          <a:p>
            <a:r>
              <a:rPr lang="en-US" dirty="0"/>
              <a:t>is </a:t>
            </a:r>
            <a:r>
              <a:rPr lang="en-US" b="1" dirty="0"/>
              <a:t>built on top of the following open source technologies</a:t>
            </a:r>
            <a:r>
              <a:rPr lang="en-US" dirty="0"/>
              <a:t>:</a:t>
            </a:r>
          </a:p>
          <a:p>
            <a:pPr lvl="1"/>
            <a:r>
              <a:rPr lang="en-US" dirty="0" err="1"/>
              <a:t>Jupyter</a:t>
            </a:r>
            <a:r>
              <a:rPr lang="en-US" dirty="0"/>
              <a:t> Notebook</a:t>
            </a:r>
          </a:p>
          <a:p>
            <a:pPr lvl="1"/>
            <a:r>
              <a:rPr lang="en-US" dirty="0"/>
              <a:t>Apache Spark</a:t>
            </a:r>
          </a:p>
          <a:p>
            <a:pPr lvl="1"/>
            <a:r>
              <a:rPr lang="en-US" dirty="0"/>
              <a:t>Docker</a:t>
            </a:r>
          </a:p>
          <a:p>
            <a:pPr lvl="1"/>
            <a:r>
              <a:rPr lang="en-US" dirty="0"/>
              <a:t>Kubernetes</a:t>
            </a:r>
          </a:p>
          <a:p>
            <a:pPr lvl="1"/>
            <a:r>
              <a:rPr lang="en-US" dirty="0"/>
              <a:t>Python</a:t>
            </a:r>
          </a:p>
          <a:p>
            <a:pPr marL="457200" lvl="1" indent="0">
              <a:buNone/>
            </a:pPr>
            <a:endParaRPr lang="de-DE" dirty="0"/>
          </a:p>
        </p:txBody>
      </p:sp>
      <p:sp>
        <p:nvSpPr>
          <p:cNvPr id="4" name="Foliennummernplatzhalter 3">
            <a:extLst>
              <a:ext uri="{FF2B5EF4-FFF2-40B4-BE49-F238E27FC236}">
                <a16:creationId xmlns:a16="http://schemas.microsoft.com/office/drawing/2014/main" id="{924760BF-EA51-4C25-AA39-05E1E19E5DB5}"/>
              </a:ext>
            </a:extLst>
          </p:cNvPr>
          <p:cNvSpPr>
            <a:spLocks noGrp="1"/>
          </p:cNvSpPr>
          <p:nvPr>
            <p:ph type="sldNum" sz="quarter" idx="12"/>
          </p:nvPr>
        </p:nvSpPr>
        <p:spPr/>
        <p:txBody>
          <a:bodyPr/>
          <a:lstStyle/>
          <a:p>
            <a:fld id="{3BE8C309-F0BC-47D5-9A47-19AA664CBA27}" type="slidenum">
              <a:rPr lang="de-DE" smtClean="0"/>
              <a:t>9</a:t>
            </a:fld>
            <a:endParaRPr lang="de-DE"/>
          </a:p>
        </p:txBody>
      </p:sp>
    </p:spTree>
    <p:extLst>
      <p:ext uri="{BB962C8B-B14F-4D97-AF65-F5344CB8AC3E}">
        <p14:creationId xmlns:p14="http://schemas.microsoft.com/office/powerpoint/2010/main" val="40246880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Breitbild</PresentationFormat>
  <Paragraphs>123</Paragraphs>
  <Slides>20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Calibri Light</vt:lpstr>
      <vt:lpstr>Courier New</vt:lpstr>
      <vt:lpstr>Office</vt:lpstr>
      <vt:lpstr>Azure  Machine Learning Services</vt:lpstr>
      <vt:lpstr>Azure Machine Learning Documentation</vt:lpstr>
      <vt:lpstr>Azure Machine Learning Documentation</vt:lpstr>
      <vt:lpstr>Azure Machine Learning Documentation</vt:lpstr>
      <vt:lpstr>Azure Machine Learning Workbench</vt:lpstr>
      <vt:lpstr>Machine Learning (in general)</vt:lpstr>
      <vt:lpstr>Azure Machine Learning</vt:lpstr>
      <vt:lpstr>Azure Machine Learning</vt:lpstr>
      <vt:lpstr>Azure Machine Learning</vt:lpstr>
      <vt:lpstr>Azure Machine Learning Workbench</vt:lpstr>
      <vt:lpstr>Azure Machine Learning Workbench 1/2</vt:lpstr>
      <vt:lpstr>Azure Machine Learning Workbench 2/2</vt:lpstr>
      <vt:lpstr>Azure Machine Learning Experimentation Service</vt:lpstr>
      <vt:lpstr>Azure Machine Learning Experimentation Service</vt:lpstr>
      <vt:lpstr>Azure Machine Learning Model Management Service</vt:lpstr>
      <vt:lpstr>Azure Machine Learning Model Management Service</vt:lpstr>
      <vt:lpstr>AML Model Management (Overview)</vt:lpstr>
      <vt:lpstr>Quick-Start</vt:lpstr>
      <vt:lpstr>What happened to Workbench?</vt:lpstr>
      <vt:lpstr>How to migrate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Machine Learning, Azure</dc:title>
  <dc:creator>Stefan Scharr</dc:creator>
  <cp:lastModifiedBy>Stefan Scharr</cp:lastModifiedBy>
  <cp:revision>58</cp:revision>
  <dcterms:created xsi:type="dcterms:W3CDTF">2018-09-10T09:09:03Z</dcterms:created>
  <dcterms:modified xsi:type="dcterms:W3CDTF">2018-09-25T06:59:44Z</dcterms:modified>
</cp:coreProperties>
</file>