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277" r:id="rId3"/>
    <p:sldId id="296" r:id="rId4"/>
    <p:sldId id="29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CBCEA3-42A7-4D60-9C49-BF20AF0BE2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58F36A-EFB5-47D5-A436-9FD058895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C738E-981E-4A73-968F-FC838A1F9785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C5336-1D35-4739-92B7-1E818706E1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5D7-857A-4E61-B291-4D30DC991D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8ABB-8AF2-4DCF-A015-F6DCDB692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76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0ACC-0C1B-4F7D-895F-3B4A7F7193EE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61F-482C-4821-8F1D-53C74C8891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8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5F7D0-590A-4874-967A-BF8119D6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25945-DF67-4994-8C30-B5B3C40C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D7527-B0A7-4820-BE8A-3E1D5A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4-216D-462E-97F7-E6348A0B0D97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26272-0F4D-4C42-B1CE-12A93A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2C43-43A5-4F6B-AC26-26D8FA8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5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7CB66-4766-4FEC-A25A-E9CFDC7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0C787-C1BE-4021-AA2C-0038E30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AD511-092A-420C-B780-95BC3F4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21F-0693-418C-9BCF-02E185206A97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B7692-8696-4C9E-8F17-182DC066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A2A4E-9B63-4A30-846B-F24147A2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5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70F34E-BA41-4ACC-AAA5-59F42CA97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17B72D-3D10-434F-B3E7-633F19CAF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747CF-D9F2-4763-AB79-A73FAD6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EE-B5C1-40FE-8C36-5F9DBAF43BC2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E732-3EDB-4AB1-8FCB-DEA8787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F615B-6E71-47A7-8C1A-7951398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34F0-2BF1-45E4-9BFF-30B984F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45887-3EBE-4881-AF51-D7F166D1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A1838-3864-4713-A09B-BF5A0692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BAB0-7388-491E-A4B3-BF0765A413E4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74E3-D467-42E6-B2CF-A434959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CDA7B-D473-4139-A43F-608387B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F575C3C-9642-4235-9362-FC7898BA2D78}"/>
              </a:ext>
            </a:extLst>
          </p:cNvPr>
          <p:cNvCxnSpPr/>
          <p:nvPr userDrawn="1"/>
        </p:nvCxnSpPr>
        <p:spPr>
          <a:xfrm>
            <a:off x="606056" y="6246628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C12B967-467B-4464-9CF9-B40239CECA91}"/>
              </a:ext>
            </a:extLst>
          </p:cNvPr>
          <p:cNvCxnSpPr/>
          <p:nvPr userDrawn="1"/>
        </p:nvCxnSpPr>
        <p:spPr>
          <a:xfrm>
            <a:off x="579553" y="1754141"/>
            <a:ext cx="10893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5B69C-C6F9-4F81-B73E-02A7F7BA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3BF51-A60D-4185-A96C-5664888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06EB1-AD3E-4C3E-BBAA-3C7547BD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3AD-048D-456D-AA0F-E1B60094CEA3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BD966-67AF-40CB-9641-6C0CEE6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9C83-E3E1-4BE3-8DA8-7B26D68D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A85-061F-4573-B238-CF8DDA6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2E07-7B74-42FB-ADF9-9645C9D1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DD605-B3E7-4FC6-9BB5-B51A88C2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E0404-DD70-4ACA-ABE4-C0593D1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C573-4AB5-4A49-A411-2850AAED6536}" type="datetime1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146628-871F-403B-88D5-6347732C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F5B5A-4F11-49C6-A697-2548490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68382-2FCF-43A8-9680-C65B55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2E623-0679-411B-A3D9-5F6C0BA6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45693-B36E-4B24-8580-2D70F92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B6C79-81EC-4962-BCCD-865E44C9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010F42-7841-46C3-9CCB-DFD73767F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416ACC-6C06-4D2B-BE0E-FDDBB3F8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F707-38A3-44D1-AE8D-98F8A8B9FB09}" type="datetime1">
              <a:rPr lang="de-DE" smtClean="0"/>
              <a:t>17.09.2018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B2BC7D-58CE-4762-9C10-55B66CDB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B4D04-F22C-4883-8586-2372E01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E73D2-6702-4EC4-A1C8-690CF96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55994-8A6E-4F04-8B44-E59B03A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5149-BE93-411F-B80A-FECF8CAFABD6}" type="datetime1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39EB74-1D73-45AC-B005-A1619DA6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C94E7-1C00-44EA-AC7D-A690C76E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009395-2EE9-48FB-AF42-0397FA5D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F10-5BAD-4657-A509-5FECD0CE7A6E}" type="datetime1">
              <a:rPr lang="de-DE" smtClean="0"/>
              <a:t>17.09.2018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AFC94-8EAA-4162-9267-3E57B89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3BD3-EBC1-4BF8-8BE6-FF39D0C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65D79-5900-4D8B-8CBB-395629ED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EABF7-3DF5-4338-9E64-B699BE5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58A95-5DE6-4031-8FDE-6B62A1C6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714F2-5F37-4B79-8B67-36C703BF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3765-3036-4831-AAB4-1F2AA34B6F4A}" type="datetime1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31D03-7856-424E-90CA-B7A8A74B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FE4B3-DADC-4CE8-9D89-643C397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10422-4D88-41AD-9A55-6E37F2D9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B6A6E6-7AA2-4C3A-8B4B-CB8629D2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733BB-BB51-409D-A8F9-1E549E77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6BF8D-6ED5-4EC8-9EBA-D52346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2FFA-69E5-4DF9-8220-4DB3B6695103}" type="datetime1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961B-CCA2-4595-ACE5-A6026869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50E7-3089-4A6C-843D-5C0BD5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DCFFA-2923-4E3D-9E00-5DE57A5F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5BED5-728C-40D6-AB33-3D3A6D17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99A05C-4487-4617-91A2-1D1DCC4F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1318-5262-45E9-B387-98078DF61620}" type="datetime1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E07A5-3156-451E-A112-99BFE04C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28D0A-6367-4A13-BFB0-B25D3D6D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C309-F0BC-47D5-9A47-19AA664CB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Microsoft/libraries/samples/html/Introduction%20to%20Pytho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tebooks.azure.com/Microsoft/libraries/samples/html/Introduction%20to%20Pytho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tebooks.azure.com/Microsoft/libraries/s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40A47-4297-4723-88D6-A2738E3A3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D88552-FE55-4357-9B9D-FA19017E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C5262E-AF90-4C79-B988-C486CA69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2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BD40A-12E7-46D6-9692-758E877A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94DCC-8663-45A6-B47B-E9FFCE10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Command Line</a:t>
            </a:r>
          </a:p>
          <a:p>
            <a:r>
              <a:rPr lang="de-DE" dirty="0"/>
              <a:t>Visual Studio Code</a:t>
            </a:r>
          </a:p>
          <a:p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r>
              <a:rPr lang="de-DE" dirty="0">
                <a:highlight>
                  <a:srgbClr val="FFFF00"/>
                </a:highlight>
                <a:hlinkClick r:id="rId2"/>
              </a:rPr>
              <a:t>https://wiki.python.org</a:t>
            </a:r>
            <a:r>
              <a:rPr lang="de-DE" dirty="0">
                <a:hlinkClick r:id="rId2"/>
              </a:rPr>
              <a:t>/moin/BeginnersGuide/Programmers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7B1BB4-412E-42D8-B858-0A0940CB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2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22609-DF48-4428-A699-0BDFB35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E76A5-15B2-404E-B761-408CB523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https://notebooks.azure.com/Microsoft/libraries/samples/html/Introduction%20to%20Python.ipynb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0A951-18BD-46D0-AF6E-ACAD04A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48D7F9-A72A-4500-8ACA-0DF0863F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5624"/>
            <a:ext cx="4738255" cy="43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416CC-A944-433E-86C8-0C4F0559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6D1-09B3-4CC7-BD36-CF3882B3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https://notebooks.azure.com/Microsoft/libraries/samples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AF3C99-2849-4385-B5F0-FCE8DE4E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C309-F0BC-47D5-9A47-19AA664CBA27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D280C6-FE6A-4F46-BAF0-78160B74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2451291"/>
            <a:ext cx="7485784" cy="35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Introduction to Python</vt:lpstr>
      <vt:lpstr>Introduction to Python</vt:lpstr>
      <vt:lpstr>Introduction to Python</vt:lpstr>
      <vt:lpstr>Introduction to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Machine Learning, Azure</dc:title>
  <dc:creator>Stefan Scharr</dc:creator>
  <cp:lastModifiedBy>Stefan Scharr</cp:lastModifiedBy>
  <cp:revision>49</cp:revision>
  <dcterms:created xsi:type="dcterms:W3CDTF">2018-09-10T09:09:03Z</dcterms:created>
  <dcterms:modified xsi:type="dcterms:W3CDTF">2018-09-17T19:37:35Z</dcterms:modified>
</cp:coreProperties>
</file>