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4" r:id="rId2"/>
    <p:sldId id="298" r:id="rId3"/>
    <p:sldId id="299" r:id="rId4"/>
    <p:sldId id="300" r:id="rId5"/>
    <p:sldId id="295" r:id="rId6"/>
    <p:sldId id="296" r:id="rId7"/>
    <p:sldId id="297" r:id="rId8"/>
    <p:sldId id="30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3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5CBCEA3-42A7-4D60-9C49-BF20AF0BE2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58F36A-EFB5-47D5-A436-9FD058895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C738E-981E-4A73-968F-FC838A1F9785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0C5336-1D35-4739-92B7-1E818706E1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C795D7-857A-4E61-B291-4D30DC991D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58ABB-8AF2-4DCF-A015-F6DCDB692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4768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90ACC-0C1B-4F7D-895F-3B4A7F7193EE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4F61F-482C-4821-8F1D-53C74C889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888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5F7D0-590A-4874-967A-BF8119D6D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B25945-DF67-4994-8C30-B5B3C40C0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D7527-B0A7-4820-BE8A-3E1D5A17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4-216D-462E-97F7-E6348A0B0D97}" type="datetime1">
              <a:rPr lang="de-DE" smtClean="0"/>
              <a:t>27.09.2018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726272-0F4D-4C42-B1CE-12A93ABB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B2C43-43A5-4F6B-AC26-26D8FA88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05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7CB66-4766-4FEC-A25A-E9CFDC7A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90C787-C1BE-4021-AA2C-0038E30AC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AD511-092A-420C-B780-95BC3F42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A21F-0693-418C-9BCF-02E185206A97}" type="datetime1">
              <a:rPr lang="de-DE" smtClean="0"/>
              <a:t>27.09.2018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B7692-8696-4C9E-8F17-182DC066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1A2A4E-9B63-4A30-846B-F24147A2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55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70F34E-BA41-4ACC-AAA5-59F42CA97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17B72D-3D10-434F-B3E7-633F19CAF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747CF-D9F2-4763-AB79-A73FAD68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EE-B5C1-40FE-8C36-5F9DBAF43BC2}" type="datetime1">
              <a:rPr lang="de-DE" smtClean="0"/>
              <a:t>27.09.2018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5BE732-3EDB-4AB1-8FCB-DEA87879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1F615B-6E71-47A7-8C1A-7951398A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54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A34F0-2BF1-45E4-9BFF-30B984FE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545887-3EBE-4881-AF51-D7F166D1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A1838-3864-4713-A09B-BF5A0692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BAB0-7388-491E-A4B3-BF0765A413E4}" type="datetime1">
              <a:rPr lang="de-DE" smtClean="0"/>
              <a:t>27.09.2018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2C74E3-D467-42E6-B2CF-A4349590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CDA7B-D473-4139-A43F-608387B1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F575C3C-9642-4235-9362-FC7898BA2D78}"/>
              </a:ext>
            </a:extLst>
          </p:cNvPr>
          <p:cNvCxnSpPr/>
          <p:nvPr userDrawn="1"/>
        </p:nvCxnSpPr>
        <p:spPr>
          <a:xfrm>
            <a:off x="606056" y="6246628"/>
            <a:ext cx="10893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C12B967-467B-4464-9CF9-B40239CECA91}"/>
              </a:ext>
            </a:extLst>
          </p:cNvPr>
          <p:cNvCxnSpPr/>
          <p:nvPr userDrawn="1"/>
        </p:nvCxnSpPr>
        <p:spPr>
          <a:xfrm>
            <a:off x="579553" y="1754141"/>
            <a:ext cx="10893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3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5B69C-C6F9-4F81-B73E-02A7F7BA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13BF51-A60D-4185-A96C-5664888CD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206EB1-AD3E-4C3E-BBAA-3C7547BD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3AD-048D-456D-AA0F-E1B60094CEA3}" type="datetime1">
              <a:rPr lang="de-DE" smtClean="0"/>
              <a:t>27.09.2018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BD966-67AF-40CB-9641-6C0CEE61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19C83-E3E1-4BE3-8DA8-7B26D68D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06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83A85-061F-4573-B238-CF8DDA64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02E07-7B74-42FB-ADF9-9645C9D1E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FDD605-B3E7-4FC6-9BB5-B51A88C23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FE0404-DD70-4ACA-ABE4-C0593D12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C573-4AB5-4A49-A411-2850AAED6536}" type="datetime1">
              <a:rPr lang="de-DE" smtClean="0"/>
              <a:t>27.09.2018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146628-871F-403B-88D5-6347732C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AF5B5A-4F11-49C6-A697-25484909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5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68382-2FCF-43A8-9680-C65B5547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E2E623-0679-411B-A3D9-5F6C0BA6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545693-B36E-4B24-8580-2D70F920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CB6C79-81EC-4962-BCCD-865E44C9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010F42-7841-46C3-9CCB-DFD73767F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416ACC-6C06-4D2B-BE0E-FDDBB3F8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F707-38A3-44D1-AE8D-98F8A8B9FB09}" type="datetime1">
              <a:rPr lang="de-DE" smtClean="0"/>
              <a:t>27.09.2018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B2BC7D-58CE-4762-9C10-55B66CDB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0B4D04-F22C-4883-8586-2372E011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2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E73D2-6702-4EC4-A1C8-690CF964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655994-8A6E-4F04-8B44-E59B03A8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5149-BE93-411F-B80A-FECF8CAFABD6}" type="datetime1">
              <a:rPr lang="de-DE" smtClean="0"/>
              <a:t>27.09.2018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39EB74-1D73-45AC-B005-A1619DA6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4C94E7-1C00-44EA-AC7D-A690C76E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009395-2EE9-48FB-AF42-0397FA5D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F10-5BAD-4657-A509-5FECD0CE7A6E}" type="datetime1">
              <a:rPr lang="de-DE" smtClean="0"/>
              <a:t>27.09.2018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9AFC94-8EAA-4162-9267-3E57B892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D3BD3-EBC1-4BF8-8BE6-FF39D0C3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74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65D79-5900-4D8B-8CBB-395629ED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EABF7-3DF5-4338-9E64-B699BE5C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58A95-5DE6-4031-8FDE-6B62A1C60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9714F2-5F37-4B79-8B67-36C703BF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3765-3036-4831-AAB4-1F2AA34B6F4A}" type="datetime1">
              <a:rPr lang="de-DE" smtClean="0"/>
              <a:t>27.09.2018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31D03-7856-424E-90CA-B7A8A74B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FE4B3-DADC-4CE8-9D89-643C3970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90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10422-4D88-41AD-9A55-6E37F2D9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B6A6E6-7AA2-4C3A-8B4B-CB8629D29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A733BB-BB51-409D-A8F9-1E549E777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E6BF8D-6ED5-4EC8-9EBA-D52346A6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2FFA-69E5-4DF9-8220-4DB3B6695103}" type="datetime1">
              <a:rPr lang="de-DE" smtClean="0"/>
              <a:t>27.09.2018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72961B-CCA2-4595-ACE5-A6026869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D250E7-3089-4A6C-843D-5C0BD51D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38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0DCFFA-2923-4E3D-9E00-5DE57A5F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B5BED5-728C-40D6-AB33-3D3A6D171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99A05C-4487-4617-91A2-1D1DCC4FB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1318-5262-45E9-B387-98078DF61620}" type="datetime1">
              <a:rPr lang="de-DE" smtClean="0"/>
              <a:t>27.09.2018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8E07A5-3156-451E-A112-99BFE04CB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728D0A-6367-4A13-BFB0-B25D3D6D1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61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s.azure.com/Microsoft/libraries/samples" TargetMode="External"/><Relationship Id="rId2" Type="http://schemas.openxmlformats.org/officeDocument/2006/relationships/hyperlink" Target="https://notebooks.azur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otebooks.azure.com/Microsoft/libraries/samples/html/Introduction%20to%20Python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tebooks.azure.com/Microsoft/libraries/sampl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lab.readthedocs.io/en/latest/user/notebook.html" TargetMode="External"/><Relationship Id="rId2" Type="http://schemas.openxmlformats.org/officeDocument/2006/relationships/hyperlink" Target="https://jupyter.org/docum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40A47-4297-4723-88D6-A2738E3A3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Notebooks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D88552-FE55-4357-9B9D-FA19017E6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C5262E-AF90-4C79-B988-C486CA69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09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813CD-A8DB-47E9-822F-49510C34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Notebooks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300ACD-1344-47F6-9974-B2695CA4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Notebook is an </a:t>
            </a:r>
            <a:r>
              <a:rPr lang="en-US" b="1" dirty="0"/>
              <a:t>open-source web application </a:t>
            </a:r>
          </a:p>
          <a:p>
            <a:r>
              <a:rPr lang="en-US" dirty="0"/>
              <a:t>It allows you to </a:t>
            </a:r>
            <a:r>
              <a:rPr lang="en-US" b="1" dirty="0"/>
              <a:t>create and share documents </a:t>
            </a:r>
            <a:r>
              <a:rPr lang="en-US" dirty="0"/>
              <a:t>that contain </a:t>
            </a:r>
          </a:p>
          <a:p>
            <a:pPr lvl="1"/>
            <a:r>
              <a:rPr lang="en-US" b="1" dirty="0"/>
              <a:t>live code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equations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visualizations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and narrative text</a:t>
            </a:r>
            <a:r>
              <a:rPr lang="en-US" dirty="0"/>
              <a:t>. </a:t>
            </a:r>
          </a:p>
          <a:p>
            <a:r>
              <a:rPr lang="en-US" dirty="0"/>
              <a:t>Uses include: data cleaning and transformation, numerical simulation, statistical modeling, data visualization, machine learning, and much more.</a:t>
            </a:r>
          </a:p>
          <a:p>
            <a:r>
              <a:rPr lang="de-DE" dirty="0">
                <a:hlinkClick r:id="rId2"/>
              </a:rPr>
              <a:t>http://jupyter.org/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071C0A-7848-45C4-961B-73CB0FBE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5BE5C-78EE-4FFF-8E2C-92DDA29A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Notebooks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A83CE-1E5E-4E79-A513-6C5D6340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languages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287B58-23F1-48EA-9ADA-4B7D94FD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3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1DFBE4-7FAA-48D4-8988-6458759DD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1" y="2275280"/>
            <a:ext cx="9431482" cy="38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5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97578-C1E7-4DF6-BA9E-E17E6FCF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works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9C07FCA-D78A-4088-87A0-D1D748141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46" y="2119150"/>
            <a:ext cx="6426932" cy="362466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B7B9F6-CE5F-4B92-A1F7-D8DEEC67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3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48055-D527-4962-A66E-FFF0EDBE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Notebooks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207BF-7238-421B-9127-F4C22BB42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https://notebooks.azure.com</a:t>
            </a:r>
            <a:endParaRPr lang="de-DE" dirty="0"/>
          </a:p>
          <a:p>
            <a:r>
              <a:rPr lang="de-DE" dirty="0">
                <a:hlinkClick r:id="rId3"/>
              </a:rPr>
              <a:t>https://notebooks.azure.com/Microsoft/libraries/samples</a:t>
            </a:r>
            <a:endParaRPr lang="de-DE" dirty="0"/>
          </a:p>
          <a:p>
            <a:endParaRPr lang="de-DE" dirty="0"/>
          </a:p>
          <a:p>
            <a:r>
              <a:rPr lang="de-DE" dirty="0"/>
              <a:t>Data Science Virtual </a:t>
            </a:r>
            <a:r>
              <a:rPr lang="de-DE" dirty="0" err="1"/>
              <a:t>Machine</a:t>
            </a:r>
            <a:endParaRPr lang="de-DE" dirty="0"/>
          </a:p>
          <a:p>
            <a:pPr lvl="1"/>
            <a:r>
              <a:rPr lang="de-DE" dirty="0"/>
              <a:t>Integrated </a:t>
            </a:r>
            <a:r>
              <a:rPr lang="de-DE"/>
              <a:t>examples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53917D-973D-4492-9952-A58C4F77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35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22609-DF48-4428-A699-0BDFB35F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5E76A5-15B2-404E-B761-408CB523C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5136" cy="4351338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https://notebooks.azure.com/Microsoft/libraries/samples/html/Introduction%20to%20Python.ipynb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0A951-18BD-46D0-AF6E-ACAD04A1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48D7F9-A72A-4500-8ACA-0DF0863F8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896" y="1825624"/>
            <a:ext cx="4738255" cy="43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2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416CC-A944-433E-86C8-0C4F0559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 </a:t>
            </a:r>
            <a:r>
              <a:rPr lang="de-DE" dirty="0" err="1"/>
              <a:t>with</a:t>
            </a:r>
            <a:r>
              <a:rPr lang="de-DE" dirty="0"/>
              <a:t> Azure </a:t>
            </a:r>
            <a:r>
              <a:rPr lang="de-DE" dirty="0" err="1"/>
              <a:t>notebooks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DB6D1-09B3-4CC7-BD36-CF3882B3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https://notebooks.azure.com/Microsoft/libraries/samples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AF3C99-2849-4385-B5F0-FCE8DE4E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D280C6-FE6A-4F46-BAF0-78160B74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86" y="2451291"/>
            <a:ext cx="7485784" cy="355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4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DD41A-060C-407F-876D-9041F552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208763-9B83-41CD-B157-CDA3AA832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17" y="1847850"/>
            <a:ext cx="3995057" cy="4351338"/>
          </a:xfrm>
        </p:spPr>
        <p:txBody>
          <a:bodyPr/>
          <a:lstStyle/>
          <a:p>
            <a:r>
              <a:rPr lang="de-DE" dirty="0" err="1"/>
              <a:t>Documentation</a:t>
            </a:r>
            <a:endParaRPr lang="de-DE" dirty="0"/>
          </a:p>
          <a:p>
            <a:pPr marL="457200" lvl="1" indent="0">
              <a:buNone/>
            </a:pPr>
            <a:r>
              <a:rPr lang="de-DE" dirty="0">
                <a:hlinkClick r:id="rId2"/>
              </a:rPr>
              <a:t>https://jupyter.org/documentation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/>
              <a:t>Jupyter</a:t>
            </a:r>
            <a:r>
              <a:rPr lang="de-DE" dirty="0"/>
              <a:t> Labs</a:t>
            </a:r>
          </a:p>
          <a:p>
            <a:pPr marL="457200" lvl="1" indent="0">
              <a:buNone/>
            </a:pPr>
            <a:r>
              <a:rPr lang="de-DE" dirty="0">
                <a:hlinkClick r:id="rId3"/>
              </a:rPr>
              <a:t>https://jupyterlab.readthedocs.io/en/latest/user/notebook.html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543F41-FCFA-4C89-85CC-B845481C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9072BE-A201-44C3-A285-5CCEF2B38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963" y="1507332"/>
            <a:ext cx="7200579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7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38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Jupyter Notebooks</vt:lpstr>
      <vt:lpstr>Introduction to Jupyter Notebooks</vt:lpstr>
      <vt:lpstr>Jupyter Notebooks</vt:lpstr>
      <vt:lpstr>How Jupyter works</vt:lpstr>
      <vt:lpstr>Work with Jupyter Notebooks</vt:lpstr>
      <vt:lpstr>Introduction to Python</vt:lpstr>
      <vt:lpstr>Introduction to Python with Azure notebooks</vt:lpstr>
      <vt:lpstr>Jupyter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AI, Machine Learning, Azure</dc:title>
  <dc:creator>Stefan Scharr</dc:creator>
  <cp:lastModifiedBy>Stefan Scharr</cp:lastModifiedBy>
  <cp:revision>50</cp:revision>
  <dcterms:created xsi:type="dcterms:W3CDTF">2018-09-10T09:09:03Z</dcterms:created>
  <dcterms:modified xsi:type="dcterms:W3CDTF">2018-09-27T05:59:05Z</dcterms:modified>
</cp:coreProperties>
</file>