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3" r:id="rId2"/>
    <p:sldId id="293" r:id="rId3"/>
    <p:sldId id="294" r:id="rId4"/>
    <p:sldId id="295" r:id="rId5"/>
    <p:sldId id="296" r:id="rId6"/>
    <p:sldId id="297" r:id="rId7"/>
    <p:sldId id="298" r:id="rId8"/>
    <p:sldId id="292" r:id="rId9"/>
    <p:sldId id="289" r:id="rId10"/>
    <p:sldId id="291" r:id="rId11"/>
    <p:sldId id="29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3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5CBCEA3-42A7-4D60-9C49-BF20AF0BE2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58F36A-EFB5-47D5-A436-9FD058895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C738E-981E-4A73-968F-FC838A1F9785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0C5336-1D35-4739-92B7-1E818706E1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C795D7-857A-4E61-B291-4D30DC991D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58ABB-8AF2-4DCF-A015-F6DCDB692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4768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90ACC-0C1B-4F7D-895F-3B4A7F7193EE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4F61F-482C-4821-8F1D-53C74C889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888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5F7D0-590A-4874-967A-BF8119D6D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B25945-DF67-4994-8C30-B5B3C40C0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D7527-B0A7-4820-BE8A-3E1D5A17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4-216D-462E-97F7-E6348A0B0D97}" type="datetime1">
              <a:rPr lang="de-DE" smtClean="0"/>
              <a:t>27.09.2018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726272-0F4D-4C42-B1CE-12A93ABB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1B2C43-43A5-4F6B-AC26-26D8FA88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05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7CB66-4766-4FEC-A25A-E9CFDC7A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90C787-C1BE-4021-AA2C-0038E30AC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AD511-092A-420C-B780-95BC3F42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A21F-0693-418C-9BCF-02E185206A97}" type="datetime1">
              <a:rPr lang="de-DE" smtClean="0"/>
              <a:t>27.09.2018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0B7692-8696-4C9E-8F17-182DC066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1A2A4E-9B63-4A30-846B-F24147A2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55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70F34E-BA41-4ACC-AAA5-59F42CA97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17B72D-3D10-434F-B3E7-633F19CAF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747CF-D9F2-4763-AB79-A73FAD68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EE-B5C1-40FE-8C36-5F9DBAF43BC2}" type="datetime1">
              <a:rPr lang="de-DE" smtClean="0"/>
              <a:t>27.09.2018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5BE732-3EDB-4AB1-8FCB-DEA87879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1F615B-6E71-47A7-8C1A-7951398A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54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A34F0-2BF1-45E4-9BFF-30B984FE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545887-3EBE-4881-AF51-D7F166D1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A1838-3864-4713-A09B-BF5A0692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BAB0-7388-491E-A4B3-BF0765A413E4}" type="datetime1">
              <a:rPr lang="de-DE" smtClean="0"/>
              <a:t>27.09.2018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2C74E3-D467-42E6-B2CF-A4349590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CDA7B-D473-4139-A43F-608387B1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F575C3C-9642-4235-9362-FC7898BA2D78}"/>
              </a:ext>
            </a:extLst>
          </p:cNvPr>
          <p:cNvCxnSpPr/>
          <p:nvPr userDrawn="1"/>
        </p:nvCxnSpPr>
        <p:spPr>
          <a:xfrm>
            <a:off x="606056" y="6246628"/>
            <a:ext cx="10893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C12B967-467B-4464-9CF9-B40239CECA91}"/>
              </a:ext>
            </a:extLst>
          </p:cNvPr>
          <p:cNvCxnSpPr/>
          <p:nvPr userDrawn="1"/>
        </p:nvCxnSpPr>
        <p:spPr>
          <a:xfrm>
            <a:off x="579553" y="1754141"/>
            <a:ext cx="10893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3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5B69C-C6F9-4F81-B73E-02A7F7BA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13BF51-A60D-4185-A96C-5664888CD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206EB1-AD3E-4C3E-BBAA-3C7547BD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3AD-048D-456D-AA0F-E1B60094CEA3}" type="datetime1">
              <a:rPr lang="de-DE" smtClean="0"/>
              <a:t>27.09.2018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BD966-67AF-40CB-9641-6C0CEE61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19C83-E3E1-4BE3-8DA8-7B26D68D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06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83A85-061F-4573-B238-CF8DDA64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02E07-7B74-42FB-ADF9-9645C9D1E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FDD605-B3E7-4FC6-9BB5-B51A88C23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FE0404-DD70-4ACA-ABE4-C0593D12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C573-4AB5-4A49-A411-2850AAED6536}" type="datetime1">
              <a:rPr lang="de-DE" smtClean="0"/>
              <a:t>27.09.2018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146628-871F-403B-88D5-6347732C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AF5B5A-4F11-49C6-A697-25484909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5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68382-2FCF-43A8-9680-C65B5547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E2E623-0679-411B-A3D9-5F6C0BA6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545693-B36E-4B24-8580-2D70F920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CB6C79-81EC-4962-BCCD-865E44C9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010F42-7841-46C3-9CCB-DFD73767F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416ACC-6C06-4D2B-BE0E-FDDBB3F8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F707-38A3-44D1-AE8D-98F8A8B9FB09}" type="datetime1">
              <a:rPr lang="de-DE" smtClean="0"/>
              <a:t>27.09.2018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B2BC7D-58CE-4762-9C10-55B66CDB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0B4D04-F22C-4883-8586-2372E011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2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E73D2-6702-4EC4-A1C8-690CF964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655994-8A6E-4F04-8B44-E59B03A8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5149-BE93-411F-B80A-FECF8CAFABD6}" type="datetime1">
              <a:rPr lang="de-DE" smtClean="0"/>
              <a:t>27.09.2018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39EB74-1D73-45AC-B005-A1619DA6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4C94E7-1C00-44EA-AC7D-A690C76E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009395-2EE9-48FB-AF42-0397FA5D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F10-5BAD-4657-A509-5FECD0CE7A6E}" type="datetime1">
              <a:rPr lang="de-DE" smtClean="0"/>
              <a:t>27.09.2018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9AFC94-8EAA-4162-9267-3E57B892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8D3BD3-EBC1-4BF8-8BE6-FF39D0C3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74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65D79-5900-4D8B-8CBB-395629ED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EABF7-3DF5-4338-9E64-B699BE5C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58A95-5DE6-4031-8FDE-6B62A1C60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9714F2-5F37-4B79-8B67-36C703BF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3765-3036-4831-AAB4-1F2AA34B6F4A}" type="datetime1">
              <a:rPr lang="de-DE" smtClean="0"/>
              <a:t>27.09.2018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31D03-7856-424E-90CA-B7A8A74B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FE4B3-DADC-4CE8-9D89-643C3970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90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10422-4D88-41AD-9A55-6E37F2D9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B6A6E6-7AA2-4C3A-8B4B-CB8629D29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A733BB-BB51-409D-A8F9-1E549E777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E6BF8D-6ED5-4EC8-9EBA-D52346A6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2FFA-69E5-4DF9-8220-4DB3B6695103}" type="datetime1">
              <a:rPr lang="de-DE" smtClean="0"/>
              <a:t>27.09.2018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72961B-CCA2-4595-ACE5-A6026869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D250E7-3089-4A6C-843D-5C0BD51D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38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0DCFFA-2923-4E3D-9E00-5DE57A5F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B5BED5-728C-40D6-AB33-3D3A6D171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99A05C-4487-4617-91A2-1D1DCC4FB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1318-5262-45E9-B387-98078DF61620}" type="datetime1">
              <a:rPr lang="de-DE" smtClean="0"/>
              <a:t>27.09.2018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8E07A5-3156-451E-A112-99BFE04CB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728D0A-6367-4A13-BFB0-B25D3D6D1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61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e-de/azure/aks/kubernetes-walkthrough" TargetMode="External"/><Relationship Id="rId2" Type="http://schemas.openxmlformats.org/officeDocument/2006/relationships/hyperlink" Target="https://docs.microsoft.com/de-de/azure/aks/kubernetes-walkthrough-port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de-de/azure/aks/tutorial-kubernetes-prepare-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overview/what-is-kubernet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de-de/azure/aks/intro-kuberne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40A47-4297-4723-88D6-A2738E3A3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br>
              <a:rPr lang="de-DE" dirty="0"/>
            </a:br>
            <a:r>
              <a:rPr lang="de-DE" dirty="0"/>
              <a:t>Azure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D88552-FE55-4357-9B9D-FA19017E6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C5262E-AF90-4C79-B988-C486CA69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00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F87FB-D1E0-4E57-8F62-3A4A8B0B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Azure 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AD007-38FA-4136-8090-85AEF763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en-US" dirty="0" err="1"/>
              <a:t>Quickstart</a:t>
            </a:r>
            <a:r>
              <a:rPr lang="en-US" dirty="0"/>
              <a:t>: Deploy an Azure Kubernetes Service (AKS) cluster</a:t>
            </a:r>
          </a:p>
          <a:p>
            <a:r>
              <a:rPr lang="en-US" dirty="0"/>
              <a:t>Mit Azure Portal</a:t>
            </a:r>
          </a:p>
          <a:p>
            <a:pPr lvl="1"/>
            <a:r>
              <a:rPr lang="en-US" dirty="0">
                <a:hlinkClick r:id="rId2"/>
              </a:rPr>
              <a:t>https://docs.microsoft.com/de-de/azure/aks/kubernetes-walkthrough-portal</a:t>
            </a:r>
            <a:endParaRPr lang="en-US" dirty="0"/>
          </a:p>
          <a:p>
            <a:r>
              <a:rPr lang="en-US" dirty="0" err="1"/>
              <a:t>CommandLine</a:t>
            </a:r>
            <a:r>
              <a:rPr lang="en-US" dirty="0"/>
              <a:t> Interface (CLI)</a:t>
            </a:r>
          </a:p>
          <a:p>
            <a:pPr lvl="1"/>
            <a:r>
              <a:rPr lang="de-DE" dirty="0">
                <a:hlinkClick r:id="rId3"/>
              </a:rPr>
              <a:t>https://docs.microsoft.com/de-de/azure/aks/kubernetes-walkthrough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156198-FEF4-4E90-A90D-B5A5F6A6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46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49A8E-04EC-4F86-BE87-B2F5E948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Tutorial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08B3C-7CDE-40B0-81E9-C777C2425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845" y="1825625"/>
            <a:ext cx="7256228" cy="4351338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Tutorial: Prepare an application for Azure Kubernetes Service (AKS)</a:t>
            </a:r>
          </a:p>
          <a:p>
            <a:r>
              <a:rPr lang="de-DE" dirty="0">
                <a:hlinkClick r:id="rId2"/>
              </a:rPr>
              <a:t>https://docs.microsoft.com/de-de/azure/aks/tutorial-kubernetes-prepare-app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744ABD-8C37-4F38-ADDA-28C64419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11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B10A09-5A48-40C7-854E-A4F296354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7" y="1956292"/>
            <a:ext cx="3647330" cy="38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5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5D5BC-9E4D-4CBB-ADFB-A257857A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089971-A628-4D05-85FC-E5A8A883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?</a:t>
            </a:r>
          </a:p>
          <a:p>
            <a:r>
              <a:rPr lang="de-DE" dirty="0">
                <a:hlinkClick r:id="rId2"/>
              </a:rPr>
              <a:t>https://kubernetes.io/docs/concepts/overview/what-is-kubernetes/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9D99FB-1026-4A4F-B978-DBDE41B5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37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7EAEC-FCCE-4B02-BF22-274B1736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6193E6-C925-4B23-B2E6-80C8EAB11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portable, extensible open-source platform </a:t>
            </a:r>
          </a:p>
          <a:p>
            <a:r>
              <a:rPr lang="en-US" dirty="0"/>
              <a:t>for managing containerized workloads and services, </a:t>
            </a:r>
          </a:p>
          <a:p>
            <a:r>
              <a:rPr lang="en-US" dirty="0"/>
              <a:t>that facilitates both </a:t>
            </a:r>
          </a:p>
          <a:p>
            <a:pPr lvl="1"/>
            <a:r>
              <a:rPr lang="en-US" dirty="0"/>
              <a:t>declarative configuration </a:t>
            </a:r>
          </a:p>
          <a:p>
            <a:pPr lvl="1"/>
            <a:r>
              <a:rPr lang="en-US" dirty="0"/>
              <a:t>and automation. </a:t>
            </a:r>
          </a:p>
          <a:p>
            <a:r>
              <a:rPr lang="en-US" dirty="0"/>
              <a:t>It has a large, rapidly growing ecosystem. </a:t>
            </a:r>
          </a:p>
          <a:p>
            <a:r>
              <a:rPr lang="en-US" dirty="0"/>
              <a:t>Kubernetes services, support, and tools are widely available.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696628-1781-4C41-93D3-015397B7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7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491A-1C26-46A3-8316-A4A48787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do 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D143E-2875-43EB-A838-687F29A86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Kubernetes can be thought of as:</a:t>
            </a:r>
          </a:p>
          <a:p>
            <a:pPr lvl="1"/>
            <a:r>
              <a:rPr lang="en-US" dirty="0"/>
              <a:t>a container platform</a:t>
            </a:r>
          </a:p>
          <a:p>
            <a:pPr lvl="1"/>
            <a:r>
              <a:rPr lang="en-US" dirty="0"/>
              <a:t>a microservices platform</a:t>
            </a:r>
          </a:p>
          <a:p>
            <a:pPr lvl="1"/>
            <a:r>
              <a:rPr lang="en-US" dirty="0"/>
              <a:t>a portable cloud platform and a lot more</a:t>
            </a:r>
          </a:p>
          <a:p>
            <a:r>
              <a:rPr lang="en-US" dirty="0"/>
              <a:t>Kubernetes provides a </a:t>
            </a:r>
            <a:r>
              <a:rPr lang="en-US" b="1" dirty="0"/>
              <a:t>container-centric</a:t>
            </a:r>
            <a:r>
              <a:rPr lang="en-US" dirty="0"/>
              <a:t> management environment.</a:t>
            </a:r>
          </a:p>
          <a:p>
            <a:r>
              <a:rPr lang="en-US" dirty="0"/>
              <a:t> It orchestrates computing, networking, and storage infrastructure on behalf of user workloads. </a:t>
            </a:r>
          </a:p>
          <a:p>
            <a:r>
              <a:rPr lang="en-US" dirty="0"/>
              <a:t>simplicity of Platform as a Service (PaaS) with the flexibility of Infrastructure as a Service (IaaS)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91536A-0C23-4FDD-BA47-5894C75A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25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42841-A1A5-4CC4-A414-AE28F4E7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/>
              <a:t>not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44ECE1-24A2-46BF-9ABE-3CE13EA7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 is not a traditional, all-inclusive PaaS Since </a:t>
            </a:r>
          </a:p>
          <a:p>
            <a:r>
              <a:rPr lang="en-US" dirty="0"/>
              <a:t>Kubernetes operates at the container level rather than at the hardware level. </a:t>
            </a:r>
          </a:p>
          <a:p>
            <a:r>
              <a:rPr lang="en-US" dirty="0"/>
              <a:t>Kubernetes is not monolithic</a:t>
            </a:r>
          </a:p>
          <a:p>
            <a:r>
              <a:rPr lang="en-US" dirty="0"/>
              <a:t> default solutions are optional and pluggable. </a:t>
            </a:r>
          </a:p>
          <a:p>
            <a:r>
              <a:rPr lang="en-US" dirty="0"/>
              <a:t>Kubernetes provides the building blocks for building developer platforms, but preserves user choice and flexibility where it is important.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CC9848-BDFF-42EC-ACB2-7CCC57C8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A89B8-79AC-4BCC-A81B-8DFDA8C9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D8A326-DBDA-4B1A-B942-3B99E194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limit the types of applications supported</a:t>
            </a:r>
          </a:p>
          <a:p>
            <a:r>
              <a:rPr lang="en-US" dirty="0"/>
              <a:t>Does not deploy source code and does not build your application.</a:t>
            </a:r>
          </a:p>
          <a:p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-level </a:t>
            </a:r>
            <a:r>
              <a:rPr lang="de-DE" dirty="0" err="1"/>
              <a:t>services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middleware</a:t>
            </a:r>
            <a:r>
              <a:rPr lang="de-DE" dirty="0"/>
              <a:t> (e.g.,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buses</a:t>
            </a:r>
            <a:r>
              <a:rPr lang="de-DE" dirty="0"/>
              <a:t>), </a:t>
            </a:r>
          </a:p>
          <a:p>
            <a:pPr lvl="1"/>
            <a:r>
              <a:rPr lang="de-DE" dirty="0" err="1"/>
              <a:t>data-processing</a:t>
            </a:r>
            <a:r>
              <a:rPr lang="de-DE" dirty="0"/>
              <a:t> </a:t>
            </a:r>
            <a:r>
              <a:rPr lang="de-DE" dirty="0" err="1"/>
              <a:t>frameworks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Spark), </a:t>
            </a:r>
          </a:p>
          <a:p>
            <a:pPr lvl="1"/>
            <a:r>
              <a:rPr lang="de-DE" dirty="0" err="1"/>
              <a:t>databases</a:t>
            </a:r>
            <a:r>
              <a:rPr lang="de-DE" dirty="0"/>
              <a:t> (e.g., </a:t>
            </a:r>
            <a:r>
              <a:rPr lang="de-DE" dirty="0" err="1"/>
              <a:t>mysql</a:t>
            </a:r>
            <a:r>
              <a:rPr lang="de-DE" dirty="0"/>
              <a:t>), </a:t>
            </a:r>
            <a:r>
              <a:rPr lang="de-DE" dirty="0" err="1"/>
              <a:t>caches</a:t>
            </a:r>
            <a:r>
              <a:rPr lang="de-DE" dirty="0"/>
              <a:t>, </a:t>
            </a:r>
          </a:p>
          <a:p>
            <a:pPr lvl="1"/>
            <a:r>
              <a:rPr lang="de-DE" dirty="0" err="1"/>
              <a:t>nor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(e.g., </a:t>
            </a:r>
            <a:r>
              <a:rPr lang="de-DE" dirty="0" err="1"/>
              <a:t>Ceph</a:t>
            </a:r>
            <a:r>
              <a:rPr lang="de-DE" dirty="0"/>
              <a:t>)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-in </a:t>
            </a:r>
            <a:r>
              <a:rPr lang="de-DE" dirty="0" err="1"/>
              <a:t>services</a:t>
            </a:r>
            <a:r>
              <a:rPr lang="de-DE" dirty="0"/>
              <a:t>. </a:t>
            </a:r>
          </a:p>
          <a:p>
            <a:pPr lvl="1"/>
            <a:r>
              <a:rPr lang="de-DE" dirty="0"/>
              <a:t>Such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on </a:t>
            </a:r>
            <a:r>
              <a:rPr lang="de-DE" dirty="0" err="1"/>
              <a:t>Kubernetes</a:t>
            </a:r>
            <a:r>
              <a:rPr lang="en-US" dirty="0"/>
              <a:t> source code and and/or can be accessed by applications running on Kubernetes through portable mechanisms, such as the Open Service Broker.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BCB03D-3719-4BEC-9BBA-61A4225A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38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BBD5B-CF31-4B83-A1CC-709130DD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A26FBF-D5CA-4847-A2EB-9C1EFEE00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not a mere </a:t>
            </a:r>
            <a:r>
              <a:rPr lang="en-US" i="1" dirty="0"/>
              <a:t>orchestration system</a:t>
            </a:r>
            <a:r>
              <a:rPr lang="en-US" dirty="0"/>
              <a:t>. </a:t>
            </a:r>
          </a:p>
          <a:p>
            <a:r>
              <a:rPr lang="en-US" dirty="0"/>
              <a:t>it eliminates the need for orchestration. </a:t>
            </a:r>
          </a:p>
          <a:p>
            <a:r>
              <a:rPr lang="en-US" dirty="0"/>
              <a:t>The technical definition of </a:t>
            </a:r>
            <a:r>
              <a:rPr lang="en-US" i="1" dirty="0"/>
              <a:t>orchestration</a:t>
            </a:r>
            <a:r>
              <a:rPr lang="en-US" dirty="0"/>
              <a:t> is execution of a defined workflow: first do A, then B, then C. </a:t>
            </a:r>
          </a:p>
          <a:p>
            <a:r>
              <a:rPr lang="en-US" dirty="0"/>
              <a:t>In contrast, Kubernetes is comprised of a set of independent, composable control processes that continuously drive the current state towards the provided desired state. It shouldn’t matter how you get from A to C. Centralized control is also not required.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58ED06-84EE-4D6B-BDDA-0757CEC1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91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79F6A-CCA3-449F-83E4-E5AEC8E6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Kubernetes Service (AKS)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EB8D0-A257-437B-BFF0-EF85D4DC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manages your hosted Kubernetes environment</a:t>
            </a:r>
          </a:p>
          <a:p>
            <a:r>
              <a:rPr lang="en-US" dirty="0"/>
              <a:t>helps to manage containerized applications without container orchestration expertise</a:t>
            </a:r>
          </a:p>
          <a:p>
            <a:r>
              <a:rPr lang="en-US" dirty="0"/>
              <a:t>eliminates the burden of ongoing operations and maintenance </a:t>
            </a:r>
          </a:p>
          <a:p>
            <a:pPr lvl="1"/>
            <a:r>
              <a:rPr lang="en-US" dirty="0"/>
              <a:t>by provisioning, </a:t>
            </a:r>
          </a:p>
          <a:p>
            <a:pPr lvl="1"/>
            <a:r>
              <a:rPr lang="en-US" dirty="0"/>
              <a:t>upgrading, and scaling resources on demand, </a:t>
            </a:r>
          </a:p>
          <a:p>
            <a:pPr lvl="1"/>
            <a:r>
              <a:rPr lang="en-US" dirty="0"/>
              <a:t>without taking your applications offline.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0D6694-E4D7-4EC4-9BA9-5CBD52C4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8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19E9D-507F-4A82-A055-27365B0F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Azure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2AB795-0350-48D4-9584-8B42DFF4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Kubernetes Service (AKS)</a:t>
            </a:r>
          </a:p>
          <a:p>
            <a:r>
              <a:rPr lang="en-US" dirty="0">
                <a:hlinkClick r:id="rId2"/>
              </a:rPr>
              <a:t>https://docs.microsoft.com/de-de/azure/aks/intro-kubernetes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E26D14-0B8F-427F-B873-E2A3E6E0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80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Breitbild</PresentationFormat>
  <Paragraphs>74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Kubernetes Azure Kubernetes</vt:lpstr>
      <vt:lpstr>Kubernetes</vt:lpstr>
      <vt:lpstr>Kubernetes</vt:lpstr>
      <vt:lpstr>Why do i need Kubernetes?</vt:lpstr>
      <vt:lpstr>What Kubernetes is not</vt:lpstr>
      <vt:lpstr>Kubernetes</vt:lpstr>
      <vt:lpstr>Kubernetes</vt:lpstr>
      <vt:lpstr>Azure Kubernetes Service (AKS)</vt:lpstr>
      <vt:lpstr>Introduction to Azure Kubernetes</vt:lpstr>
      <vt:lpstr>Introduction to Azure  Kubernetes</vt:lpstr>
      <vt:lpstr>Step by Step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AI, Machine Learning, Azure</dc:title>
  <dc:creator>Stefan Scharr</dc:creator>
  <cp:lastModifiedBy>Stefan Scharr</cp:lastModifiedBy>
  <cp:revision>60</cp:revision>
  <dcterms:created xsi:type="dcterms:W3CDTF">2018-09-10T09:09:03Z</dcterms:created>
  <dcterms:modified xsi:type="dcterms:W3CDTF">2018-09-27T05:57:33Z</dcterms:modified>
</cp:coreProperties>
</file>