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71910"/>
  </p:normalViewPr>
  <p:slideViewPr>
    <p:cSldViewPr snapToGrid="0">
      <p:cViewPr varScale="1">
        <p:scale>
          <a:sx n="111" d="100"/>
          <a:sy n="111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8154D-04D8-B5B6-7F4E-6108C102A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87E842-D084-D431-54D4-6DF9752B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E929F-6549-5B89-C765-75457B43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9D6C3-F6C9-5078-4B3A-3E233B84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DC374-FAD7-6B40-9941-64E7C014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95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55264-BDAC-5DFE-0322-632FC789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27F86-80D5-693E-AD84-A085DAAF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69253-5756-F363-E252-0EB7A567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627CA-AEE6-085E-32D2-E5A4DBFD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7FC7E5-8067-D1A9-EADF-951C208D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82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09575D-E172-81B6-BCB5-F5D2C1CBA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4EA095-5C00-A8CA-13E4-64354C12F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EC23F-5BC1-9877-1C0B-844F7A52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FDF40-124F-651B-4ACB-DE42EAAB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A5CC4-9179-532B-8353-57CF9687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09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7EEF5-22B4-2C80-DAE1-71F4BE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D21E0-E070-EE41-51AA-77E7870A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DA302-7A1D-8C96-DF24-4F9BCE04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EA33C-073A-2ADA-0DCD-05BD53EF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D508-040E-05CC-87E0-BD0B6CFB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16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7AF3-5374-93B2-5163-B8AFC4C6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50C83B-5BB5-8443-1040-C060D7B3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4EEDE-1CA5-168E-E0CB-EDAD9C42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D5243-994A-A8CF-DC38-C6281663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F6ACF-BDF8-C826-B69F-05F98C0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5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E6B8C-B4C8-56E9-F40B-6E4E67A9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BFE04-F6F6-6A44-D73A-5578065C6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A1FB4E-B06A-0E9A-EAC4-9D11DAE75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C13DBC-0C1B-4BF2-F08C-CDF60D4B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F548A-696B-B728-89B4-7B93BD43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BCA35E-6B33-3B52-C623-351F5D23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45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68DB7-C355-03B2-A0A1-9E8C7F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67CBE0-8411-7F07-C511-944E0DF1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16D573-E07C-7396-2F0A-A08E2A7D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7B68BC-DFB7-CC2B-AEF8-9F9484959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C4E8B4-ED81-C04D-F340-AE77AB457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BB8558-6D25-3535-9EC0-553AEF18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FDB85F-0368-17CC-315C-DCFEDB47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32B3A-B86F-1647-33AF-A3A2DD5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3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CCB41-9163-DB7C-7671-91B48775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0FACCC-8774-0CCA-0D10-0BF5571D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532B26-95CF-AFAF-262A-4D499728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FA6347-620D-DCDC-76E3-19350E1A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40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76FE4D-C0CA-980D-C2F2-510E85CA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42574-10E6-73A9-AF94-3DA4980D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A72926-3382-D9D0-A470-BAC76F95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166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14B69-047D-DB36-7BAA-7A309ED5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79097-E9B3-BE2A-1540-F8E1C12B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C91955-4984-6235-85FF-DB8F265F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240A79-F181-2CFA-110D-163404E6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1866FA-2F26-48E7-1801-52628151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9C797-D4E8-E555-B651-7D1D6DD5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09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F612B-EE40-9385-05B8-6710EF29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1FF025-BCD7-9EE0-0D01-C0B8799C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6F9949-2B6A-5D56-71BB-E8136C0F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2E994-6434-0146-AE6C-F21E158B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15960B-E9FD-39CA-7A40-9FEFF80F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D9DF8-59F0-C0E2-BA46-337316EA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25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57EC52-CC11-DBC7-E6BB-E49D5321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CAB340-2831-EFC9-C7A3-6EB656CA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8BE4E-50A1-B364-6415-B9F6EE559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6AA9-693D-344C-9897-88A83A5125EF}" type="datetimeFigureOut">
              <a:rPr lang="de-CH" smtClean="0"/>
              <a:t>04.03.24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22450-5E2F-A4C4-D350-B51F1CA9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0D113-E2FA-F953-79B1-1F61304F5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50BF-8E7F-0840-9DF6-30257C4A04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4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2B748-980E-EA57-53C0-E5673DA0A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Master-Detail 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BD9D69-E84C-D92D-19B1-DDA2B3B0A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Stefan Simic, Xeno Isenegger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866D57-F4C6-8AEA-F13D-E2C8E7062927}"/>
              </a:ext>
            </a:extLst>
          </p:cNvPr>
          <p:cNvSpPr txBox="1"/>
          <p:nvPr/>
        </p:nvSpPr>
        <p:spPr>
          <a:xfrm>
            <a:off x="2804160" y="-66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82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8FFFD-3B0A-5AEF-0377-679CAD1E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die Master-Detail View?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E5C8A-F921-DEB4-F1D7-768B548A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CH" sz="3200" dirty="0"/>
              <a:t>«Der einfachste Weg, mit hierarchischen Daten umzugehen, ist das Master-Detail-Modell. Verwenden Sie ein Steuerelement zur Auswahl des Hauptelements und ein oder mehrere zusätzliche Steuerelemente zur Anzeige der Details des Hauptelements.»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1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4E3CF-AAD3-217D-C69F-1B69F81D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heisst das genau? Beispiel: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599D70-B2F4-566E-2374-9698FF09B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456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7D4A80F-68D0-02B2-A8C5-BE36FC6B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191178"/>
            <a:ext cx="9754870" cy="6475644"/>
          </a:xfrm>
          <a:prstGeom prst="rect">
            <a:avLst/>
          </a:prstGeom>
        </p:spPr>
      </p:pic>
      <p:sp>
        <p:nvSpPr>
          <p:cNvPr id="3" name="Pfeil nach unten 2">
            <a:extLst>
              <a:ext uri="{FF2B5EF4-FFF2-40B4-BE49-F238E27FC236}">
                <a16:creationId xmlns:a16="http://schemas.microsoft.com/office/drawing/2014/main" id="{C44B531A-7025-D32F-D176-C1AFC70E009B}"/>
              </a:ext>
            </a:extLst>
          </p:cNvPr>
          <p:cNvSpPr/>
          <p:nvPr/>
        </p:nvSpPr>
        <p:spPr>
          <a:xfrm rot="3955654">
            <a:off x="4429760" y="1889761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Pfeil nach unten 3">
            <a:extLst>
              <a:ext uri="{FF2B5EF4-FFF2-40B4-BE49-F238E27FC236}">
                <a16:creationId xmlns:a16="http://schemas.microsoft.com/office/drawing/2014/main" id="{BEA52E6A-5440-9E4C-BE99-3D0D0DBC96FD}"/>
              </a:ext>
            </a:extLst>
          </p:cNvPr>
          <p:cNvSpPr/>
          <p:nvPr/>
        </p:nvSpPr>
        <p:spPr>
          <a:xfrm rot="3955654">
            <a:off x="6746240" y="3360580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74D97B-8B42-49E8-EADC-83C929DA2A01}"/>
              </a:ext>
            </a:extLst>
          </p:cNvPr>
          <p:cNvSpPr txBox="1"/>
          <p:nvPr/>
        </p:nvSpPr>
        <p:spPr>
          <a:xfrm>
            <a:off x="5354320" y="1958181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HTML Table -&gt; Master Control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A8F624-F2C5-B5A9-E8E4-93578FAA84E3}"/>
              </a:ext>
            </a:extLst>
          </p:cNvPr>
          <p:cNvSpPr txBox="1"/>
          <p:nvPr/>
        </p:nvSpPr>
        <p:spPr>
          <a:xfrm>
            <a:off x="7849013" y="3480452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Detail View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selected</a:t>
            </a:r>
            <a:r>
              <a:rPr lang="de-CH" dirty="0"/>
              <a:t> Master</a:t>
            </a:r>
          </a:p>
        </p:txBody>
      </p:sp>
      <p:sp>
        <p:nvSpPr>
          <p:cNvPr id="7" name="Pfeil nach unten 6">
            <a:extLst>
              <a:ext uri="{FF2B5EF4-FFF2-40B4-BE49-F238E27FC236}">
                <a16:creationId xmlns:a16="http://schemas.microsoft.com/office/drawing/2014/main" id="{0FB1EA0B-3DEF-19A3-8CD1-04A6DD26C21B}"/>
              </a:ext>
            </a:extLst>
          </p:cNvPr>
          <p:cNvSpPr/>
          <p:nvPr/>
        </p:nvSpPr>
        <p:spPr>
          <a:xfrm rot="3955654">
            <a:off x="2258028" y="1048193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41F596-13C8-5261-B0B4-3C3007AA69C3}"/>
              </a:ext>
            </a:extLst>
          </p:cNvPr>
          <p:cNvSpPr txBox="1"/>
          <p:nvPr/>
        </p:nvSpPr>
        <p:spPr>
          <a:xfrm>
            <a:off x="3149600" y="1116613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Master Elemente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581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6E8960B-43A0-778D-FD07-4A228F76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79" y="132706"/>
            <a:ext cx="9352641" cy="6592587"/>
          </a:xfrm>
          <a:prstGeom prst="rect">
            <a:avLst/>
          </a:prstGeom>
        </p:spPr>
      </p:pic>
      <p:sp>
        <p:nvSpPr>
          <p:cNvPr id="3" name="Pfeil nach unten 2">
            <a:extLst>
              <a:ext uri="{FF2B5EF4-FFF2-40B4-BE49-F238E27FC236}">
                <a16:creationId xmlns:a16="http://schemas.microsoft.com/office/drawing/2014/main" id="{2D100C79-B519-82B6-0E6B-810AF0AD10F6}"/>
              </a:ext>
            </a:extLst>
          </p:cNvPr>
          <p:cNvSpPr/>
          <p:nvPr/>
        </p:nvSpPr>
        <p:spPr>
          <a:xfrm rot="3955654">
            <a:off x="4359783" y="2372027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84D7BE-9C1A-5C61-FDAD-088D3486E94E}"/>
              </a:ext>
            </a:extLst>
          </p:cNvPr>
          <p:cNvSpPr txBox="1"/>
          <p:nvPr/>
        </p:nvSpPr>
        <p:spPr>
          <a:xfrm>
            <a:off x="5463502" y="2491899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Master Element ausgewählt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6C260A-F970-DCDA-9ECB-DFBFE69D2E5A}"/>
              </a:ext>
            </a:extLst>
          </p:cNvPr>
          <p:cNvSpPr txBox="1"/>
          <p:nvPr/>
        </p:nvSpPr>
        <p:spPr>
          <a:xfrm>
            <a:off x="7459942" y="3428999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 Detail View bearbeitbar</a:t>
            </a:r>
          </a:p>
        </p:txBody>
      </p:sp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C1FA84BD-6425-9665-6EFA-C26974FADA93}"/>
              </a:ext>
            </a:extLst>
          </p:cNvPr>
          <p:cNvSpPr/>
          <p:nvPr/>
        </p:nvSpPr>
        <p:spPr>
          <a:xfrm rot="3955654">
            <a:off x="6399179" y="3360579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37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F75A6-E568-8C56-16BB-7C33A4C4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A624A-4FBB-F014-BEAD-9FCF1EC5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988" y="1713545"/>
            <a:ext cx="7717811" cy="1487805"/>
          </a:xfrm>
        </p:spPr>
        <p:txBody>
          <a:bodyPr>
            <a:normAutofit lnSpcReduction="10000"/>
          </a:bodyPr>
          <a:lstStyle/>
          <a:p>
            <a:r>
              <a:rPr lang="de-CH" dirty="0"/>
              <a:t>Sichtbarer Bereich</a:t>
            </a:r>
          </a:p>
          <a:p>
            <a:r>
              <a:rPr lang="de-CH" dirty="0"/>
              <a:t>Input Output</a:t>
            </a:r>
          </a:p>
          <a:p>
            <a:r>
              <a:rPr lang="de-CH" dirty="0"/>
              <a:t>Sendet Auswahl und Inhalt an </a:t>
            </a:r>
            <a:r>
              <a:rPr lang="de-CH" dirty="0" err="1"/>
              <a:t>Changelistener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BB54E3-69D5-EF13-6A2B-ADE4A90D26D8}"/>
              </a:ext>
            </a:extLst>
          </p:cNvPr>
          <p:cNvSpPr/>
          <p:nvPr/>
        </p:nvSpPr>
        <p:spPr>
          <a:xfrm>
            <a:off x="838198" y="1713545"/>
            <a:ext cx="2797791" cy="14878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view.html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E8CD22F-4E84-9690-537D-EC368AE01E38}"/>
              </a:ext>
            </a:extLst>
          </p:cNvPr>
          <p:cNvSpPr/>
          <p:nvPr/>
        </p:nvSpPr>
        <p:spPr>
          <a:xfrm>
            <a:off x="838198" y="3201351"/>
            <a:ext cx="2797791" cy="14878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Controller.js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23FFAB2-7B5F-F4F1-95AD-622F851D0E9F}"/>
              </a:ext>
            </a:extLst>
          </p:cNvPr>
          <p:cNvSpPr/>
          <p:nvPr/>
        </p:nvSpPr>
        <p:spPr>
          <a:xfrm>
            <a:off x="838198" y="4689157"/>
            <a:ext cx="2797791" cy="1487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Model.js</a:t>
            </a:r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E8AE920-061E-5453-D1FA-3A114B3959E9}"/>
              </a:ext>
            </a:extLst>
          </p:cNvPr>
          <p:cNvSpPr txBox="1">
            <a:spLocks/>
          </p:cNvSpPr>
          <p:nvPr/>
        </p:nvSpPr>
        <p:spPr>
          <a:xfrm>
            <a:off x="3635987" y="3224207"/>
            <a:ext cx="7717811" cy="148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Programm Logik</a:t>
            </a:r>
          </a:p>
          <a:p>
            <a:r>
              <a:rPr lang="de-CH" dirty="0"/>
              <a:t>Observer</a:t>
            </a:r>
          </a:p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4C039F1-9E79-B9EE-12D3-8AE42AACABEE}"/>
              </a:ext>
            </a:extLst>
          </p:cNvPr>
          <p:cNvSpPr txBox="1">
            <a:spLocks/>
          </p:cNvSpPr>
          <p:nvPr/>
        </p:nvSpPr>
        <p:spPr>
          <a:xfrm>
            <a:off x="3635987" y="4734868"/>
            <a:ext cx="7717811" cy="148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Speichert Objekte</a:t>
            </a:r>
          </a:p>
          <a:p>
            <a:r>
              <a:rPr lang="de-CH" dirty="0"/>
              <a:t>Definiert Objekte</a:t>
            </a:r>
          </a:p>
        </p:txBody>
      </p:sp>
    </p:spTree>
    <p:extLst>
      <p:ext uri="{BB962C8B-B14F-4D97-AF65-F5344CB8AC3E}">
        <p14:creationId xmlns:p14="http://schemas.microsoft.com/office/powerpoint/2010/main" val="160566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Master-Detail View</vt:lpstr>
      <vt:lpstr>Was ist die Master-Detail View?</vt:lpstr>
      <vt:lpstr>Was heisst das genau? Beispiel:</vt:lpstr>
      <vt:lpstr>PowerPoint-Präsentation</vt:lpstr>
      <vt:lpstr>PowerPoint-Präsentation</vt:lpstr>
      <vt:lpstr>Architektur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Master-Detail View</dc:title>
  <dc:subject/>
  <dc:creator>Xeno Isenegger (s)</dc:creator>
  <cp:keywords/>
  <dc:description/>
  <cp:lastModifiedBy>Xeno Isenegger</cp:lastModifiedBy>
  <cp:revision>1</cp:revision>
  <dcterms:created xsi:type="dcterms:W3CDTF">2024-03-04T14:42:30Z</dcterms:created>
  <dcterms:modified xsi:type="dcterms:W3CDTF">2024-03-04T16:27:48Z</dcterms:modified>
  <cp:category/>
</cp:coreProperties>
</file>