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381" r:id="rId3"/>
    <p:sldId id="323" r:id="rId4"/>
    <p:sldId id="387" r:id="rId5"/>
    <p:sldId id="325" r:id="rId6"/>
    <p:sldId id="388" r:id="rId7"/>
    <p:sldId id="324" r:id="rId8"/>
    <p:sldId id="389" r:id="rId9"/>
    <p:sldId id="326" r:id="rId10"/>
    <p:sldId id="390" r:id="rId11"/>
    <p:sldId id="382" r:id="rId12"/>
    <p:sldId id="391" r:id="rId13"/>
    <p:sldId id="383" r:id="rId14"/>
    <p:sldId id="392" r:id="rId15"/>
    <p:sldId id="384" r:id="rId16"/>
    <p:sldId id="393" r:id="rId17"/>
    <p:sldId id="385" r:id="rId18"/>
    <p:sldId id="394" r:id="rId19"/>
    <p:sldId id="386" r:id="rId20"/>
    <p:sldId id="395" r:id="rId21"/>
    <p:sldId id="261" r:id="rId22"/>
    <p:sldId id="371" r:id="rId23"/>
    <p:sldId id="379" r:id="rId24"/>
    <p:sldId id="37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F0"/>
    <a:srgbClr val="A5A5A5"/>
    <a:srgbClr val="8FAA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3DE64-E221-4796-964C-B84043304DB7}" v="75" dt="2020-04-29T15:48:14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" userId="cadcda32-3d48-4925-b815-42bf204a7539" providerId="ADAL" clId="{C25EEAB3-F4D6-4C2A-836E-84BBB7DD46C2}"/>
    <pc:docChg chg="undo custSel addSld delSld modSld">
      <pc:chgData name="Stefan Hermann" userId="cadcda32-3d48-4925-b815-42bf204a7539" providerId="ADAL" clId="{C25EEAB3-F4D6-4C2A-836E-84BBB7DD46C2}" dt="2020-04-23T16:48:00.195" v="138" actId="47"/>
      <pc:docMkLst>
        <pc:docMk/>
      </pc:docMkLst>
      <pc:sldChg chg="modSp mod">
        <pc:chgData name="Stefan Hermann" userId="cadcda32-3d48-4925-b815-42bf204a7539" providerId="ADAL" clId="{C25EEAB3-F4D6-4C2A-836E-84BBB7DD46C2}" dt="2020-04-23T16:47:47.568" v="136" actId="20577"/>
        <pc:sldMkLst>
          <pc:docMk/>
          <pc:sldMk cId="3130144294" sldId="259"/>
        </pc:sldMkLst>
        <pc:spChg chg="mod">
          <ac:chgData name="Stefan Hermann" userId="cadcda32-3d48-4925-b815-42bf204a7539" providerId="ADAL" clId="{C25EEAB3-F4D6-4C2A-836E-84BBB7DD46C2}" dt="2020-04-23T16:47:47.568" v="136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del">
        <pc:chgData name="Stefan Hermann" userId="cadcda32-3d48-4925-b815-42bf204a7539" providerId="ADAL" clId="{C25EEAB3-F4D6-4C2A-836E-84BBB7DD46C2}" dt="2020-04-23T16:46:18.939" v="10" actId="47"/>
        <pc:sldMkLst>
          <pc:docMk/>
          <pc:sldMk cId="3676226598" sldId="260"/>
        </pc:sldMkLst>
      </pc:sldChg>
      <pc:sldChg chg="add del">
        <pc:chgData name="Stefan Hermann" userId="cadcda32-3d48-4925-b815-42bf204a7539" providerId="ADAL" clId="{C25EEAB3-F4D6-4C2A-836E-84BBB7DD46C2}" dt="2020-04-23T16:46:24.419" v="20" actId="47"/>
        <pc:sldMkLst>
          <pc:docMk/>
          <pc:sldMk cId="2111453339" sldId="324"/>
        </pc:sldMkLst>
      </pc:sldChg>
      <pc:sldChg chg="del">
        <pc:chgData name="Stefan Hermann" userId="cadcda32-3d48-4925-b815-42bf204a7539" providerId="ADAL" clId="{C25EEAB3-F4D6-4C2A-836E-84BBB7DD46C2}" dt="2020-04-23T16:46:14.674" v="0" actId="47"/>
        <pc:sldMkLst>
          <pc:docMk/>
          <pc:sldMk cId="3974297676" sldId="327"/>
        </pc:sldMkLst>
      </pc:sldChg>
      <pc:sldChg chg="del">
        <pc:chgData name="Stefan Hermann" userId="cadcda32-3d48-4925-b815-42bf204a7539" providerId="ADAL" clId="{C25EEAB3-F4D6-4C2A-836E-84BBB7DD46C2}" dt="2020-04-23T16:46:26.424" v="22" actId="47"/>
        <pc:sldMkLst>
          <pc:docMk/>
          <pc:sldMk cId="2316390904" sldId="328"/>
        </pc:sldMkLst>
      </pc:sldChg>
      <pc:sldChg chg="del">
        <pc:chgData name="Stefan Hermann" userId="cadcda32-3d48-4925-b815-42bf204a7539" providerId="ADAL" clId="{C25EEAB3-F4D6-4C2A-836E-84BBB7DD46C2}" dt="2020-04-23T16:46:27.406" v="26" actId="47"/>
        <pc:sldMkLst>
          <pc:docMk/>
          <pc:sldMk cId="3304058007" sldId="330"/>
        </pc:sldMkLst>
      </pc:sldChg>
      <pc:sldChg chg="del">
        <pc:chgData name="Stefan Hermann" userId="cadcda32-3d48-4925-b815-42bf204a7539" providerId="ADAL" clId="{C25EEAB3-F4D6-4C2A-836E-84BBB7DD46C2}" dt="2020-04-23T16:46:16.686" v="3" actId="47"/>
        <pc:sldMkLst>
          <pc:docMk/>
          <pc:sldMk cId="3571366818" sldId="332"/>
        </pc:sldMkLst>
      </pc:sldChg>
      <pc:sldChg chg="del">
        <pc:chgData name="Stefan Hermann" userId="cadcda32-3d48-4925-b815-42bf204a7539" providerId="ADAL" clId="{C25EEAB3-F4D6-4C2A-836E-84BBB7DD46C2}" dt="2020-04-23T16:46:35.041" v="41" actId="47"/>
        <pc:sldMkLst>
          <pc:docMk/>
          <pc:sldMk cId="951824523" sldId="334"/>
        </pc:sldMkLst>
      </pc:sldChg>
      <pc:sldChg chg="del">
        <pc:chgData name="Stefan Hermann" userId="cadcda32-3d48-4925-b815-42bf204a7539" providerId="ADAL" clId="{C25EEAB3-F4D6-4C2A-836E-84BBB7DD46C2}" dt="2020-04-23T16:46:31.357" v="36" actId="47"/>
        <pc:sldMkLst>
          <pc:docMk/>
          <pc:sldMk cId="1359975828" sldId="337"/>
        </pc:sldMkLst>
      </pc:sldChg>
      <pc:sldChg chg="del">
        <pc:chgData name="Stefan Hermann" userId="cadcda32-3d48-4925-b815-42bf204a7539" providerId="ADAL" clId="{C25EEAB3-F4D6-4C2A-836E-84BBB7DD46C2}" dt="2020-04-23T16:46:31.638" v="37" actId="47"/>
        <pc:sldMkLst>
          <pc:docMk/>
          <pc:sldMk cId="2601958616" sldId="338"/>
        </pc:sldMkLst>
      </pc:sldChg>
      <pc:sldChg chg="del">
        <pc:chgData name="Stefan Hermann" userId="cadcda32-3d48-4925-b815-42bf204a7539" providerId="ADAL" clId="{C25EEAB3-F4D6-4C2A-836E-84BBB7DD46C2}" dt="2020-04-23T16:46:32.143" v="38" actId="47"/>
        <pc:sldMkLst>
          <pc:docMk/>
          <pc:sldMk cId="4203771617" sldId="339"/>
        </pc:sldMkLst>
      </pc:sldChg>
      <pc:sldChg chg="del">
        <pc:chgData name="Stefan Hermann" userId="cadcda32-3d48-4925-b815-42bf204a7539" providerId="ADAL" clId="{C25EEAB3-F4D6-4C2A-836E-84BBB7DD46C2}" dt="2020-04-23T16:46:33.509" v="39" actId="47"/>
        <pc:sldMkLst>
          <pc:docMk/>
          <pc:sldMk cId="3526805386" sldId="340"/>
        </pc:sldMkLst>
      </pc:sldChg>
      <pc:sldChg chg="del">
        <pc:chgData name="Stefan Hermann" userId="cadcda32-3d48-4925-b815-42bf204a7539" providerId="ADAL" clId="{C25EEAB3-F4D6-4C2A-836E-84BBB7DD46C2}" dt="2020-04-23T16:46:33.715" v="40" actId="47"/>
        <pc:sldMkLst>
          <pc:docMk/>
          <pc:sldMk cId="1049444189" sldId="341"/>
        </pc:sldMkLst>
      </pc:sldChg>
      <pc:sldChg chg="del">
        <pc:chgData name="Stefan Hermann" userId="cadcda32-3d48-4925-b815-42bf204a7539" providerId="ADAL" clId="{C25EEAB3-F4D6-4C2A-836E-84BBB7DD46C2}" dt="2020-04-23T16:46:26.675" v="23" actId="47"/>
        <pc:sldMkLst>
          <pc:docMk/>
          <pc:sldMk cId="3926214294" sldId="342"/>
        </pc:sldMkLst>
      </pc:sldChg>
      <pc:sldChg chg="del">
        <pc:chgData name="Stefan Hermann" userId="cadcda32-3d48-4925-b815-42bf204a7539" providerId="ADAL" clId="{C25EEAB3-F4D6-4C2A-836E-84BBB7DD46C2}" dt="2020-04-23T16:46:26.914" v="24" actId="47"/>
        <pc:sldMkLst>
          <pc:docMk/>
          <pc:sldMk cId="3718252980" sldId="343"/>
        </pc:sldMkLst>
      </pc:sldChg>
      <pc:sldChg chg="del">
        <pc:chgData name="Stefan Hermann" userId="cadcda32-3d48-4925-b815-42bf204a7539" providerId="ADAL" clId="{C25EEAB3-F4D6-4C2A-836E-84BBB7DD46C2}" dt="2020-04-23T16:46:28.156" v="28" actId="47"/>
        <pc:sldMkLst>
          <pc:docMk/>
          <pc:sldMk cId="2178838571" sldId="344"/>
        </pc:sldMkLst>
      </pc:sldChg>
      <pc:sldChg chg="del">
        <pc:chgData name="Stefan Hermann" userId="cadcda32-3d48-4925-b815-42bf204a7539" providerId="ADAL" clId="{C25EEAB3-F4D6-4C2A-836E-84BBB7DD46C2}" dt="2020-04-23T16:46:27.157" v="25" actId="47"/>
        <pc:sldMkLst>
          <pc:docMk/>
          <pc:sldMk cId="4077113152" sldId="345"/>
        </pc:sldMkLst>
      </pc:sldChg>
      <pc:sldChg chg="del">
        <pc:chgData name="Stefan Hermann" userId="cadcda32-3d48-4925-b815-42bf204a7539" providerId="ADAL" clId="{C25EEAB3-F4D6-4C2A-836E-84BBB7DD46C2}" dt="2020-04-23T16:46:28.487" v="29" actId="47"/>
        <pc:sldMkLst>
          <pc:docMk/>
          <pc:sldMk cId="2125575345" sldId="346"/>
        </pc:sldMkLst>
      </pc:sldChg>
      <pc:sldChg chg="del">
        <pc:chgData name="Stefan Hermann" userId="cadcda32-3d48-4925-b815-42bf204a7539" providerId="ADAL" clId="{C25EEAB3-F4D6-4C2A-836E-84BBB7DD46C2}" dt="2020-04-23T16:46:28.759" v="30" actId="47"/>
        <pc:sldMkLst>
          <pc:docMk/>
          <pc:sldMk cId="3533063177" sldId="347"/>
        </pc:sldMkLst>
      </pc:sldChg>
      <pc:sldChg chg="del">
        <pc:chgData name="Stefan Hermann" userId="cadcda32-3d48-4925-b815-42bf204a7539" providerId="ADAL" clId="{C25EEAB3-F4D6-4C2A-836E-84BBB7DD46C2}" dt="2020-04-23T16:46:29.130" v="31" actId="47"/>
        <pc:sldMkLst>
          <pc:docMk/>
          <pc:sldMk cId="4241800412" sldId="348"/>
        </pc:sldMkLst>
      </pc:sldChg>
      <pc:sldChg chg="del">
        <pc:chgData name="Stefan Hermann" userId="cadcda32-3d48-4925-b815-42bf204a7539" providerId="ADAL" clId="{C25EEAB3-F4D6-4C2A-836E-84BBB7DD46C2}" dt="2020-04-23T16:46:29.487" v="32" actId="47"/>
        <pc:sldMkLst>
          <pc:docMk/>
          <pc:sldMk cId="1473636906" sldId="349"/>
        </pc:sldMkLst>
      </pc:sldChg>
      <pc:sldChg chg="del">
        <pc:chgData name="Stefan Hermann" userId="cadcda32-3d48-4925-b815-42bf204a7539" providerId="ADAL" clId="{C25EEAB3-F4D6-4C2A-836E-84BBB7DD46C2}" dt="2020-04-23T16:46:29.783" v="33" actId="47"/>
        <pc:sldMkLst>
          <pc:docMk/>
          <pc:sldMk cId="1047674533" sldId="350"/>
        </pc:sldMkLst>
      </pc:sldChg>
      <pc:sldChg chg="del">
        <pc:chgData name="Stefan Hermann" userId="cadcda32-3d48-4925-b815-42bf204a7539" providerId="ADAL" clId="{C25EEAB3-F4D6-4C2A-836E-84BBB7DD46C2}" dt="2020-04-23T16:46:27.734" v="27" actId="47"/>
        <pc:sldMkLst>
          <pc:docMk/>
          <pc:sldMk cId="199069310" sldId="351"/>
        </pc:sldMkLst>
      </pc:sldChg>
      <pc:sldChg chg="del">
        <pc:chgData name="Stefan Hermann" userId="cadcda32-3d48-4925-b815-42bf204a7539" providerId="ADAL" clId="{C25EEAB3-F4D6-4C2A-836E-84BBB7DD46C2}" dt="2020-04-23T16:46:25.966" v="21" actId="47"/>
        <pc:sldMkLst>
          <pc:docMk/>
          <pc:sldMk cId="193512011" sldId="352"/>
        </pc:sldMkLst>
      </pc:sldChg>
      <pc:sldChg chg="del">
        <pc:chgData name="Stefan Hermann" userId="cadcda32-3d48-4925-b815-42bf204a7539" providerId="ADAL" clId="{C25EEAB3-F4D6-4C2A-836E-84BBB7DD46C2}" dt="2020-04-23T16:46:45.889" v="47" actId="47"/>
        <pc:sldMkLst>
          <pc:docMk/>
          <pc:sldMk cId="247716050" sldId="354"/>
        </pc:sldMkLst>
      </pc:sldChg>
      <pc:sldChg chg="del">
        <pc:chgData name="Stefan Hermann" userId="cadcda32-3d48-4925-b815-42bf204a7539" providerId="ADAL" clId="{C25EEAB3-F4D6-4C2A-836E-84BBB7DD46C2}" dt="2020-04-23T16:46:15.474" v="1" actId="47"/>
        <pc:sldMkLst>
          <pc:docMk/>
          <pc:sldMk cId="1632492820" sldId="355"/>
        </pc:sldMkLst>
      </pc:sldChg>
      <pc:sldChg chg="del">
        <pc:chgData name="Stefan Hermann" userId="cadcda32-3d48-4925-b815-42bf204a7539" providerId="ADAL" clId="{C25EEAB3-F4D6-4C2A-836E-84BBB7DD46C2}" dt="2020-04-23T16:46:18.707" v="9" actId="47"/>
        <pc:sldMkLst>
          <pc:docMk/>
          <pc:sldMk cId="3669822962" sldId="356"/>
        </pc:sldMkLst>
      </pc:sldChg>
      <pc:sldChg chg="del">
        <pc:chgData name="Stefan Hermann" userId="cadcda32-3d48-4925-b815-42bf204a7539" providerId="ADAL" clId="{C25EEAB3-F4D6-4C2A-836E-84BBB7DD46C2}" dt="2020-04-23T16:46:17.141" v="4" actId="47"/>
        <pc:sldMkLst>
          <pc:docMk/>
          <pc:sldMk cId="2558901099" sldId="357"/>
        </pc:sldMkLst>
      </pc:sldChg>
      <pc:sldChg chg="del">
        <pc:chgData name="Stefan Hermann" userId="cadcda32-3d48-4925-b815-42bf204a7539" providerId="ADAL" clId="{C25EEAB3-F4D6-4C2A-836E-84BBB7DD46C2}" dt="2020-04-23T16:46:17.500" v="5" actId="47"/>
        <pc:sldMkLst>
          <pc:docMk/>
          <pc:sldMk cId="410370477" sldId="358"/>
        </pc:sldMkLst>
      </pc:sldChg>
      <pc:sldChg chg="del">
        <pc:chgData name="Stefan Hermann" userId="cadcda32-3d48-4925-b815-42bf204a7539" providerId="ADAL" clId="{C25EEAB3-F4D6-4C2A-836E-84BBB7DD46C2}" dt="2020-04-23T16:46:17.829" v="6" actId="47"/>
        <pc:sldMkLst>
          <pc:docMk/>
          <pc:sldMk cId="629461397" sldId="359"/>
        </pc:sldMkLst>
      </pc:sldChg>
      <pc:sldChg chg="del">
        <pc:chgData name="Stefan Hermann" userId="cadcda32-3d48-4925-b815-42bf204a7539" providerId="ADAL" clId="{C25EEAB3-F4D6-4C2A-836E-84BBB7DD46C2}" dt="2020-04-23T16:46:18.156" v="7" actId="47"/>
        <pc:sldMkLst>
          <pc:docMk/>
          <pc:sldMk cId="340866199" sldId="360"/>
        </pc:sldMkLst>
      </pc:sldChg>
      <pc:sldChg chg="del">
        <pc:chgData name="Stefan Hermann" userId="cadcda32-3d48-4925-b815-42bf204a7539" providerId="ADAL" clId="{C25EEAB3-F4D6-4C2A-836E-84BBB7DD46C2}" dt="2020-04-23T16:46:18.471" v="8" actId="47"/>
        <pc:sldMkLst>
          <pc:docMk/>
          <pc:sldMk cId="3860341167" sldId="361"/>
        </pc:sldMkLst>
      </pc:sldChg>
      <pc:sldChg chg="del">
        <pc:chgData name="Stefan Hermann" userId="cadcda32-3d48-4925-b815-42bf204a7539" providerId="ADAL" clId="{C25EEAB3-F4D6-4C2A-836E-84BBB7DD46C2}" dt="2020-04-23T16:46:16.138" v="2" actId="47"/>
        <pc:sldMkLst>
          <pc:docMk/>
          <pc:sldMk cId="1467236685" sldId="362"/>
        </pc:sldMkLst>
      </pc:sldChg>
      <pc:sldChg chg="del">
        <pc:chgData name="Stefan Hermann" userId="cadcda32-3d48-4925-b815-42bf204a7539" providerId="ADAL" clId="{C25EEAB3-F4D6-4C2A-836E-84BBB7DD46C2}" dt="2020-04-23T16:46:21.502" v="13" actId="47"/>
        <pc:sldMkLst>
          <pc:docMk/>
          <pc:sldMk cId="1448780597" sldId="363"/>
        </pc:sldMkLst>
      </pc:sldChg>
      <pc:sldChg chg="del">
        <pc:chgData name="Stefan Hermann" userId="cadcda32-3d48-4925-b815-42bf204a7539" providerId="ADAL" clId="{C25EEAB3-F4D6-4C2A-836E-84BBB7DD46C2}" dt="2020-04-23T16:46:20.894" v="11" actId="47"/>
        <pc:sldMkLst>
          <pc:docMk/>
          <pc:sldMk cId="2622221338" sldId="364"/>
        </pc:sldMkLst>
      </pc:sldChg>
      <pc:sldChg chg="del">
        <pc:chgData name="Stefan Hermann" userId="cadcda32-3d48-4925-b815-42bf204a7539" providerId="ADAL" clId="{C25EEAB3-F4D6-4C2A-836E-84BBB7DD46C2}" dt="2020-04-23T16:46:45.462" v="46" actId="47"/>
        <pc:sldMkLst>
          <pc:docMk/>
          <pc:sldMk cId="2739731603" sldId="365"/>
        </pc:sldMkLst>
      </pc:sldChg>
      <pc:sldChg chg="del">
        <pc:chgData name="Stefan Hermann" userId="cadcda32-3d48-4925-b815-42bf204a7539" providerId="ADAL" clId="{C25EEAB3-F4D6-4C2A-836E-84BBB7DD46C2}" dt="2020-04-23T16:46:44.598" v="44" actId="47"/>
        <pc:sldMkLst>
          <pc:docMk/>
          <pc:sldMk cId="709396532" sldId="366"/>
        </pc:sldMkLst>
      </pc:sldChg>
      <pc:sldChg chg="del">
        <pc:chgData name="Stefan Hermann" userId="cadcda32-3d48-4925-b815-42bf204a7539" providerId="ADAL" clId="{C25EEAB3-F4D6-4C2A-836E-84BBB7DD46C2}" dt="2020-04-23T16:46:21.654" v="14" actId="47"/>
        <pc:sldMkLst>
          <pc:docMk/>
          <pc:sldMk cId="3887398753" sldId="368"/>
        </pc:sldMkLst>
      </pc:sldChg>
      <pc:sldChg chg="del">
        <pc:chgData name="Stefan Hermann" userId="cadcda32-3d48-4925-b815-42bf204a7539" providerId="ADAL" clId="{C25EEAB3-F4D6-4C2A-836E-84BBB7DD46C2}" dt="2020-04-23T16:46:35.300" v="42" actId="47"/>
        <pc:sldMkLst>
          <pc:docMk/>
          <pc:sldMk cId="3899041777" sldId="369"/>
        </pc:sldMkLst>
      </pc:sldChg>
      <pc:sldChg chg="del">
        <pc:chgData name="Stefan Hermann" userId="cadcda32-3d48-4925-b815-42bf204a7539" providerId="ADAL" clId="{C25EEAB3-F4D6-4C2A-836E-84BBB7DD46C2}" dt="2020-04-23T16:46:44.866" v="45" actId="47"/>
        <pc:sldMkLst>
          <pc:docMk/>
          <pc:sldMk cId="3139466223" sldId="374"/>
        </pc:sldMkLst>
      </pc:sldChg>
      <pc:sldChg chg="del">
        <pc:chgData name="Stefan Hermann" userId="cadcda32-3d48-4925-b815-42bf204a7539" providerId="ADAL" clId="{C25EEAB3-F4D6-4C2A-836E-84BBB7DD46C2}" dt="2020-04-23T16:46:43.883" v="43" actId="47"/>
        <pc:sldMkLst>
          <pc:docMk/>
          <pc:sldMk cId="439972420" sldId="376"/>
        </pc:sldMkLst>
      </pc:sldChg>
      <pc:sldChg chg="del">
        <pc:chgData name="Stefan Hermann" userId="cadcda32-3d48-4925-b815-42bf204a7539" providerId="ADAL" clId="{C25EEAB3-F4D6-4C2A-836E-84BBB7DD46C2}" dt="2020-04-23T16:46:30.095" v="34" actId="47"/>
        <pc:sldMkLst>
          <pc:docMk/>
          <pc:sldMk cId="1243275360" sldId="377"/>
        </pc:sldMkLst>
      </pc:sldChg>
      <pc:sldChg chg="add del">
        <pc:chgData name="Stefan Hermann" userId="cadcda32-3d48-4925-b815-42bf204a7539" providerId="ADAL" clId="{C25EEAB3-F4D6-4C2A-836E-84BBB7DD46C2}" dt="2020-04-23T16:48:00.195" v="138" actId="47"/>
        <pc:sldMkLst>
          <pc:docMk/>
          <pc:sldMk cId="795793845" sldId="381"/>
        </pc:sldMkLst>
      </pc:sldChg>
      <pc:sldChg chg="del">
        <pc:chgData name="Stefan Hermann" userId="cadcda32-3d48-4925-b815-42bf204a7539" providerId="ADAL" clId="{C25EEAB3-F4D6-4C2A-836E-84BBB7DD46C2}" dt="2020-04-23T16:46:22.114" v="16" actId="47"/>
        <pc:sldMkLst>
          <pc:docMk/>
          <pc:sldMk cId="1035977415" sldId="381"/>
        </pc:sldMkLst>
      </pc:sldChg>
      <pc:sldChg chg="del">
        <pc:chgData name="Stefan Hermann" userId="cadcda32-3d48-4925-b815-42bf204a7539" providerId="ADAL" clId="{C25EEAB3-F4D6-4C2A-836E-84BBB7DD46C2}" dt="2020-04-23T16:46:30.556" v="35" actId="47"/>
        <pc:sldMkLst>
          <pc:docMk/>
          <pc:sldMk cId="3496719241" sldId="382"/>
        </pc:sldMkLst>
      </pc:sldChg>
      <pc:sldChg chg="del">
        <pc:chgData name="Stefan Hermann" userId="cadcda32-3d48-4925-b815-42bf204a7539" providerId="ADAL" clId="{C25EEAB3-F4D6-4C2A-836E-84BBB7DD46C2}" dt="2020-04-23T16:46:21.915" v="15" actId="47"/>
        <pc:sldMkLst>
          <pc:docMk/>
          <pc:sldMk cId="790482112" sldId="383"/>
        </pc:sldMkLst>
      </pc:sldChg>
      <pc:sldChg chg="del">
        <pc:chgData name="Stefan Hermann" userId="cadcda32-3d48-4925-b815-42bf204a7539" providerId="ADAL" clId="{C25EEAB3-F4D6-4C2A-836E-84BBB7DD46C2}" dt="2020-04-23T16:46:21.219" v="12" actId="47"/>
        <pc:sldMkLst>
          <pc:docMk/>
          <pc:sldMk cId="969112116" sldId="387"/>
        </pc:sldMkLst>
      </pc:sldChg>
      <pc:sldChg chg="del">
        <pc:chgData name="Stefan Hermann" userId="cadcda32-3d48-4925-b815-42bf204a7539" providerId="ADAL" clId="{C25EEAB3-F4D6-4C2A-836E-84BBB7DD46C2}" dt="2020-04-23T16:46:22.346" v="17" actId="47"/>
        <pc:sldMkLst>
          <pc:docMk/>
          <pc:sldMk cId="3997958511" sldId="390"/>
        </pc:sldMkLst>
      </pc:sldChg>
      <pc:sldChg chg="del">
        <pc:chgData name="Stefan Hermann" userId="cadcda32-3d48-4925-b815-42bf204a7539" providerId="ADAL" clId="{C25EEAB3-F4D6-4C2A-836E-84BBB7DD46C2}" dt="2020-04-23T16:46:22.563" v="18" actId="47"/>
        <pc:sldMkLst>
          <pc:docMk/>
          <pc:sldMk cId="666905357" sldId="391"/>
        </pc:sldMkLst>
      </pc:sldChg>
    </pc:docChg>
  </pc:docChgLst>
  <pc:docChgLst>
    <pc:chgData name="Stefan Hermann" userId="cadcda32-3d48-4925-b815-42bf204a7539" providerId="ADAL" clId="{66F3DE64-E221-4796-964C-B84043304DB7}"/>
    <pc:docChg chg="undo custSel addSld delSld modSld sldOrd">
      <pc:chgData name="Stefan Hermann" userId="cadcda32-3d48-4925-b815-42bf204a7539" providerId="ADAL" clId="{66F3DE64-E221-4796-964C-B84043304DB7}" dt="2020-04-29T15:48:17.146" v="763" actId="20577"/>
      <pc:docMkLst>
        <pc:docMk/>
      </pc:docMkLst>
      <pc:sldChg chg="addSp modSp mod modNotesTx">
        <pc:chgData name="Stefan Hermann" userId="cadcda32-3d48-4925-b815-42bf204a7539" providerId="ADAL" clId="{66F3DE64-E221-4796-964C-B84043304DB7}" dt="2020-04-29T15:39:08.260" v="562" actId="20577"/>
        <pc:sldMkLst>
          <pc:docMk/>
          <pc:sldMk cId="3130144294" sldId="259"/>
        </pc:sldMkLst>
        <pc:spChg chg="mod">
          <ac:chgData name="Stefan Hermann" userId="cadcda32-3d48-4925-b815-42bf204a7539" providerId="ADAL" clId="{66F3DE64-E221-4796-964C-B84043304DB7}" dt="2020-04-29T15:27:37.531" v="86" actId="255"/>
          <ac:spMkLst>
            <pc:docMk/>
            <pc:sldMk cId="3130144294" sldId="259"/>
            <ac:spMk id="4" creationId="{80D772D3-D0EB-4A5E-A88E-30CBBC76D509}"/>
          </ac:spMkLst>
        </pc:spChg>
        <pc:spChg chg="add mod">
          <ac:chgData name="Stefan Hermann" userId="cadcda32-3d48-4925-b815-42bf204a7539" providerId="ADAL" clId="{66F3DE64-E221-4796-964C-B84043304DB7}" dt="2020-04-29T15:25:39.400" v="77" actId="20577"/>
          <ac:spMkLst>
            <pc:docMk/>
            <pc:sldMk cId="3130144294" sldId="259"/>
            <ac:spMk id="10" creationId="{63BF5C56-C6B7-4354-9699-0CEF566A9EFF}"/>
          </ac:spMkLst>
        </pc:spChg>
        <pc:picChg chg="add">
          <ac:chgData name="Stefan Hermann" userId="cadcda32-3d48-4925-b815-42bf204a7539" providerId="ADAL" clId="{66F3DE64-E221-4796-964C-B84043304DB7}" dt="2020-04-29T15:25:33.207" v="55"/>
          <ac:picMkLst>
            <pc:docMk/>
            <pc:sldMk cId="3130144294" sldId="259"/>
            <ac:picMk id="9" creationId="{EBB3052C-4242-4B94-B853-B34DDF230E0C}"/>
          </ac:picMkLst>
        </pc:picChg>
      </pc:sldChg>
      <pc:sldChg chg="addSp modSp mod">
        <pc:chgData name="Stefan Hermann" userId="cadcda32-3d48-4925-b815-42bf204a7539" providerId="ADAL" clId="{66F3DE64-E221-4796-964C-B84043304DB7}" dt="2020-04-29T15:30:05.116" v="89" actId="255"/>
        <pc:sldMkLst>
          <pc:docMk/>
          <pc:sldMk cId="2703504990" sldId="261"/>
        </pc:sldMkLst>
        <pc:spChg chg="mod">
          <ac:chgData name="Stefan Hermann" userId="cadcda32-3d48-4925-b815-42bf204a7539" providerId="ADAL" clId="{66F3DE64-E221-4796-964C-B84043304DB7}" dt="2020-04-29T15:30:05.116" v="89" actId="255"/>
          <ac:spMkLst>
            <pc:docMk/>
            <pc:sldMk cId="2703504990" sldId="261"/>
            <ac:spMk id="13" creationId="{CE161CAF-1AB4-473D-9533-B3AB62235E42}"/>
          </ac:spMkLst>
        </pc:spChg>
        <pc:picChg chg="add">
          <ac:chgData name="Stefan Hermann" userId="cadcda32-3d48-4925-b815-42bf204a7539" providerId="ADAL" clId="{66F3DE64-E221-4796-964C-B84043304DB7}" dt="2020-04-29T15:26:03.303" v="82"/>
          <ac:picMkLst>
            <pc:docMk/>
            <pc:sldMk cId="2703504990" sldId="261"/>
            <ac:picMk id="8" creationId="{D81E811B-3BA9-4786-9B00-047F56DD7A6E}"/>
          </ac:picMkLst>
        </pc:picChg>
        <pc:picChg chg="add">
          <ac:chgData name="Stefan Hermann" userId="cadcda32-3d48-4925-b815-42bf204a7539" providerId="ADAL" clId="{66F3DE64-E221-4796-964C-B84043304DB7}" dt="2020-04-29T15:26:07.413" v="83"/>
          <ac:picMkLst>
            <pc:docMk/>
            <pc:sldMk cId="2703504990" sldId="261"/>
            <ac:picMk id="9" creationId="{1BCAB49D-B1DE-4805-829C-5D4D100136BF}"/>
          </ac:picMkLst>
        </pc:picChg>
      </pc:sldChg>
      <pc:sldChg chg="addSp delSp modSp mod modNotesTx">
        <pc:chgData name="Stefan Hermann" userId="cadcda32-3d48-4925-b815-42bf204a7539" providerId="ADAL" clId="{66F3DE64-E221-4796-964C-B84043304DB7}" dt="2020-04-29T15:40:09.253" v="569" actId="207"/>
        <pc:sldMkLst>
          <pc:docMk/>
          <pc:sldMk cId="1441776701" sldId="323"/>
        </pc:sldMkLst>
        <pc:spChg chg="mod">
          <ac:chgData name="Stefan Hermann" userId="cadcda32-3d48-4925-b815-42bf204a7539" providerId="ADAL" clId="{66F3DE64-E221-4796-964C-B84043304DB7}" dt="2020-04-29T15:35:12.455" v="424" actId="20577"/>
          <ac:spMkLst>
            <pc:docMk/>
            <pc:sldMk cId="1441776701" sldId="323"/>
            <ac:spMk id="6" creationId="{5F3070FE-1C44-4F4C-AEFE-D72618C935D3}"/>
          </ac:spMkLst>
        </pc:spChg>
        <pc:spChg chg="add">
          <ac:chgData name="Stefan Hermann" userId="cadcda32-3d48-4925-b815-42bf204a7539" providerId="ADAL" clId="{66F3DE64-E221-4796-964C-B84043304DB7}" dt="2020-04-29T15:35:59.011" v="461"/>
          <ac:spMkLst>
            <pc:docMk/>
            <pc:sldMk cId="1441776701" sldId="323"/>
            <ac:spMk id="13" creationId="{6FE94DC7-CCA8-462B-B56E-F82FD1C0BA36}"/>
          </ac:spMkLst>
        </pc:spChg>
        <pc:graphicFrameChg chg="del">
          <ac:chgData name="Stefan Hermann" userId="cadcda32-3d48-4925-b815-42bf204a7539" providerId="ADAL" clId="{66F3DE64-E221-4796-964C-B84043304DB7}" dt="2020-04-29T15:39:58.092" v="567" actId="478"/>
          <ac:graphicFrameMkLst>
            <pc:docMk/>
            <pc:sldMk cId="1441776701" sldId="323"/>
            <ac:graphicFrameMk id="12" creationId="{986DE904-0A4D-4FD8-BC23-E653A6011AE4}"/>
          </ac:graphicFrameMkLst>
        </pc:graphicFrameChg>
        <pc:graphicFrameChg chg="add modGraphic">
          <ac:chgData name="Stefan Hermann" userId="cadcda32-3d48-4925-b815-42bf204a7539" providerId="ADAL" clId="{66F3DE64-E221-4796-964C-B84043304DB7}" dt="2020-04-29T15:40:09.253" v="569" actId="207"/>
          <ac:graphicFrameMkLst>
            <pc:docMk/>
            <pc:sldMk cId="1441776701" sldId="323"/>
            <ac:graphicFrameMk id="14" creationId="{269774D3-0961-488B-8E01-9D6EED9D5AAC}"/>
          </ac:graphicFrameMkLst>
        </pc:graphicFrameChg>
        <pc:picChg chg="add">
          <ac:chgData name="Stefan Hermann" userId="cadcda32-3d48-4925-b815-42bf204a7539" providerId="ADAL" clId="{66F3DE64-E221-4796-964C-B84043304DB7}" dt="2020-04-29T15:25:51.207" v="78"/>
          <ac:picMkLst>
            <pc:docMk/>
            <pc:sldMk cId="1441776701" sldId="323"/>
            <ac:picMk id="10" creationId="{64389AB7-1068-4353-BDFC-1AA80593B2D2}"/>
          </ac:picMkLst>
        </pc:picChg>
      </pc:sldChg>
      <pc:sldChg chg="addSp delSp modSp mod">
        <pc:chgData name="Stefan Hermann" userId="cadcda32-3d48-4925-b815-42bf204a7539" providerId="ADAL" clId="{66F3DE64-E221-4796-964C-B84043304DB7}" dt="2020-04-29T15:40:51.091" v="577" actId="207"/>
        <pc:sldMkLst>
          <pc:docMk/>
          <pc:sldMk cId="2111453339" sldId="324"/>
        </pc:sldMkLst>
        <pc:spChg chg="mod">
          <ac:chgData name="Stefan Hermann" userId="cadcda32-3d48-4925-b815-42bf204a7539" providerId="ADAL" clId="{66F3DE64-E221-4796-964C-B84043304DB7}" dt="2020-04-29T15:35:22.908" v="443" actId="20577"/>
          <ac:spMkLst>
            <pc:docMk/>
            <pc:sldMk cId="2111453339" sldId="324"/>
            <ac:spMk id="6" creationId="{5F3070FE-1C44-4F4C-AEFE-D72618C935D3}"/>
          </ac:spMkLst>
        </pc:spChg>
        <pc:spChg chg="del">
          <ac:chgData name="Stefan Hermann" userId="cadcda32-3d48-4925-b815-42bf204a7539" providerId="ADAL" clId="{66F3DE64-E221-4796-964C-B84043304DB7}" dt="2020-04-29T15:36:27.730" v="462" actId="478"/>
          <ac:spMkLst>
            <pc:docMk/>
            <pc:sldMk cId="2111453339" sldId="324"/>
            <ac:spMk id="10" creationId="{52197C8B-4E78-4261-A01F-0929A70CC3F1}"/>
          </ac:spMkLst>
        </pc:spChg>
        <pc:spChg chg="add">
          <ac:chgData name="Stefan Hermann" userId="cadcda32-3d48-4925-b815-42bf204a7539" providerId="ADAL" clId="{66F3DE64-E221-4796-964C-B84043304DB7}" dt="2020-04-29T15:36:28.673" v="463"/>
          <ac:spMkLst>
            <pc:docMk/>
            <pc:sldMk cId="2111453339" sldId="324"/>
            <ac:spMk id="14" creationId="{5B165EFC-C893-4828-908F-DBC82AFA283A}"/>
          </ac:spMkLst>
        </pc:spChg>
        <pc:graphicFrameChg chg="del">
          <ac:chgData name="Stefan Hermann" userId="cadcda32-3d48-4925-b815-42bf204a7539" providerId="ADAL" clId="{66F3DE64-E221-4796-964C-B84043304DB7}" dt="2020-04-29T15:40:42.743" v="574" actId="478"/>
          <ac:graphicFrameMkLst>
            <pc:docMk/>
            <pc:sldMk cId="2111453339" sldId="324"/>
            <ac:graphicFrameMk id="13" creationId="{30F2F207-92DC-4B22-B3F6-04018706ECF7}"/>
          </ac:graphicFrameMkLst>
        </pc:graphicFrameChg>
        <pc:graphicFrameChg chg="add modGraphic">
          <ac:chgData name="Stefan Hermann" userId="cadcda32-3d48-4925-b815-42bf204a7539" providerId="ADAL" clId="{66F3DE64-E221-4796-964C-B84043304DB7}" dt="2020-04-29T15:40:51.091" v="577" actId="207"/>
          <ac:graphicFrameMkLst>
            <pc:docMk/>
            <pc:sldMk cId="2111453339" sldId="324"/>
            <ac:graphicFrameMk id="15" creationId="{0B427059-795D-46A0-9A36-9A0DC03E4AB4}"/>
          </ac:graphicFrameMkLst>
        </pc:graphicFrameChg>
        <pc:picChg chg="add">
          <ac:chgData name="Stefan Hermann" userId="cadcda32-3d48-4925-b815-42bf204a7539" providerId="ADAL" clId="{66F3DE64-E221-4796-964C-B84043304DB7}" dt="2020-04-29T15:25:52.489" v="80"/>
          <ac:picMkLst>
            <pc:docMk/>
            <pc:sldMk cId="2111453339" sldId="324"/>
            <ac:picMk id="11" creationId="{CCFA4065-D497-4CA7-8364-8A331851D4A9}"/>
          </ac:picMkLst>
        </pc:picChg>
      </pc:sldChg>
      <pc:sldChg chg="addSp delSp modSp mod modNotesTx">
        <pc:chgData name="Stefan Hermann" userId="cadcda32-3d48-4925-b815-42bf204a7539" providerId="ADAL" clId="{66F3DE64-E221-4796-964C-B84043304DB7}" dt="2020-04-29T15:40:37.971" v="573" actId="207"/>
        <pc:sldMkLst>
          <pc:docMk/>
          <pc:sldMk cId="3531022359" sldId="325"/>
        </pc:sldMkLst>
        <pc:spChg chg="mod">
          <ac:chgData name="Stefan Hermann" userId="cadcda32-3d48-4925-b815-42bf204a7539" providerId="ADAL" clId="{66F3DE64-E221-4796-964C-B84043304DB7}" dt="2020-04-29T15:35:15.681" v="425" actId="20577"/>
          <ac:spMkLst>
            <pc:docMk/>
            <pc:sldMk cId="3531022359" sldId="325"/>
            <ac:spMk id="6" creationId="{5F3070FE-1C44-4F4C-AEFE-D72618C935D3}"/>
          </ac:spMkLst>
        </pc:spChg>
        <pc:spChg chg="mod">
          <ac:chgData name="Stefan Hermann" userId="cadcda32-3d48-4925-b815-42bf204a7539" providerId="ADAL" clId="{66F3DE64-E221-4796-964C-B84043304DB7}" dt="2020-04-29T15:35:53.503" v="459" actId="1076"/>
          <ac:spMkLst>
            <pc:docMk/>
            <pc:sldMk cId="3531022359" sldId="325"/>
            <ac:spMk id="10" creationId="{52197C8B-4E78-4261-A01F-0929A70CC3F1}"/>
          </ac:spMkLst>
        </pc:spChg>
        <pc:spChg chg="add del mod">
          <ac:chgData name="Stefan Hermann" userId="cadcda32-3d48-4925-b815-42bf204a7539" providerId="ADAL" clId="{66F3DE64-E221-4796-964C-B84043304DB7}" dt="2020-04-29T15:35:55.411" v="460" actId="478"/>
          <ac:spMkLst>
            <pc:docMk/>
            <pc:sldMk cId="3531022359" sldId="325"/>
            <ac:spMk id="13" creationId="{C4F72E0C-7F55-4ADD-93B2-9B0DC58B9E33}"/>
          </ac:spMkLst>
        </pc:spChg>
        <pc:graphicFrameChg chg="del">
          <ac:chgData name="Stefan Hermann" userId="cadcda32-3d48-4925-b815-42bf204a7539" providerId="ADAL" clId="{66F3DE64-E221-4796-964C-B84043304DB7}" dt="2020-04-29T15:40:26.377" v="570" actId="478"/>
          <ac:graphicFrameMkLst>
            <pc:docMk/>
            <pc:sldMk cId="3531022359" sldId="325"/>
            <ac:graphicFrameMk id="14" creationId="{792749D9-A83F-4233-BD26-99AB9B98A39A}"/>
          </ac:graphicFrameMkLst>
        </pc:graphicFrameChg>
        <pc:graphicFrameChg chg="add modGraphic">
          <ac:chgData name="Stefan Hermann" userId="cadcda32-3d48-4925-b815-42bf204a7539" providerId="ADAL" clId="{66F3DE64-E221-4796-964C-B84043304DB7}" dt="2020-04-29T15:40:37.971" v="573" actId="207"/>
          <ac:graphicFrameMkLst>
            <pc:docMk/>
            <pc:sldMk cId="3531022359" sldId="325"/>
            <ac:graphicFrameMk id="15" creationId="{156DF459-F7B9-4B07-B790-A20B4011BDDF}"/>
          </ac:graphicFrameMkLst>
        </pc:graphicFrameChg>
        <pc:picChg chg="add">
          <ac:chgData name="Stefan Hermann" userId="cadcda32-3d48-4925-b815-42bf204a7539" providerId="ADAL" clId="{66F3DE64-E221-4796-964C-B84043304DB7}" dt="2020-04-29T15:25:51.870" v="79"/>
          <ac:picMkLst>
            <pc:docMk/>
            <pc:sldMk cId="3531022359" sldId="325"/>
            <ac:picMk id="11" creationId="{2787FAC3-CBEA-49D5-B363-801016A28E42}"/>
          </ac:picMkLst>
        </pc:picChg>
      </pc:sldChg>
      <pc:sldChg chg="addSp delSp modSp mod modNotesTx">
        <pc:chgData name="Stefan Hermann" userId="cadcda32-3d48-4925-b815-42bf204a7539" providerId="ADAL" clId="{66F3DE64-E221-4796-964C-B84043304DB7}" dt="2020-04-29T15:41:03.758" v="581" actId="207"/>
        <pc:sldMkLst>
          <pc:docMk/>
          <pc:sldMk cId="1381987625" sldId="326"/>
        </pc:sldMkLst>
        <pc:spChg chg="mod">
          <ac:chgData name="Stefan Hermann" userId="cadcda32-3d48-4925-b815-42bf204a7539" providerId="ADAL" clId="{66F3DE64-E221-4796-964C-B84043304DB7}" dt="2020-04-29T15:36:38.484" v="486" actId="20577"/>
          <ac:spMkLst>
            <pc:docMk/>
            <pc:sldMk cId="1381987625" sldId="326"/>
            <ac:spMk id="6" creationId="{5F3070FE-1C44-4F4C-AEFE-D72618C935D3}"/>
          </ac:spMkLst>
        </pc:spChg>
        <pc:spChg chg="add">
          <ac:chgData name="Stefan Hermann" userId="cadcda32-3d48-4925-b815-42bf204a7539" providerId="ADAL" clId="{66F3DE64-E221-4796-964C-B84043304DB7}" dt="2020-04-29T15:36:42.246" v="487"/>
          <ac:spMkLst>
            <pc:docMk/>
            <pc:sldMk cId="1381987625" sldId="326"/>
            <ac:spMk id="13" creationId="{B65B12A4-16C8-495A-834C-1657E7D4423C}"/>
          </ac:spMkLst>
        </pc:spChg>
        <pc:graphicFrameChg chg="del">
          <ac:chgData name="Stefan Hermann" userId="cadcda32-3d48-4925-b815-42bf204a7539" providerId="ADAL" clId="{66F3DE64-E221-4796-964C-B84043304DB7}" dt="2020-04-29T15:40:56.220" v="578" actId="478"/>
          <ac:graphicFrameMkLst>
            <pc:docMk/>
            <pc:sldMk cId="1381987625" sldId="326"/>
            <ac:graphicFrameMk id="12" creationId="{0864245D-7E83-488D-8111-1A688887DBEB}"/>
          </ac:graphicFrameMkLst>
        </pc:graphicFrameChg>
        <pc:graphicFrameChg chg="add modGraphic">
          <ac:chgData name="Stefan Hermann" userId="cadcda32-3d48-4925-b815-42bf204a7539" providerId="ADAL" clId="{66F3DE64-E221-4796-964C-B84043304DB7}" dt="2020-04-29T15:41:03.758" v="581" actId="207"/>
          <ac:graphicFrameMkLst>
            <pc:docMk/>
            <pc:sldMk cId="1381987625" sldId="326"/>
            <ac:graphicFrameMk id="14" creationId="{A73584A1-7347-42D5-A183-A3C458C832A0}"/>
          </ac:graphicFrameMkLst>
        </pc:graphicFrameChg>
        <pc:picChg chg="add">
          <ac:chgData name="Stefan Hermann" userId="cadcda32-3d48-4925-b815-42bf204a7539" providerId="ADAL" clId="{66F3DE64-E221-4796-964C-B84043304DB7}" dt="2020-04-29T15:25:53.693" v="81"/>
          <ac:picMkLst>
            <pc:docMk/>
            <pc:sldMk cId="1381987625" sldId="326"/>
            <ac:picMk id="10" creationId="{5285F794-210B-4992-BE0A-FA7B60814C9B}"/>
          </ac:picMkLst>
        </pc:picChg>
      </pc:sldChg>
      <pc:sldChg chg="del modNotesTx">
        <pc:chgData name="Stefan Hermann" userId="cadcda32-3d48-4925-b815-42bf204a7539" providerId="ADAL" clId="{66F3DE64-E221-4796-964C-B84043304DB7}" dt="2020-04-29T15:42:43.205" v="618" actId="47"/>
        <pc:sldMkLst>
          <pc:docMk/>
          <pc:sldMk cId="119021867" sldId="335"/>
        </pc:sldMkLst>
      </pc:sldChg>
      <pc:sldChg chg="modSp mod modNotesTx">
        <pc:chgData name="Stefan Hermann" userId="cadcda32-3d48-4925-b815-42bf204a7539" providerId="ADAL" clId="{66F3DE64-E221-4796-964C-B84043304DB7}" dt="2020-04-29T15:42:41.080" v="617" actId="20577"/>
        <pc:sldMkLst>
          <pc:docMk/>
          <pc:sldMk cId="2509967964" sldId="371"/>
        </pc:sldMkLst>
        <pc:spChg chg="mod">
          <ac:chgData name="Stefan Hermann" userId="cadcda32-3d48-4925-b815-42bf204a7539" providerId="ADAL" clId="{66F3DE64-E221-4796-964C-B84043304DB7}" dt="2020-04-29T15:42:41.080" v="617" actId="20577"/>
          <ac:spMkLst>
            <pc:docMk/>
            <pc:sldMk cId="2509967964" sldId="371"/>
            <ac:spMk id="11" creationId="{62CACC64-0AD2-4AE4-B840-F7F5458FC719}"/>
          </ac:spMkLst>
        </pc:spChg>
      </pc:sldChg>
      <pc:sldChg chg="del modNotesTx">
        <pc:chgData name="Stefan Hermann" userId="cadcda32-3d48-4925-b815-42bf204a7539" providerId="ADAL" clId="{66F3DE64-E221-4796-964C-B84043304DB7}" dt="2020-04-29T15:42:44.017" v="619" actId="47"/>
        <pc:sldMkLst>
          <pc:docMk/>
          <pc:sldMk cId="3568599276" sldId="372"/>
        </pc:sldMkLst>
      </pc:sldChg>
      <pc:sldChg chg="addSp delSp mod">
        <pc:chgData name="Stefan Hermann" userId="cadcda32-3d48-4925-b815-42bf204a7539" providerId="ADAL" clId="{66F3DE64-E221-4796-964C-B84043304DB7}" dt="2020-04-29T15:43:02.269" v="633"/>
        <pc:sldMkLst>
          <pc:docMk/>
          <pc:sldMk cId="3116346054" sldId="375"/>
        </pc:sldMkLst>
        <pc:spChg chg="del">
          <ac:chgData name="Stefan Hermann" userId="cadcda32-3d48-4925-b815-42bf204a7539" providerId="ADAL" clId="{66F3DE64-E221-4796-964C-B84043304DB7}" dt="2020-04-29T15:43:01.988" v="632" actId="478"/>
          <ac:spMkLst>
            <pc:docMk/>
            <pc:sldMk cId="3116346054" sldId="375"/>
            <ac:spMk id="12" creationId="{46C9D43A-241B-4812-B2E2-3EC98F029D83}"/>
          </ac:spMkLst>
        </pc:spChg>
        <pc:spChg chg="add">
          <ac:chgData name="Stefan Hermann" userId="cadcda32-3d48-4925-b815-42bf204a7539" providerId="ADAL" clId="{66F3DE64-E221-4796-964C-B84043304DB7}" dt="2020-04-29T15:43:02.269" v="633"/>
          <ac:spMkLst>
            <pc:docMk/>
            <pc:sldMk cId="3116346054" sldId="375"/>
            <ac:spMk id="15" creationId="{EC3F0F22-0E83-4637-9D2F-E4AD184CE8DD}"/>
          </ac:spMkLst>
        </pc:spChg>
        <pc:picChg chg="add">
          <ac:chgData name="Stefan Hermann" userId="cadcda32-3d48-4925-b815-42bf204a7539" providerId="ADAL" clId="{66F3DE64-E221-4796-964C-B84043304DB7}" dt="2020-04-29T15:26:53.341" v="84"/>
          <ac:picMkLst>
            <pc:docMk/>
            <pc:sldMk cId="3116346054" sldId="375"/>
            <ac:picMk id="13" creationId="{82515DCF-79EB-4ED3-AD69-F7BD2214CA6B}"/>
          </ac:picMkLst>
        </pc:picChg>
      </pc:sldChg>
      <pc:sldChg chg="modSp mod modNotesTx">
        <pc:chgData name="Stefan Hermann" userId="cadcda32-3d48-4925-b815-42bf204a7539" providerId="ADAL" clId="{66F3DE64-E221-4796-964C-B84043304DB7}" dt="2020-04-29T15:42:51.935" v="630" actId="20577"/>
        <pc:sldMkLst>
          <pc:docMk/>
          <pc:sldMk cId="4003528294" sldId="379"/>
        </pc:sldMkLst>
        <pc:spChg chg="mod">
          <ac:chgData name="Stefan Hermann" userId="cadcda32-3d48-4925-b815-42bf204a7539" providerId="ADAL" clId="{66F3DE64-E221-4796-964C-B84043304DB7}" dt="2020-04-29T15:42:51.935" v="630" actId="20577"/>
          <ac:spMkLst>
            <pc:docMk/>
            <pc:sldMk cId="4003528294" sldId="379"/>
            <ac:spMk id="15" creationId="{853FC433-EF65-4CFB-86B9-30F87D7E420C}"/>
          </ac:spMkLst>
        </pc:spChg>
      </pc:sldChg>
      <pc:sldChg chg="del modNotesTx">
        <pc:chgData name="Stefan Hermann" userId="cadcda32-3d48-4925-b815-42bf204a7539" providerId="ADAL" clId="{66F3DE64-E221-4796-964C-B84043304DB7}" dt="2020-04-29T15:42:54.779" v="631" actId="47"/>
        <pc:sldMkLst>
          <pc:docMk/>
          <pc:sldMk cId="396780200" sldId="380"/>
        </pc:sldMkLst>
      </pc:sldChg>
      <pc:sldChg chg="addSp delSp modSp add mod modNotesTx">
        <pc:chgData name="Stefan Hermann" userId="cadcda32-3d48-4925-b815-42bf204a7539" providerId="ADAL" clId="{66F3DE64-E221-4796-964C-B84043304DB7}" dt="2020-04-29T15:39:45.275" v="566" actId="798"/>
        <pc:sldMkLst>
          <pc:docMk/>
          <pc:sldMk cId="1451510476" sldId="381"/>
        </pc:sldMkLst>
        <pc:spChg chg="add del mod">
          <ac:chgData name="Stefan Hermann" userId="cadcda32-3d48-4925-b815-42bf204a7539" providerId="ADAL" clId="{66F3DE64-E221-4796-964C-B84043304DB7}" dt="2020-04-29T15:35:09.464" v="423" actId="20577"/>
          <ac:spMkLst>
            <pc:docMk/>
            <pc:sldMk cId="1451510476" sldId="381"/>
            <ac:spMk id="15" creationId="{853FC433-EF65-4CFB-86B9-30F87D7E420C}"/>
          </ac:spMkLst>
        </pc:spChg>
        <pc:spChg chg="del">
          <ac:chgData name="Stefan Hermann" userId="cadcda32-3d48-4925-b815-42bf204a7539" providerId="ADAL" clId="{66F3DE64-E221-4796-964C-B84043304DB7}" dt="2020-04-29T15:23:59.058" v="21" actId="478"/>
          <ac:spMkLst>
            <pc:docMk/>
            <pc:sldMk cId="1451510476" sldId="381"/>
            <ac:spMk id="17" creationId="{A96F61A5-D1A9-465A-8973-8CC3AF1D4818}"/>
          </ac:spMkLst>
        </pc:spChg>
        <pc:spChg chg="mod">
          <ac:chgData name="Stefan Hermann" userId="cadcda32-3d48-4925-b815-42bf204a7539" providerId="ADAL" clId="{66F3DE64-E221-4796-964C-B84043304DB7}" dt="2020-04-29T15:23:52.435" v="20" actId="20577"/>
          <ac:spMkLst>
            <pc:docMk/>
            <pc:sldMk cId="1451510476" sldId="381"/>
            <ac:spMk id="22" creationId="{1420E6A5-F6D3-4286-ABB4-742C817CF6B8}"/>
          </ac:spMkLst>
        </pc:spChg>
        <pc:graphicFrameChg chg="add mod modGraphic">
          <ac:chgData name="Stefan Hermann" userId="cadcda32-3d48-4925-b815-42bf204a7539" providerId="ADAL" clId="{66F3DE64-E221-4796-964C-B84043304DB7}" dt="2020-04-29T15:39:45.275" v="566" actId="798"/>
          <ac:graphicFrameMkLst>
            <pc:docMk/>
            <pc:sldMk cId="1451510476" sldId="381"/>
            <ac:graphicFrameMk id="11" creationId="{26CB8656-794B-4B41-88AC-DBD91700A26D}"/>
          </ac:graphicFrameMkLst>
        </pc:graphicFrameChg>
        <pc:graphicFrameChg chg="del">
          <ac:chgData name="Stefan Hermann" userId="cadcda32-3d48-4925-b815-42bf204a7539" providerId="ADAL" clId="{66F3DE64-E221-4796-964C-B84043304DB7}" dt="2020-04-29T15:39:29.997" v="563" actId="478"/>
          <ac:graphicFrameMkLst>
            <pc:docMk/>
            <pc:sldMk cId="1451510476" sldId="381"/>
            <ac:graphicFrameMk id="16" creationId="{6A535F77-5407-4CC7-B7BB-4664E0AE9D1D}"/>
          </ac:graphicFrameMkLst>
        </pc:graphicFrameChg>
      </pc:sldChg>
      <pc:sldChg chg="addSp delSp modSp add mod modNotesTx">
        <pc:chgData name="Stefan Hermann" userId="cadcda32-3d48-4925-b815-42bf204a7539" providerId="ADAL" clId="{66F3DE64-E221-4796-964C-B84043304DB7}" dt="2020-04-29T15:41:25.335" v="585" actId="207"/>
        <pc:sldMkLst>
          <pc:docMk/>
          <pc:sldMk cId="1202348020" sldId="382"/>
        </pc:sldMkLst>
        <pc:spChg chg="mod">
          <ac:chgData name="Stefan Hermann" userId="cadcda32-3d48-4925-b815-42bf204a7539" providerId="ADAL" clId="{66F3DE64-E221-4796-964C-B84043304DB7}" dt="2020-04-29T15:36:55.212" v="493" actId="20577"/>
          <ac:spMkLst>
            <pc:docMk/>
            <pc:sldMk cId="1202348020" sldId="382"/>
            <ac:spMk id="3" creationId="{69703363-2AF4-4FE8-9857-8BFEE3BB153F}"/>
          </ac:spMkLst>
        </pc:spChg>
        <pc:spChg chg="mod">
          <ac:chgData name="Stefan Hermann" userId="cadcda32-3d48-4925-b815-42bf204a7539" providerId="ADAL" clId="{66F3DE64-E221-4796-964C-B84043304DB7}" dt="2020-04-29T15:37:17.952" v="502"/>
          <ac:spMkLst>
            <pc:docMk/>
            <pc:sldMk cId="1202348020" sldId="382"/>
            <ac:spMk id="6" creationId="{5F3070FE-1C44-4F4C-AEFE-D72618C935D3}"/>
          </ac:spMkLst>
        </pc:spChg>
        <pc:grpChg chg="mod">
          <ac:chgData name="Stefan Hermann" userId="cadcda32-3d48-4925-b815-42bf204a7539" providerId="ADAL" clId="{66F3DE64-E221-4796-964C-B84043304DB7}" dt="2020-04-29T15:37:17.952" v="502"/>
          <ac:grpSpMkLst>
            <pc:docMk/>
            <pc:sldMk cId="1202348020" sldId="382"/>
            <ac:grpSpMk id="8" creationId="{9C1C0D38-C99D-4D8D-85F5-AE3A8F0899EB}"/>
          </ac:grpSpMkLst>
        </pc:grpChg>
        <pc:graphicFrameChg chg="del">
          <ac:chgData name="Stefan Hermann" userId="cadcda32-3d48-4925-b815-42bf204a7539" providerId="ADAL" clId="{66F3DE64-E221-4796-964C-B84043304DB7}" dt="2020-04-29T15:41:08.078" v="582" actId="478"/>
          <ac:graphicFrameMkLst>
            <pc:docMk/>
            <pc:sldMk cId="1202348020" sldId="382"/>
            <ac:graphicFrameMk id="12" creationId="{0864245D-7E83-488D-8111-1A688887DBEB}"/>
          </ac:graphicFrameMkLst>
        </pc:graphicFrameChg>
        <pc:graphicFrameChg chg="add modGraphic">
          <ac:chgData name="Stefan Hermann" userId="cadcda32-3d48-4925-b815-42bf204a7539" providerId="ADAL" clId="{66F3DE64-E221-4796-964C-B84043304DB7}" dt="2020-04-29T15:41:25.335" v="585" actId="207"/>
          <ac:graphicFrameMkLst>
            <pc:docMk/>
            <pc:sldMk cId="1202348020" sldId="382"/>
            <ac:graphicFrameMk id="14" creationId="{51601EE7-2B29-4E87-A1E3-0D7E1E99CBEE}"/>
          </ac:graphicFrameMkLst>
        </pc:graphicFrameChg>
      </pc:sldChg>
      <pc:sldChg chg="addSp delSp modSp add mod modNotesTx">
        <pc:chgData name="Stefan Hermann" userId="cadcda32-3d48-4925-b815-42bf204a7539" providerId="ADAL" clId="{66F3DE64-E221-4796-964C-B84043304DB7}" dt="2020-04-29T15:41:40.770" v="590" actId="207"/>
        <pc:sldMkLst>
          <pc:docMk/>
          <pc:sldMk cId="1793092464" sldId="383"/>
        </pc:sldMkLst>
        <pc:spChg chg="mod">
          <ac:chgData name="Stefan Hermann" userId="cadcda32-3d48-4925-b815-42bf204a7539" providerId="ADAL" clId="{66F3DE64-E221-4796-964C-B84043304DB7}" dt="2020-04-29T15:36:58.879" v="497" actId="20577"/>
          <ac:spMkLst>
            <pc:docMk/>
            <pc:sldMk cId="1793092464" sldId="383"/>
            <ac:spMk id="3" creationId="{69703363-2AF4-4FE8-9857-8BFEE3BB153F}"/>
          </ac:spMkLst>
        </pc:spChg>
        <pc:spChg chg="mod">
          <ac:chgData name="Stefan Hermann" userId="cadcda32-3d48-4925-b815-42bf204a7539" providerId="ADAL" clId="{66F3DE64-E221-4796-964C-B84043304DB7}" dt="2020-04-29T15:37:30.113" v="505"/>
          <ac:spMkLst>
            <pc:docMk/>
            <pc:sldMk cId="1793092464" sldId="383"/>
            <ac:spMk id="6" creationId="{5F3070FE-1C44-4F4C-AEFE-D72618C935D3}"/>
          </ac:spMkLst>
        </pc:spChg>
        <pc:grpChg chg="mod">
          <ac:chgData name="Stefan Hermann" userId="cadcda32-3d48-4925-b815-42bf204a7539" providerId="ADAL" clId="{66F3DE64-E221-4796-964C-B84043304DB7}" dt="2020-04-29T15:37:30.113" v="505"/>
          <ac:grpSpMkLst>
            <pc:docMk/>
            <pc:sldMk cId="1793092464" sldId="383"/>
            <ac:grpSpMk id="8" creationId="{9C1C0D38-C99D-4D8D-85F5-AE3A8F0899EB}"/>
          </ac:grpSpMkLst>
        </pc:grpChg>
        <pc:graphicFrameChg chg="del">
          <ac:chgData name="Stefan Hermann" userId="cadcda32-3d48-4925-b815-42bf204a7539" providerId="ADAL" clId="{66F3DE64-E221-4796-964C-B84043304DB7}" dt="2020-04-29T15:41:29.702" v="586" actId="478"/>
          <ac:graphicFrameMkLst>
            <pc:docMk/>
            <pc:sldMk cId="1793092464" sldId="383"/>
            <ac:graphicFrameMk id="12" creationId="{0864245D-7E83-488D-8111-1A688887DBEB}"/>
          </ac:graphicFrameMkLst>
        </pc:graphicFrameChg>
        <pc:graphicFrameChg chg="add mod modGraphic">
          <ac:chgData name="Stefan Hermann" userId="cadcda32-3d48-4925-b815-42bf204a7539" providerId="ADAL" clId="{66F3DE64-E221-4796-964C-B84043304DB7}" dt="2020-04-29T15:41:40.770" v="590" actId="207"/>
          <ac:graphicFrameMkLst>
            <pc:docMk/>
            <pc:sldMk cId="1793092464" sldId="383"/>
            <ac:graphicFrameMk id="14" creationId="{06443354-692C-437D-8540-1FE7B112E59B}"/>
          </ac:graphicFrameMkLst>
        </pc:graphicFrameChg>
      </pc:sldChg>
      <pc:sldChg chg="addSp delSp modSp add mod modNotesTx">
        <pc:chgData name="Stefan Hermann" userId="cadcda32-3d48-4925-b815-42bf204a7539" providerId="ADAL" clId="{66F3DE64-E221-4796-964C-B84043304DB7}" dt="2020-04-29T15:41:55.238" v="594" actId="207"/>
        <pc:sldMkLst>
          <pc:docMk/>
          <pc:sldMk cId="529777805" sldId="384"/>
        </pc:sldMkLst>
        <pc:spChg chg="mod">
          <ac:chgData name="Stefan Hermann" userId="cadcda32-3d48-4925-b815-42bf204a7539" providerId="ADAL" clId="{66F3DE64-E221-4796-964C-B84043304DB7}" dt="2020-04-29T15:37:00.763" v="498" actId="20577"/>
          <ac:spMkLst>
            <pc:docMk/>
            <pc:sldMk cId="529777805" sldId="384"/>
            <ac:spMk id="3" creationId="{69703363-2AF4-4FE8-9857-8BFEE3BB153F}"/>
          </ac:spMkLst>
        </pc:spChg>
        <pc:spChg chg="mod">
          <ac:chgData name="Stefan Hermann" userId="cadcda32-3d48-4925-b815-42bf204a7539" providerId="ADAL" clId="{66F3DE64-E221-4796-964C-B84043304DB7}" dt="2020-04-29T15:37:40.412" v="515" actId="20577"/>
          <ac:spMkLst>
            <pc:docMk/>
            <pc:sldMk cId="529777805" sldId="384"/>
            <ac:spMk id="6" creationId="{5F3070FE-1C44-4F4C-AEFE-D72618C935D3}"/>
          </ac:spMkLst>
        </pc:spChg>
        <pc:graphicFrameChg chg="del">
          <ac:chgData name="Stefan Hermann" userId="cadcda32-3d48-4925-b815-42bf204a7539" providerId="ADAL" clId="{66F3DE64-E221-4796-964C-B84043304DB7}" dt="2020-04-29T15:41:46.073" v="591" actId="478"/>
          <ac:graphicFrameMkLst>
            <pc:docMk/>
            <pc:sldMk cId="529777805" sldId="384"/>
            <ac:graphicFrameMk id="12" creationId="{0864245D-7E83-488D-8111-1A688887DBEB}"/>
          </ac:graphicFrameMkLst>
        </pc:graphicFrameChg>
        <pc:graphicFrameChg chg="add modGraphic">
          <ac:chgData name="Stefan Hermann" userId="cadcda32-3d48-4925-b815-42bf204a7539" providerId="ADAL" clId="{66F3DE64-E221-4796-964C-B84043304DB7}" dt="2020-04-29T15:41:55.238" v="594" actId="207"/>
          <ac:graphicFrameMkLst>
            <pc:docMk/>
            <pc:sldMk cId="529777805" sldId="384"/>
            <ac:graphicFrameMk id="14" creationId="{452368C9-C868-474E-AAE4-C6F4F2C76FF5}"/>
          </ac:graphicFrameMkLst>
        </pc:graphicFrameChg>
      </pc:sldChg>
      <pc:sldChg chg="addSp delSp modSp add mod modNotesTx">
        <pc:chgData name="Stefan Hermann" userId="cadcda32-3d48-4925-b815-42bf204a7539" providerId="ADAL" clId="{66F3DE64-E221-4796-964C-B84043304DB7}" dt="2020-04-29T15:42:12.489" v="600" actId="207"/>
        <pc:sldMkLst>
          <pc:docMk/>
          <pc:sldMk cId="3638558136" sldId="385"/>
        </pc:sldMkLst>
        <pc:spChg chg="mod">
          <ac:chgData name="Stefan Hermann" userId="cadcda32-3d48-4925-b815-42bf204a7539" providerId="ADAL" clId="{66F3DE64-E221-4796-964C-B84043304DB7}" dt="2020-04-29T15:37:03.916" v="499" actId="20577"/>
          <ac:spMkLst>
            <pc:docMk/>
            <pc:sldMk cId="3638558136" sldId="385"/>
            <ac:spMk id="3" creationId="{69703363-2AF4-4FE8-9857-8BFEE3BB153F}"/>
          </ac:spMkLst>
        </pc:spChg>
        <pc:spChg chg="mod">
          <ac:chgData name="Stefan Hermann" userId="cadcda32-3d48-4925-b815-42bf204a7539" providerId="ADAL" clId="{66F3DE64-E221-4796-964C-B84043304DB7}" dt="2020-04-29T15:37:48.593" v="547" actId="20577"/>
          <ac:spMkLst>
            <pc:docMk/>
            <pc:sldMk cId="3638558136" sldId="385"/>
            <ac:spMk id="6" creationId="{5F3070FE-1C44-4F4C-AEFE-D72618C935D3}"/>
          </ac:spMkLst>
        </pc:spChg>
        <pc:graphicFrameChg chg="del">
          <ac:chgData name="Stefan Hermann" userId="cadcda32-3d48-4925-b815-42bf204a7539" providerId="ADAL" clId="{66F3DE64-E221-4796-964C-B84043304DB7}" dt="2020-04-29T15:42:01.096" v="595" actId="478"/>
          <ac:graphicFrameMkLst>
            <pc:docMk/>
            <pc:sldMk cId="3638558136" sldId="385"/>
            <ac:graphicFrameMk id="12" creationId="{0864245D-7E83-488D-8111-1A688887DBEB}"/>
          </ac:graphicFrameMkLst>
        </pc:graphicFrameChg>
        <pc:graphicFrameChg chg="add modGraphic">
          <ac:chgData name="Stefan Hermann" userId="cadcda32-3d48-4925-b815-42bf204a7539" providerId="ADAL" clId="{66F3DE64-E221-4796-964C-B84043304DB7}" dt="2020-04-29T15:42:12.489" v="600" actId="207"/>
          <ac:graphicFrameMkLst>
            <pc:docMk/>
            <pc:sldMk cId="3638558136" sldId="385"/>
            <ac:graphicFrameMk id="14" creationId="{86DDBA28-1EEA-41DE-9924-9FEF6FE6DFF8}"/>
          </ac:graphicFrameMkLst>
        </pc:graphicFrameChg>
      </pc:sldChg>
      <pc:sldChg chg="addSp delSp modSp add mod modNotesTx">
        <pc:chgData name="Stefan Hermann" userId="cadcda32-3d48-4925-b815-42bf204a7539" providerId="ADAL" clId="{66F3DE64-E221-4796-964C-B84043304DB7}" dt="2020-04-29T15:48:06.787" v="756" actId="20577"/>
        <pc:sldMkLst>
          <pc:docMk/>
          <pc:sldMk cId="252161517" sldId="386"/>
        </pc:sldMkLst>
        <pc:spChg chg="mod">
          <ac:chgData name="Stefan Hermann" userId="cadcda32-3d48-4925-b815-42bf204a7539" providerId="ADAL" clId="{66F3DE64-E221-4796-964C-B84043304DB7}" dt="2020-04-29T15:37:06.438" v="501" actId="20577"/>
          <ac:spMkLst>
            <pc:docMk/>
            <pc:sldMk cId="252161517" sldId="386"/>
            <ac:spMk id="3" creationId="{69703363-2AF4-4FE8-9857-8BFEE3BB153F}"/>
          </ac:spMkLst>
        </pc:spChg>
        <pc:spChg chg="mod">
          <ac:chgData name="Stefan Hermann" userId="cadcda32-3d48-4925-b815-42bf204a7539" providerId="ADAL" clId="{66F3DE64-E221-4796-964C-B84043304DB7}" dt="2020-04-29T15:48:06.787" v="756" actId="20577"/>
          <ac:spMkLst>
            <pc:docMk/>
            <pc:sldMk cId="252161517" sldId="386"/>
            <ac:spMk id="6" creationId="{5F3070FE-1C44-4F4C-AEFE-D72618C935D3}"/>
          </ac:spMkLst>
        </pc:spChg>
        <pc:graphicFrameChg chg="del">
          <ac:chgData name="Stefan Hermann" userId="cadcda32-3d48-4925-b815-42bf204a7539" providerId="ADAL" clId="{66F3DE64-E221-4796-964C-B84043304DB7}" dt="2020-04-29T15:42:19.262" v="603" actId="478"/>
          <ac:graphicFrameMkLst>
            <pc:docMk/>
            <pc:sldMk cId="252161517" sldId="386"/>
            <ac:graphicFrameMk id="12" creationId="{0864245D-7E83-488D-8111-1A688887DBEB}"/>
          </ac:graphicFrameMkLst>
        </pc:graphicFrameChg>
        <pc:graphicFrameChg chg="add del">
          <ac:chgData name="Stefan Hermann" userId="cadcda32-3d48-4925-b815-42bf204a7539" providerId="ADAL" clId="{66F3DE64-E221-4796-964C-B84043304DB7}" dt="2020-04-29T15:42:17.949" v="602"/>
          <ac:graphicFrameMkLst>
            <pc:docMk/>
            <pc:sldMk cId="252161517" sldId="386"/>
            <ac:graphicFrameMk id="14" creationId="{48C813E4-9C40-490A-83B7-493546DCC429}"/>
          </ac:graphicFrameMkLst>
        </pc:graphicFrameChg>
        <pc:graphicFrameChg chg="add modGraphic">
          <ac:chgData name="Stefan Hermann" userId="cadcda32-3d48-4925-b815-42bf204a7539" providerId="ADAL" clId="{66F3DE64-E221-4796-964C-B84043304DB7}" dt="2020-04-29T15:42:28.965" v="606" actId="207"/>
          <ac:graphicFrameMkLst>
            <pc:docMk/>
            <pc:sldMk cId="252161517" sldId="386"/>
            <ac:graphicFrameMk id="15" creationId="{2C7137D8-7E8D-4D26-B087-4EA7B47A0297}"/>
          </ac:graphicFrameMkLst>
        </pc:graphicFrameChg>
      </pc:sldChg>
      <pc:sldChg chg="add del">
        <pc:chgData name="Stefan Hermann" userId="cadcda32-3d48-4925-b815-42bf204a7539" providerId="ADAL" clId="{66F3DE64-E221-4796-964C-B84043304DB7}" dt="2020-04-29T15:43:28.419" v="635" actId="47"/>
        <pc:sldMkLst>
          <pc:docMk/>
          <pc:sldMk cId="850241347" sldId="387"/>
        </pc:sldMkLst>
      </pc:sldChg>
      <pc:sldChg chg="addSp delSp modSp add mod">
        <pc:chgData name="Stefan Hermann" userId="cadcda32-3d48-4925-b815-42bf204a7539" providerId="ADAL" clId="{66F3DE64-E221-4796-964C-B84043304DB7}" dt="2020-04-29T15:46:04.147" v="683" actId="20577"/>
        <pc:sldMkLst>
          <pc:docMk/>
          <pc:sldMk cId="2151702183" sldId="387"/>
        </pc:sldMkLst>
        <pc:spChg chg="add mod">
          <ac:chgData name="Stefan Hermann" userId="cadcda32-3d48-4925-b815-42bf204a7539" providerId="ADAL" clId="{66F3DE64-E221-4796-964C-B84043304DB7}" dt="2020-04-29T15:45:26.474" v="667" actId="404"/>
          <ac:spMkLst>
            <pc:docMk/>
            <pc:sldMk cId="2151702183" sldId="387"/>
            <ac:spMk id="14" creationId="{BC44C980-E5B9-4242-A18E-8B0689999C02}"/>
          </ac:spMkLst>
        </pc:spChg>
        <pc:spChg chg="del">
          <ac:chgData name="Stefan Hermann" userId="cadcda32-3d48-4925-b815-42bf204a7539" providerId="ADAL" clId="{66F3DE64-E221-4796-964C-B84043304DB7}" dt="2020-04-29T15:45:21.699" v="663" actId="478"/>
          <ac:spMkLst>
            <pc:docMk/>
            <pc:sldMk cId="2151702183" sldId="387"/>
            <ac:spMk id="15" creationId="{853FC433-EF65-4CFB-86B9-30F87D7E420C}"/>
          </ac:spMkLst>
        </pc:spChg>
        <pc:spChg chg="mod">
          <ac:chgData name="Stefan Hermann" userId="cadcda32-3d48-4925-b815-42bf204a7539" providerId="ADAL" clId="{66F3DE64-E221-4796-964C-B84043304DB7}" dt="2020-04-29T15:46:04.147" v="683" actId="20577"/>
          <ac:spMkLst>
            <pc:docMk/>
            <pc:sldMk cId="2151702183" sldId="387"/>
            <ac:spMk id="22" creationId="{1420E6A5-F6D3-4286-ABB4-742C817CF6B8}"/>
          </ac:spMkLst>
        </pc:spChg>
        <pc:graphicFrameChg chg="del">
          <ac:chgData name="Stefan Hermann" userId="cadcda32-3d48-4925-b815-42bf204a7539" providerId="ADAL" clId="{66F3DE64-E221-4796-964C-B84043304DB7}" dt="2020-04-29T15:44:00.170" v="645" actId="478"/>
          <ac:graphicFrameMkLst>
            <pc:docMk/>
            <pc:sldMk cId="2151702183" sldId="387"/>
            <ac:graphicFrameMk id="11" creationId="{26CB8656-794B-4B41-88AC-DBD91700A26D}"/>
          </ac:graphicFrameMkLst>
        </pc:graphicFrameChg>
        <pc:graphicFrameChg chg="add modGraphic">
          <ac:chgData name="Stefan Hermann" userId="cadcda32-3d48-4925-b815-42bf204a7539" providerId="ADAL" clId="{66F3DE64-E221-4796-964C-B84043304DB7}" dt="2020-04-29T15:44:51.341" v="661" actId="20577"/>
          <ac:graphicFrameMkLst>
            <pc:docMk/>
            <pc:sldMk cId="2151702183" sldId="387"/>
            <ac:graphicFrameMk id="13" creationId="{E8A73B16-3FC3-452F-9F9A-2E72B4AABC8D}"/>
          </ac:graphicFrameMkLst>
        </pc:graphicFrameChg>
      </pc:sldChg>
      <pc:sldChg chg="add del">
        <pc:chgData name="Stefan Hermann" userId="cadcda32-3d48-4925-b815-42bf204a7539" providerId="ADAL" clId="{66F3DE64-E221-4796-964C-B84043304DB7}" dt="2020-04-29T15:45:31.169" v="668" actId="47"/>
        <pc:sldMkLst>
          <pc:docMk/>
          <pc:sldMk cId="835925865" sldId="388"/>
        </pc:sldMkLst>
      </pc:sldChg>
      <pc:sldChg chg="addSp delSp modSp add mod ord">
        <pc:chgData name="Stefan Hermann" userId="cadcda32-3d48-4925-b815-42bf204a7539" providerId="ADAL" clId="{66F3DE64-E221-4796-964C-B84043304DB7}" dt="2020-04-29T15:46:00.834" v="682" actId="20577"/>
        <pc:sldMkLst>
          <pc:docMk/>
          <pc:sldMk cId="2275526375" sldId="388"/>
        </pc:sldMkLst>
        <pc:spChg chg="mod">
          <ac:chgData name="Stefan Hermann" userId="cadcda32-3d48-4925-b815-42bf204a7539" providerId="ADAL" clId="{66F3DE64-E221-4796-964C-B84043304DB7}" dt="2020-04-29T15:46:00.834" v="682" actId="20577"/>
          <ac:spMkLst>
            <pc:docMk/>
            <pc:sldMk cId="2275526375" sldId="388"/>
            <ac:spMk id="22" creationId="{1420E6A5-F6D3-4286-ABB4-742C817CF6B8}"/>
          </ac:spMkLst>
        </pc:spChg>
        <pc:graphicFrameChg chg="add">
          <ac:chgData name="Stefan Hermann" userId="cadcda32-3d48-4925-b815-42bf204a7539" providerId="ADAL" clId="{66F3DE64-E221-4796-964C-B84043304DB7}" dt="2020-04-29T15:45:53.236" v="680"/>
          <ac:graphicFrameMkLst>
            <pc:docMk/>
            <pc:sldMk cId="2275526375" sldId="388"/>
            <ac:graphicFrameMk id="11" creationId="{5CA92A73-7004-421D-8156-12DB6D2F1F44}"/>
          </ac:graphicFrameMkLst>
        </pc:graphicFrameChg>
        <pc:graphicFrameChg chg="del">
          <ac:chgData name="Stefan Hermann" userId="cadcda32-3d48-4925-b815-42bf204a7539" providerId="ADAL" clId="{66F3DE64-E221-4796-964C-B84043304DB7}" dt="2020-04-29T15:45:52.361" v="679" actId="478"/>
          <ac:graphicFrameMkLst>
            <pc:docMk/>
            <pc:sldMk cId="2275526375" sldId="388"/>
            <ac:graphicFrameMk id="13" creationId="{E8A73B16-3FC3-452F-9F9A-2E72B4AABC8D}"/>
          </ac:graphicFrameMkLst>
        </pc:graphicFrameChg>
      </pc:sldChg>
      <pc:sldChg chg="addSp delSp modSp add mod ord">
        <pc:chgData name="Stefan Hermann" userId="cadcda32-3d48-4925-b815-42bf204a7539" providerId="ADAL" clId="{66F3DE64-E221-4796-964C-B84043304DB7}" dt="2020-04-29T15:46:21.559" v="706" actId="20577"/>
        <pc:sldMkLst>
          <pc:docMk/>
          <pc:sldMk cId="1785635742" sldId="389"/>
        </pc:sldMkLst>
        <pc:spChg chg="mod">
          <ac:chgData name="Stefan Hermann" userId="cadcda32-3d48-4925-b815-42bf204a7539" providerId="ADAL" clId="{66F3DE64-E221-4796-964C-B84043304DB7}" dt="2020-04-29T15:46:21.559" v="706" actId="20577"/>
          <ac:spMkLst>
            <pc:docMk/>
            <pc:sldMk cId="1785635742" sldId="389"/>
            <ac:spMk id="22" creationId="{1420E6A5-F6D3-4286-ABB4-742C817CF6B8}"/>
          </ac:spMkLst>
        </pc:spChg>
        <pc:graphicFrameChg chg="del">
          <ac:chgData name="Stefan Hermann" userId="cadcda32-3d48-4925-b815-42bf204a7539" providerId="ADAL" clId="{66F3DE64-E221-4796-964C-B84043304DB7}" dt="2020-04-29T15:46:14.351" v="687" actId="478"/>
          <ac:graphicFrameMkLst>
            <pc:docMk/>
            <pc:sldMk cId="1785635742" sldId="389"/>
            <ac:graphicFrameMk id="11" creationId="{5CA92A73-7004-421D-8156-12DB6D2F1F44}"/>
          </ac:graphicFrameMkLst>
        </pc:graphicFrameChg>
        <pc:graphicFrameChg chg="add">
          <ac:chgData name="Stefan Hermann" userId="cadcda32-3d48-4925-b815-42bf204a7539" providerId="ADAL" clId="{66F3DE64-E221-4796-964C-B84043304DB7}" dt="2020-04-29T15:46:15.164" v="688"/>
          <ac:graphicFrameMkLst>
            <pc:docMk/>
            <pc:sldMk cId="1785635742" sldId="389"/>
            <ac:graphicFrameMk id="13" creationId="{DB6EF638-4542-474A-A5AD-C76B6AC04C3A}"/>
          </ac:graphicFrameMkLst>
        </pc:graphicFrameChg>
      </pc:sldChg>
      <pc:sldChg chg="add del">
        <pc:chgData name="Stefan Hermann" userId="cadcda32-3d48-4925-b815-42bf204a7539" providerId="ADAL" clId="{66F3DE64-E221-4796-964C-B84043304DB7}" dt="2020-04-29T15:45:32.123" v="669" actId="47"/>
        <pc:sldMkLst>
          <pc:docMk/>
          <pc:sldMk cId="4028274325" sldId="389"/>
        </pc:sldMkLst>
      </pc:sldChg>
      <pc:sldChg chg="add del">
        <pc:chgData name="Stefan Hermann" userId="cadcda32-3d48-4925-b815-42bf204a7539" providerId="ADAL" clId="{66F3DE64-E221-4796-964C-B84043304DB7}" dt="2020-04-29T15:45:33.217" v="670" actId="47"/>
        <pc:sldMkLst>
          <pc:docMk/>
          <pc:sldMk cId="1528243386" sldId="390"/>
        </pc:sldMkLst>
      </pc:sldChg>
      <pc:sldChg chg="addSp delSp modSp add mod ord">
        <pc:chgData name="Stefan Hermann" userId="cadcda32-3d48-4925-b815-42bf204a7539" providerId="ADAL" clId="{66F3DE64-E221-4796-964C-B84043304DB7}" dt="2020-04-29T15:46:45.436" v="712"/>
        <pc:sldMkLst>
          <pc:docMk/>
          <pc:sldMk cId="2108642879" sldId="390"/>
        </pc:sldMkLst>
        <pc:spChg chg="mod">
          <ac:chgData name="Stefan Hermann" userId="cadcda32-3d48-4925-b815-42bf204a7539" providerId="ADAL" clId="{66F3DE64-E221-4796-964C-B84043304DB7}" dt="2020-04-29T15:46:45.436" v="712"/>
          <ac:spMkLst>
            <pc:docMk/>
            <pc:sldMk cId="2108642879" sldId="390"/>
            <ac:spMk id="22" creationId="{1420E6A5-F6D3-4286-ABB4-742C817CF6B8}"/>
          </ac:spMkLst>
        </pc:spChg>
        <pc:graphicFrameChg chg="add">
          <ac:chgData name="Stefan Hermann" userId="cadcda32-3d48-4925-b815-42bf204a7539" providerId="ADAL" clId="{66F3DE64-E221-4796-964C-B84043304DB7}" dt="2020-04-29T15:46:33.116" v="711"/>
          <ac:graphicFrameMkLst>
            <pc:docMk/>
            <pc:sldMk cId="2108642879" sldId="390"/>
            <ac:graphicFrameMk id="11" creationId="{9D0F412F-D876-4C87-AFE8-0C8B8C1F28B9}"/>
          </ac:graphicFrameMkLst>
        </pc:graphicFrameChg>
        <pc:graphicFrameChg chg="del">
          <ac:chgData name="Stefan Hermann" userId="cadcda32-3d48-4925-b815-42bf204a7539" providerId="ADAL" clId="{66F3DE64-E221-4796-964C-B84043304DB7}" dt="2020-04-29T15:46:32.350" v="710" actId="478"/>
          <ac:graphicFrameMkLst>
            <pc:docMk/>
            <pc:sldMk cId="2108642879" sldId="390"/>
            <ac:graphicFrameMk id="13" creationId="{DB6EF638-4542-474A-A5AD-C76B6AC04C3A}"/>
          </ac:graphicFrameMkLst>
        </pc:graphicFrameChg>
      </pc:sldChg>
      <pc:sldChg chg="addSp delSp modSp add mod ord">
        <pc:chgData name="Stefan Hermann" userId="cadcda32-3d48-4925-b815-42bf204a7539" providerId="ADAL" clId="{66F3DE64-E221-4796-964C-B84043304DB7}" dt="2020-04-29T15:47:00.839" v="718"/>
        <pc:sldMkLst>
          <pc:docMk/>
          <pc:sldMk cId="579347577" sldId="391"/>
        </pc:sldMkLst>
        <pc:spChg chg="mod">
          <ac:chgData name="Stefan Hermann" userId="cadcda32-3d48-4925-b815-42bf204a7539" providerId="ADAL" clId="{66F3DE64-E221-4796-964C-B84043304DB7}" dt="2020-04-29T15:47:00.839" v="718"/>
          <ac:spMkLst>
            <pc:docMk/>
            <pc:sldMk cId="579347577" sldId="391"/>
            <ac:spMk id="22" creationId="{1420E6A5-F6D3-4286-ABB4-742C817CF6B8}"/>
          </ac:spMkLst>
        </pc:spChg>
        <pc:graphicFrameChg chg="del">
          <ac:chgData name="Stefan Hermann" userId="cadcda32-3d48-4925-b815-42bf204a7539" providerId="ADAL" clId="{66F3DE64-E221-4796-964C-B84043304DB7}" dt="2020-04-29T15:46:54.631" v="716" actId="478"/>
          <ac:graphicFrameMkLst>
            <pc:docMk/>
            <pc:sldMk cId="579347577" sldId="391"/>
            <ac:graphicFrameMk id="11" creationId="{9D0F412F-D876-4C87-AFE8-0C8B8C1F28B9}"/>
          </ac:graphicFrameMkLst>
        </pc:graphicFrameChg>
        <pc:graphicFrameChg chg="add">
          <ac:chgData name="Stefan Hermann" userId="cadcda32-3d48-4925-b815-42bf204a7539" providerId="ADAL" clId="{66F3DE64-E221-4796-964C-B84043304DB7}" dt="2020-04-29T15:46:55.396" v="717"/>
          <ac:graphicFrameMkLst>
            <pc:docMk/>
            <pc:sldMk cId="579347577" sldId="391"/>
            <ac:graphicFrameMk id="13" creationId="{C1BDA6B9-BA3A-41BD-A88B-5839063F01AF}"/>
          </ac:graphicFrameMkLst>
        </pc:graphicFrameChg>
      </pc:sldChg>
      <pc:sldChg chg="add del">
        <pc:chgData name="Stefan Hermann" userId="cadcda32-3d48-4925-b815-42bf204a7539" providerId="ADAL" clId="{66F3DE64-E221-4796-964C-B84043304DB7}" dt="2020-04-29T15:45:34.154" v="671" actId="47"/>
        <pc:sldMkLst>
          <pc:docMk/>
          <pc:sldMk cId="3873992655" sldId="391"/>
        </pc:sldMkLst>
      </pc:sldChg>
      <pc:sldChg chg="addSp delSp modSp add mod ord">
        <pc:chgData name="Stefan Hermann" userId="cadcda32-3d48-4925-b815-42bf204a7539" providerId="ADAL" clId="{66F3DE64-E221-4796-964C-B84043304DB7}" dt="2020-04-29T15:47:20.336" v="724"/>
        <pc:sldMkLst>
          <pc:docMk/>
          <pc:sldMk cId="93921489" sldId="392"/>
        </pc:sldMkLst>
        <pc:spChg chg="mod">
          <ac:chgData name="Stefan Hermann" userId="cadcda32-3d48-4925-b815-42bf204a7539" providerId="ADAL" clId="{66F3DE64-E221-4796-964C-B84043304DB7}" dt="2020-04-29T15:47:20.336" v="724"/>
          <ac:spMkLst>
            <pc:docMk/>
            <pc:sldMk cId="93921489" sldId="392"/>
            <ac:spMk id="22" creationId="{1420E6A5-F6D3-4286-ABB4-742C817CF6B8}"/>
          </ac:spMkLst>
        </pc:spChg>
        <pc:graphicFrameChg chg="add">
          <ac:chgData name="Stefan Hermann" userId="cadcda32-3d48-4925-b815-42bf204a7539" providerId="ADAL" clId="{66F3DE64-E221-4796-964C-B84043304DB7}" dt="2020-04-29T15:47:14.563" v="723"/>
          <ac:graphicFrameMkLst>
            <pc:docMk/>
            <pc:sldMk cId="93921489" sldId="392"/>
            <ac:graphicFrameMk id="11" creationId="{A344DEA5-734D-40F5-ADFE-4AB19F958E10}"/>
          </ac:graphicFrameMkLst>
        </pc:graphicFrameChg>
        <pc:graphicFrameChg chg="del">
          <ac:chgData name="Stefan Hermann" userId="cadcda32-3d48-4925-b815-42bf204a7539" providerId="ADAL" clId="{66F3DE64-E221-4796-964C-B84043304DB7}" dt="2020-04-29T15:47:13.703" v="722" actId="478"/>
          <ac:graphicFrameMkLst>
            <pc:docMk/>
            <pc:sldMk cId="93921489" sldId="392"/>
            <ac:graphicFrameMk id="13" creationId="{C1BDA6B9-BA3A-41BD-A88B-5839063F01AF}"/>
          </ac:graphicFrameMkLst>
        </pc:graphicFrameChg>
      </pc:sldChg>
      <pc:sldChg chg="add del">
        <pc:chgData name="Stefan Hermann" userId="cadcda32-3d48-4925-b815-42bf204a7539" providerId="ADAL" clId="{66F3DE64-E221-4796-964C-B84043304DB7}" dt="2020-04-29T15:45:35.740" v="672" actId="47"/>
        <pc:sldMkLst>
          <pc:docMk/>
          <pc:sldMk cId="1240932468" sldId="392"/>
        </pc:sldMkLst>
      </pc:sldChg>
      <pc:sldChg chg="add del">
        <pc:chgData name="Stefan Hermann" userId="cadcda32-3d48-4925-b815-42bf204a7539" providerId="ADAL" clId="{66F3DE64-E221-4796-964C-B84043304DB7}" dt="2020-04-29T15:45:36.443" v="673" actId="47"/>
        <pc:sldMkLst>
          <pc:docMk/>
          <pc:sldMk cId="2338356853" sldId="393"/>
        </pc:sldMkLst>
      </pc:sldChg>
      <pc:sldChg chg="addSp delSp modSp add mod ord">
        <pc:chgData name="Stefan Hermann" userId="cadcda32-3d48-4925-b815-42bf204a7539" providerId="ADAL" clId="{66F3DE64-E221-4796-964C-B84043304DB7}" dt="2020-04-29T15:47:37.734" v="739" actId="20577"/>
        <pc:sldMkLst>
          <pc:docMk/>
          <pc:sldMk cId="2847766314" sldId="393"/>
        </pc:sldMkLst>
        <pc:spChg chg="mod">
          <ac:chgData name="Stefan Hermann" userId="cadcda32-3d48-4925-b815-42bf204a7539" providerId="ADAL" clId="{66F3DE64-E221-4796-964C-B84043304DB7}" dt="2020-04-29T15:47:37.734" v="739" actId="20577"/>
          <ac:spMkLst>
            <pc:docMk/>
            <pc:sldMk cId="2847766314" sldId="393"/>
            <ac:spMk id="22" creationId="{1420E6A5-F6D3-4286-ABB4-742C817CF6B8}"/>
          </ac:spMkLst>
        </pc:spChg>
        <pc:graphicFrameChg chg="del">
          <ac:chgData name="Stefan Hermann" userId="cadcda32-3d48-4925-b815-42bf204a7539" providerId="ADAL" clId="{66F3DE64-E221-4796-964C-B84043304DB7}" dt="2020-04-29T15:47:33.304" v="728" actId="478"/>
          <ac:graphicFrameMkLst>
            <pc:docMk/>
            <pc:sldMk cId="2847766314" sldId="393"/>
            <ac:graphicFrameMk id="11" creationId="{A344DEA5-734D-40F5-ADFE-4AB19F958E10}"/>
          </ac:graphicFrameMkLst>
        </pc:graphicFrameChg>
        <pc:graphicFrameChg chg="add">
          <ac:chgData name="Stefan Hermann" userId="cadcda32-3d48-4925-b815-42bf204a7539" providerId="ADAL" clId="{66F3DE64-E221-4796-964C-B84043304DB7}" dt="2020-04-29T15:47:34.117" v="729"/>
          <ac:graphicFrameMkLst>
            <pc:docMk/>
            <pc:sldMk cId="2847766314" sldId="393"/>
            <ac:graphicFrameMk id="13" creationId="{EA3C2F03-E203-4590-A14F-687F6E8AFF79}"/>
          </ac:graphicFrameMkLst>
        </pc:graphicFrameChg>
      </pc:sldChg>
      <pc:sldChg chg="addSp delSp modSp add mod ord">
        <pc:chgData name="Stefan Hermann" userId="cadcda32-3d48-4925-b815-42bf204a7539" providerId="ADAL" clId="{66F3DE64-E221-4796-964C-B84043304DB7}" dt="2020-04-29T15:47:53.863" v="746" actId="20577"/>
        <pc:sldMkLst>
          <pc:docMk/>
          <pc:sldMk cId="785732479" sldId="394"/>
        </pc:sldMkLst>
        <pc:spChg chg="mod">
          <ac:chgData name="Stefan Hermann" userId="cadcda32-3d48-4925-b815-42bf204a7539" providerId="ADAL" clId="{66F3DE64-E221-4796-964C-B84043304DB7}" dt="2020-04-29T15:47:53.863" v="746" actId="20577"/>
          <ac:spMkLst>
            <pc:docMk/>
            <pc:sldMk cId="785732479" sldId="394"/>
            <ac:spMk id="22" creationId="{1420E6A5-F6D3-4286-ABB4-742C817CF6B8}"/>
          </ac:spMkLst>
        </pc:spChg>
        <pc:graphicFrameChg chg="add">
          <ac:chgData name="Stefan Hermann" userId="cadcda32-3d48-4925-b815-42bf204a7539" providerId="ADAL" clId="{66F3DE64-E221-4796-964C-B84043304DB7}" dt="2020-04-29T15:47:49.127" v="744"/>
          <ac:graphicFrameMkLst>
            <pc:docMk/>
            <pc:sldMk cId="785732479" sldId="394"/>
            <ac:graphicFrameMk id="11" creationId="{20F53D23-E52A-4036-B353-13D4AB3C145F}"/>
          </ac:graphicFrameMkLst>
        </pc:graphicFrameChg>
        <pc:graphicFrameChg chg="del">
          <ac:chgData name="Stefan Hermann" userId="cadcda32-3d48-4925-b815-42bf204a7539" providerId="ADAL" clId="{66F3DE64-E221-4796-964C-B84043304DB7}" dt="2020-04-29T15:47:48.267" v="743" actId="478"/>
          <ac:graphicFrameMkLst>
            <pc:docMk/>
            <pc:sldMk cId="785732479" sldId="394"/>
            <ac:graphicFrameMk id="13" creationId="{EA3C2F03-E203-4590-A14F-687F6E8AFF79}"/>
          </ac:graphicFrameMkLst>
        </pc:graphicFrameChg>
      </pc:sldChg>
      <pc:sldChg chg="add del">
        <pc:chgData name="Stefan Hermann" userId="cadcda32-3d48-4925-b815-42bf204a7539" providerId="ADAL" clId="{66F3DE64-E221-4796-964C-B84043304DB7}" dt="2020-04-29T15:45:37.474" v="674" actId="47"/>
        <pc:sldMkLst>
          <pc:docMk/>
          <pc:sldMk cId="1987275223" sldId="394"/>
        </pc:sldMkLst>
      </pc:sldChg>
      <pc:sldChg chg="addSp delSp modSp add mod ord">
        <pc:chgData name="Stefan Hermann" userId="cadcda32-3d48-4925-b815-42bf204a7539" providerId="ADAL" clId="{66F3DE64-E221-4796-964C-B84043304DB7}" dt="2020-04-29T15:48:17.146" v="763" actId="20577"/>
        <pc:sldMkLst>
          <pc:docMk/>
          <pc:sldMk cId="1766914243" sldId="395"/>
        </pc:sldMkLst>
        <pc:spChg chg="mod">
          <ac:chgData name="Stefan Hermann" userId="cadcda32-3d48-4925-b815-42bf204a7539" providerId="ADAL" clId="{66F3DE64-E221-4796-964C-B84043304DB7}" dt="2020-04-29T15:48:17.146" v="763" actId="20577"/>
          <ac:spMkLst>
            <pc:docMk/>
            <pc:sldMk cId="1766914243" sldId="395"/>
            <ac:spMk id="22" creationId="{1420E6A5-F6D3-4286-ABB4-742C817CF6B8}"/>
          </ac:spMkLst>
        </pc:spChg>
        <pc:graphicFrameChg chg="del">
          <ac:chgData name="Stefan Hermann" userId="cadcda32-3d48-4925-b815-42bf204a7539" providerId="ADAL" clId="{66F3DE64-E221-4796-964C-B84043304DB7}" dt="2020-04-29T15:48:13.686" v="757" actId="478"/>
          <ac:graphicFrameMkLst>
            <pc:docMk/>
            <pc:sldMk cId="1766914243" sldId="395"/>
            <ac:graphicFrameMk id="11" creationId="{20F53D23-E52A-4036-B353-13D4AB3C145F}"/>
          </ac:graphicFrameMkLst>
        </pc:graphicFrameChg>
        <pc:graphicFrameChg chg="add">
          <ac:chgData name="Stefan Hermann" userId="cadcda32-3d48-4925-b815-42bf204a7539" providerId="ADAL" clId="{66F3DE64-E221-4796-964C-B84043304DB7}" dt="2020-04-29T15:48:14.421" v="758"/>
          <ac:graphicFrameMkLst>
            <pc:docMk/>
            <pc:sldMk cId="1766914243" sldId="395"/>
            <ac:graphicFrameMk id="13" creationId="{CBD9C4FA-9869-43C6-B759-A99AC1202646}"/>
          </ac:graphicFrameMkLst>
        </pc:graphicFrameChg>
      </pc:sldChg>
      <pc:sldChg chg="add del">
        <pc:chgData name="Stefan Hermann" userId="cadcda32-3d48-4925-b815-42bf204a7539" providerId="ADAL" clId="{66F3DE64-E221-4796-964C-B84043304DB7}" dt="2020-04-29T15:45:39.006" v="675" actId="47"/>
        <pc:sldMkLst>
          <pc:docMk/>
          <pc:sldMk cId="4144154514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76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6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572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04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434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796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38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147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022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785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8892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219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026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1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617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04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1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20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57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87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46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29.04.2020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en-GB" sz="8800" dirty="0"/>
          </a:p>
        </p:txBody>
      </p:sp>
      <p:pic>
        <p:nvPicPr>
          <p:cNvPr id="6" name="Picture 16" descr="Uni-Logo-2c">
            <a:extLst>
              <a:ext uri="{FF2B5EF4-FFF2-40B4-BE49-F238E27FC236}">
                <a16:creationId xmlns:a16="http://schemas.microsoft.com/office/drawing/2014/main" id="{7BFAC09E-8F9E-4A8C-90C3-C98C1D31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00" y="473075"/>
            <a:ext cx="2773362" cy="444500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711643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Featurebasierte Fehlervorhersage</a:t>
            </a:r>
          </a:p>
          <a:p>
            <a:r>
              <a:rPr lang="de-DE" sz="3200" dirty="0"/>
              <a:t>mittels Methoden des Machine Learnings</a:t>
            </a:r>
            <a:endParaRPr lang="de-DE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5273688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Abschlusspräsentation / Kolloquium zur Masterthesis</a:t>
            </a:r>
          </a:p>
          <a:p>
            <a:pPr>
              <a:lnSpc>
                <a:spcPct val="150000"/>
              </a:lnSpc>
            </a:pPr>
            <a:r>
              <a:rPr lang="de-DE" dirty="0"/>
              <a:t>Sommersemester 2020</a:t>
            </a:r>
          </a:p>
          <a:p>
            <a:pPr>
              <a:lnSpc>
                <a:spcPct val="150000"/>
              </a:lnSpc>
            </a:pPr>
            <a:r>
              <a:rPr lang="de-DE" dirty="0"/>
              <a:t>20. Mai 2020</a:t>
            </a:r>
          </a:p>
          <a:p>
            <a:pPr>
              <a:lnSpc>
                <a:spcPct val="150000"/>
              </a:lnSpc>
            </a:pPr>
            <a:r>
              <a:rPr lang="de-DE" dirty="0"/>
              <a:t>Stefan Hermann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</a:t>
            </a:r>
          </a:p>
        </p:txBody>
      </p:sp>
      <p:pic>
        <p:nvPicPr>
          <p:cNvPr id="9" name="Grafik 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EBB3052C-4242-4B94-B853-B34DDF230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" y="364106"/>
            <a:ext cx="2772000" cy="66243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3BF5C56-C6B7-4354-9699-0CEF566A9EFF}"/>
              </a:ext>
            </a:extLst>
          </p:cNvPr>
          <p:cNvSpPr txBox="1"/>
          <p:nvPr/>
        </p:nvSpPr>
        <p:spPr>
          <a:xfrm>
            <a:off x="188238" y="56329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In Zusammenarbeit mit:</a:t>
            </a:r>
          </a:p>
        </p:txBody>
      </p:sp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46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Theoretische Grundlagen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44C980-E5B9-4242-A18E-8B0689999C02}"/>
              </a:ext>
            </a:extLst>
          </p:cNvPr>
          <p:cNvSpPr txBox="1"/>
          <p:nvPr/>
        </p:nvSpPr>
        <p:spPr>
          <a:xfrm>
            <a:off x="188156" y="1922378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lorem ipsum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9D0F412F-D876-4C87-AFE8-0C8B8C1F2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6716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64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8509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Erstellung eines featurebasierten Datensets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34</a:t>
            </a:r>
          </a:p>
        </p:txBody>
      </p:sp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285F794-210B-4992-BE0A-FA7B60814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65B12A4-16C8-495A-834C-1657E7D4423C}"/>
              </a:ext>
            </a:extLst>
          </p:cNvPr>
          <p:cNvSpPr txBox="1"/>
          <p:nvPr/>
        </p:nvSpPr>
        <p:spPr>
          <a:xfrm>
            <a:off x="2295525" y="5563671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Lorem ipsum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1601EE7-2B29-4E87-A1E3-0D7E1E99C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780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34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7575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Erstellung eines featurebasierten Datensets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44C980-E5B9-4242-A18E-8B0689999C02}"/>
              </a:ext>
            </a:extLst>
          </p:cNvPr>
          <p:cNvSpPr txBox="1"/>
          <p:nvPr/>
        </p:nvSpPr>
        <p:spPr>
          <a:xfrm>
            <a:off x="188156" y="1922378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lorem ipsum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C1BDA6B9-BA3A-41BD-A88B-5839063F0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5358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4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9054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Training von Machine-Learning-Klassifikatoren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34</a:t>
            </a:r>
          </a:p>
        </p:txBody>
      </p:sp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285F794-210B-4992-BE0A-FA7B60814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65B12A4-16C8-495A-834C-1657E7D4423C}"/>
              </a:ext>
            </a:extLst>
          </p:cNvPr>
          <p:cNvSpPr txBox="1"/>
          <p:nvPr/>
        </p:nvSpPr>
        <p:spPr>
          <a:xfrm>
            <a:off x="2295525" y="5563671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Lorem ipsum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06443354-692C-437D-8540-1FE7B112E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1476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09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8053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Training von Machine-Learning-Klassifikatoren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44C980-E5B9-4242-A18E-8B0689999C02}"/>
              </a:ext>
            </a:extLst>
          </p:cNvPr>
          <p:cNvSpPr txBox="1"/>
          <p:nvPr/>
        </p:nvSpPr>
        <p:spPr>
          <a:xfrm>
            <a:off x="188156" y="1922378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lorem ipsum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A344DEA5-734D-40F5-ADFE-4AB19F958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857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1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Evaluation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34</a:t>
            </a:r>
          </a:p>
        </p:txBody>
      </p:sp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285F794-210B-4992-BE0A-FA7B60814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65B12A4-16C8-495A-834C-1657E7D4423C}"/>
              </a:ext>
            </a:extLst>
          </p:cNvPr>
          <p:cNvSpPr txBox="1"/>
          <p:nvPr/>
        </p:nvSpPr>
        <p:spPr>
          <a:xfrm>
            <a:off x="2295525" y="5563671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Lorem ipsum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52368C9-C868-474E-AAE4-C6F4F2C76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881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77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1967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Evaluation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44C980-E5B9-4242-A18E-8B0689999C02}"/>
              </a:ext>
            </a:extLst>
          </p:cNvPr>
          <p:cNvSpPr txBox="1"/>
          <p:nvPr/>
        </p:nvSpPr>
        <p:spPr>
          <a:xfrm>
            <a:off x="188156" y="1922378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lorem ipsum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EA3C2F03-E203-4590-A14F-687F6E8AF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8945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76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6864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Herausforderungen &amp; Limitationen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34</a:t>
            </a:r>
          </a:p>
        </p:txBody>
      </p:sp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285F794-210B-4992-BE0A-FA7B60814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65B12A4-16C8-495A-834C-1657E7D4423C}"/>
              </a:ext>
            </a:extLst>
          </p:cNvPr>
          <p:cNvSpPr txBox="1"/>
          <p:nvPr/>
        </p:nvSpPr>
        <p:spPr>
          <a:xfrm>
            <a:off x="2295525" y="5563671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Lorem ipsum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86DDBA28-1EEA-41DE-9924-9FEF6FE6D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367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55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6113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Herausforderungen &amp; Limitationen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44C980-E5B9-4242-A18E-8B0689999C02}"/>
              </a:ext>
            </a:extLst>
          </p:cNvPr>
          <p:cNvSpPr txBox="1"/>
          <p:nvPr/>
        </p:nvSpPr>
        <p:spPr>
          <a:xfrm>
            <a:off x="188156" y="1922378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lorem ipsum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20F53D23-E52A-4036-B353-13D4AB3C1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9932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73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10681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Fazit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34</a:t>
            </a:r>
          </a:p>
        </p:txBody>
      </p:sp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285F794-210B-4992-BE0A-FA7B60814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65B12A4-16C8-495A-834C-1657E7D4423C}"/>
              </a:ext>
            </a:extLst>
          </p:cNvPr>
          <p:cNvSpPr txBox="1"/>
          <p:nvPr/>
        </p:nvSpPr>
        <p:spPr>
          <a:xfrm>
            <a:off x="2295525" y="5563671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Lorem ipsum</a:t>
            </a: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2C7137D8-7E8D-4D26-B087-4EA7B47A0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5259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6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147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Agenda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3FC433-EF65-4CFB-86B9-30F87D7E420C}"/>
              </a:ext>
            </a:extLst>
          </p:cNvPr>
          <p:cNvSpPr/>
          <p:nvPr/>
        </p:nvSpPr>
        <p:spPr>
          <a:xfrm>
            <a:off x="188156" y="1414547"/>
            <a:ext cx="1181568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Motivation &amp; Problemstellung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Forschungsziele &amp; Forschungsfragen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Forschungsvorgehen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Theoretische Grundlagen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Erstellung eines featurebasierten Datensets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Training von Machine-Learning-Klassifikatoren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Evaluation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Herausforderungen &amp; Limitationen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DE" sz="2400" dirty="0"/>
              <a:t>Fazit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26CB8656-794B-4B41-88AC-DBD91700A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7307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510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/>
              <a:t>Fazit</a:t>
            </a:r>
            <a:endParaRPr lang="de-DE" sz="3200" b="1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44C980-E5B9-4242-A18E-8B0689999C02}"/>
              </a:ext>
            </a:extLst>
          </p:cNvPr>
          <p:cNvSpPr txBox="1"/>
          <p:nvPr/>
        </p:nvSpPr>
        <p:spPr>
          <a:xfrm>
            <a:off x="188156" y="1922378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lorem ipsum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CBD9C4FA-9869-43C6-B759-A99AC1202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991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91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6563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Danke für Ihre Aufmerksamkeit.</a:t>
            </a:r>
          </a:p>
          <a:p>
            <a:r>
              <a:rPr lang="de-DE" sz="3600" dirty="0"/>
              <a:t>Zeit für Fragen.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en-GB" sz="8800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37</a:t>
            </a:r>
          </a:p>
        </p:txBody>
      </p:sp>
      <p:pic>
        <p:nvPicPr>
          <p:cNvPr id="8" name="Grafik 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81E811B-3BA9-4786-9B00-047F56DD7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1BCAB49D-B1DE-4805-829C-5D4D10013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22378"/>
            <a:ext cx="11815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lorem ipsum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2AB82C68-9B92-4DB1-A4F3-4779F9592B9E}"/>
              </a:ext>
            </a:extLst>
          </p:cNvPr>
          <p:cNvSpPr txBox="1"/>
          <p:nvPr/>
        </p:nvSpPr>
        <p:spPr>
          <a:xfrm>
            <a:off x="188156" y="1138159"/>
            <a:ext cx="208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Literaturübersicht</a:t>
            </a:r>
          </a:p>
        </p:txBody>
      </p:sp>
    </p:spTree>
    <p:extLst>
      <p:ext uri="{BB962C8B-B14F-4D97-AF65-F5344CB8AC3E}">
        <p14:creationId xmlns:p14="http://schemas.microsoft.com/office/powerpoint/2010/main" val="2509967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853FC433-EF65-4CFB-86B9-30F87D7E420C}"/>
              </a:ext>
            </a:extLst>
          </p:cNvPr>
          <p:cNvSpPr/>
          <p:nvPr/>
        </p:nvSpPr>
        <p:spPr>
          <a:xfrm>
            <a:off x="188155" y="1937767"/>
            <a:ext cx="11815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lorem ipsum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6F61A5-D1A9-465A-8973-8CC3AF1D4818}"/>
              </a:ext>
            </a:extLst>
          </p:cNvPr>
          <p:cNvSpPr txBox="1"/>
          <p:nvPr/>
        </p:nvSpPr>
        <p:spPr>
          <a:xfrm>
            <a:off x="188156" y="1138159"/>
            <a:ext cx="3524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/>
              <a:t>Quellen der verwendeten Icons</a:t>
            </a:r>
          </a:p>
        </p:txBody>
      </p:sp>
    </p:spTree>
    <p:extLst>
      <p:ext uri="{BB962C8B-B14F-4D97-AF65-F5344CB8AC3E}">
        <p14:creationId xmlns:p14="http://schemas.microsoft.com/office/powerpoint/2010/main" val="4003528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016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Appendix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43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77E89211-58F3-4D6C-80F6-D7B5A2EF174A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pic>
        <p:nvPicPr>
          <p:cNvPr id="13" name="Grafik 1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2515DCF-79EB-4ED3-AD69-F7BD2214C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C3F0F22-0E83-4637-9D2F-E4AD184CE8DD}"/>
              </a:ext>
            </a:extLst>
          </p:cNvPr>
          <p:cNvSpPr txBox="1"/>
          <p:nvPr/>
        </p:nvSpPr>
        <p:spPr>
          <a:xfrm>
            <a:off x="2295525" y="5563671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11634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774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Einleitung &amp; Motivation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67AED1-7FB4-40B7-AA92-BC742AE68EC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64389AB7-1068-4353-BDFC-1AA80593B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FE94DC7-CCA8-462B-B56E-F82FD1C0BA36}"/>
              </a:ext>
            </a:extLst>
          </p:cNvPr>
          <p:cNvSpPr txBox="1"/>
          <p:nvPr/>
        </p:nvSpPr>
        <p:spPr>
          <a:xfrm>
            <a:off x="2295525" y="5563671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Lorem ipsum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269774D3-0961-488B-8E01-9D6EED9D5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5591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259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&amp; Motivation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E8A73B16-3FC3-452F-9F9A-2E72B4AAB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2197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BC44C980-E5B9-4242-A18E-8B0689999C02}"/>
              </a:ext>
            </a:extLst>
          </p:cNvPr>
          <p:cNvSpPr txBox="1"/>
          <p:nvPr/>
        </p:nvSpPr>
        <p:spPr>
          <a:xfrm>
            <a:off x="188156" y="1922378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15170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70888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Forschungsziele &amp; Forschungsfragen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563671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Lorem ipsum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2787FAC3-CBEA-49D5-B363-801016A28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156DF459-F7B9-4B07-B790-A20B4011B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26921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6311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Forschungsziele &amp; Forschungsfragen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44C980-E5B9-4242-A18E-8B0689999C02}"/>
              </a:ext>
            </a:extLst>
          </p:cNvPr>
          <p:cNvSpPr txBox="1"/>
          <p:nvPr/>
        </p:nvSpPr>
        <p:spPr>
          <a:xfrm>
            <a:off x="188156" y="1922378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lorem ipsum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CA92A73-7004-421D-8156-12DB6D2F1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4655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2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1151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Forschungsvorgehen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CCFA4065-D497-4CA7-8364-8A331851D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B165EFC-C893-4828-908F-DBC82AFA283A}"/>
              </a:ext>
            </a:extLst>
          </p:cNvPr>
          <p:cNvSpPr txBox="1"/>
          <p:nvPr/>
        </p:nvSpPr>
        <p:spPr>
          <a:xfrm>
            <a:off x="2295525" y="5563671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Lorem ipsum</a:t>
            </a: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0B427059-795D-46A0-9A36-9A0DC03E4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2205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5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3671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Forschungsvorgehen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44C980-E5B9-4242-A18E-8B0689999C02}"/>
              </a:ext>
            </a:extLst>
          </p:cNvPr>
          <p:cNvSpPr txBox="1"/>
          <p:nvPr/>
        </p:nvSpPr>
        <p:spPr>
          <a:xfrm>
            <a:off x="188156" y="1922378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lorem ipsum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DB6EF638-4542-474A-A5AD-C76B6AC04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61001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3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009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Theoretische Grundlagen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34</a:t>
            </a:r>
          </a:p>
        </p:txBody>
      </p:sp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285F794-210B-4992-BE0A-FA7B60814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65B12A4-16C8-495A-834C-1657E7D4423C}"/>
              </a:ext>
            </a:extLst>
          </p:cNvPr>
          <p:cNvSpPr txBox="1"/>
          <p:nvPr/>
        </p:nvSpPr>
        <p:spPr>
          <a:xfrm>
            <a:off x="2295525" y="5563671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Lorem ipsum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A73584A1-7347-42D5-A183-A3C458C83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5935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8853571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75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4382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730098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1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41265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42844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9026898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98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147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42</cp:revision>
  <dcterms:created xsi:type="dcterms:W3CDTF">2019-05-05T20:12:45Z</dcterms:created>
  <dcterms:modified xsi:type="dcterms:W3CDTF">2020-04-29T15:48:17Z</dcterms:modified>
</cp:coreProperties>
</file>