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69195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8D9183-5E79-40D0-909F-39EE3CECCEF9}" v="1" dt="2019-10-04T15:18:21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Hermann Strüder" userId="cadcda32-3d48-4925-b815-42bf204a7539" providerId="ADAL" clId="{178D9183-5E79-40D0-909F-39EE3CECCEF9}"/>
    <pc:docChg chg="modSld">
      <pc:chgData name="Stefan Hermann Strüder" userId="cadcda32-3d48-4925-b815-42bf204a7539" providerId="ADAL" clId="{178D9183-5E79-40D0-909F-39EE3CECCEF9}" dt="2019-10-04T15:18:27.301" v="1" actId="1076"/>
      <pc:docMkLst>
        <pc:docMk/>
      </pc:docMkLst>
      <pc:sldChg chg="addSp modSp">
        <pc:chgData name="Stefan Hermann Strüder" userId="cadcda32-3d48-4925-b815-42bf204a7539" providerId="ADAL" clId="{178D9183-5E79-40D0-909F-39EE3CECCEF9}" dt="2019-10-04T15:18:27.301" v="1" actId="1076"/>
        <pc:sldMkLst>
          <pc:docMk/>
          <pc:sldMk cId="2709031859" sldId="256"/>
        </pc:sldMkLst>
        <pc:spChg chg="mod">
          <ac:chgData name="Stefan Hermann Strüder" userId="cadcda32-3d48-4925-b815-42bf204a7539" providerId="ADAL" clId="{178D9183-5E79-40D0-909F-39EE3CECCEF9}" dt="2019-10-04T15:18:21.388" v="0" actId="164"/>
          <ac:spMkLst>
            <pc:docMk/>
            <pc:sldMk cId="2709031859" sldId="256"/>
            <ac:spMk id="4" creationId="{8BB83B75-70CE-40F3-81AF-8ACDC6C3A5A7}"/>
          </ac:spMkLst>
        </pc:spChg>
        <pc:spChg chg="mod">
          <ac:chgData name="Stefan Hermann Strüder" userId="cadcda32-3d48-4925-b815-42bf204a7539" providerId="ADAL" clId="{178D9183-5E79-40D0-909F-39EE3CECCEF9}" dt="2019-10-04T15:18:21.388" v="0" actId="164"/>
          <ac:spMkLst>
            <pc:docMk/>
            <pc:sldMk cId="2709031859" sldId="256"/>
            <ac:spMk id="5" creationId="{4A79FA31-13FE-4D30-9E94-0C62CE188FBB}"/>
          </ac:spMkLst>
        </pc:spChg>
        <pc:spChg chg="mod">
          <ac:chgData name="Stefan Hermann Strüder" userId="cadcda32-3d48-4925-b815-42bf204a7539" providerId="ADAL" clId="{178D9183-5E79-40D0-909F-39EE3CECCEF9}" dt="2019-10-04T15:18:21.388" v="0" actId="164"/>
          <ac:spMkLst>
            <pc:docMk/>
            <pc:sldMk cId="2709031859" sldId="256"/>
            <ac:spMk id="6" creationId="{4CE92DD2-FE87-4D78-815D-A4B20E65C3A5}"/>
          </ac:spMkLst>
        </pc:spChg>
        <pc:spChg chg="mod">
          <ac:chgData name="Stefan Hermann Strüder" userId="cadcda32-3d48-4925-b815-42bf204a7539" providerId="ADAL" clId="{178D9183-5E79-40D0-909F-39EE3CECCEF9}" dt="2019-10-04T15:18:21.388" v="0" actId="164"/>
          <ac:spMkLst>
            <pc:docMk/>
            <pc:sldMk cId="2709031859" sldId="256"/>
            <ac:spMk id="7" creationId="{BEC77BE1-450C-4CC2-85F2-689E8DD4455F}"/>
          </ac:spMkLst>
        </pc:spChg>
        <pc:spChg chg="mod">
          <ac:chgData name="Stefan Hermann Strüder" userId="cadcda32-3d48-4925-b815-42bf204a7539" providerId="ADAL" clId="{178D9183-5E79-40D0-909F-39EE3CECCEF9}" dt="2019-10-04T15:18:21.388" v="0" actId="164"/>
          <ac:spMkLst>
            <pc:docMk/>
            <pc:sldMk cId="2709031859" sldId="256"/>
            <ac:spMk id="8" creationId="{6A0A8515-8CB7-4146-B861-03441F49F069}"/>
          </ac:spMkLst>
        </pc:spChg>
        <pc:spChg chg="mod">
          <ac:chgData name="Stefan Hermann Strüder" userId="cadcda32-3d48-4925-b815-42bf204a7539" providerId="ADAL" clId="{178D9183-5E79-40D0-909F-39EE3CECCEF9}" dt="2019-10-04T15:18:21.388" v="0" actId="164"/>
          <ac:spMkLst>
            <pc:docMk/>
            <pc:sldMk cId="2709031859" sldId="256"/>
            <ac:spMk id="25" creationId="{6AE3A624-A06F-43F2-A352-620EF7A268B3}"/>
          </ac:spMkLst>
        </pc:spChg>
        <pc:spChg chg="mod">
          <ac:chgData name="Stefan Hermann Strüder" userId="cadcda32-3d48-4925-b815-42bf204a7539" providerId="ADAL" clId="{178D9183-5E79-40D0-909F-39EE3CECCEF9}" dt="2019-10-04T15:18:21.388" v="0" actId="164"/>
          <ac:spMkLst>
            <pc:docMk/>
            <pc:sldMk cId="2709031859" sldId="256"/>
            <ac:spMk id="47" creationId="{A8F77E67-CC3E-4E97-9637-572FB1A25EAF}"/>
          </ac:spMkLst>
        </pc:spChg>
        <pc:spChg chg="mod">
          <ac:chgData name="Stefan Hermann Strüder" userId="cadcda32-3d48-4925-b815-42bf204a7539" providerId="ADAL" clId="{178D9183-5E79-40D0-909F-39EE3CECCEF9}" dt="2019-10-04T15:18:21.388" v="0" actId="164"/>
          <ac:spMkLst>
            <pc:docMk/>
            <pc:sldMk cId="2709031859" sldId="256"/>
            <ac:spMk id="48" creationId="{81F1EE7C-3CE6-4299-8113-F7CD90BEE389}"/>
          </ac:spMkLst>
        </pc:spChg>
        <pc:spChg chg="mod">
          <ac:chgData name="Stefan Hermann Strüder" userId="cadcda32-3d48-4925-b815-42bf204a7539" providerId="ADAL" clId="{178D9183-5E79-40D0-909F-39EE3CECCEF9}" dt="2019-10-04T15:18:21.388" v="0" actId="164"/>
          <ac:spMkLst>
            <pc:docMk/>
            <pc:sldMk cId="2709031859" sldId="256"/>
            <ac:spMk id="49" creationId="{8AEBC87C-7DBD-44B2-81B7-2706B4568D36}"/>
          </ac:spMkLst>
        </pc:spChg>
        <pc:spChg chg="mod">
          <ac:chgData name="Stefan Hermann Strüder" userId="cadcda32-3d48-4925-b815-42bf204a7539" providerId="ADAL" clId="{178D9183-5E79-40D0-909F-39EE3CECCEF9}" dt="2019-10-04T15:18:21.388" v="0" actId="164"/>
          <ac:spMkLst>
            <pc:docMk/>
            <pc:sldMk cId="2709031859" sldId="256"/>
            <ac:spMk id="50" creationId="{5A482C23-6A87-4F03-9555-2E05A6AEDC8B}"/>
          </ac:spMkLst>
        </pc:spChg>
        <pc:spChg chg="mod">
          <ac:chgData name="Stefan Hermann Strüder" userId="cadcda32-3d48-4925-b815-42bf204a7539" providerId="ADAL" clId="{178D9183-5E79-40D0-909F-39EE3CECCEF9}" dt="2019-10-04T15:18:21.388" v="0" actId="164"/>
          <ac:spMkLst>
            <pc:docMk/>
            <pc:sldMk cId="2709031859" sldId="256"/>
            <ac:spMk id="51" creationId="{B429E100-64C1-4B73-91E7-F5A873243837}"/>
          </ac:spMkLst>
        </pc:spChg>
        <pc:grpChg chg="add mod">
          <ac:chgData name="Stefan Hermann Strüder" userId="cadcda32-3d48-4925-b815-42bf204a7539" providerId="ADAL" clId="{178D9183-5E79-40D0-909F-39EE3CECCEF9}" dt="2019-10-04T15:18:27.301" v="1" actId="1076"/>
          <ac:grpSpMkLst>
            <pc:docMk/>
            <pc:sldMk cId="2709031859" sldId="256"/>
            <ac:grpSpMk id="2" creationId="{4BA96F89-C297-4F59-B3FF-9A7D11281EB2}"/>
          </ac:grpSpMkLst>
        </pc:grpChg>
        <pc:cxnChg chg="mod">
          <ac:chgData name="Stefan Hermann Strüder" userId="cadcda32-3d48-4925-b815-42bf204a7539" providerId="ADAL" clId="{178D9183-5E79-40D0-909F-39EE3CECCEF9}" dt="2019-10-04T15:18:21.388" v="0" actId="164"/>
          <ac:cxnSpMkLst>
            <pc:docMk/>
            <pc:sldMk cId="2709031859" sldId="256"/>
            <ac:cxnSpMk id="36" creationId="{25151015-F4B1-48F9-AF8F-5ABC03691AA8}"/>
          </ac:cxnSpMkLst>
        </pc:cxnChg>
        <pc:cxnChg chg="mod">
          <ac:chgData name="Stefan Hermann Strüder" userId="cadcda32-3d48-4925-b815-42bf204a7539" providerId="ADAL" clId="{178D9183-5E79-40D0-909F-39EE3CECCEF9}" dt="2019-10-04T15:18:21.388" v="0" actId="164"/>
          <ac:cxnSpMkLst>
            <pc:docMk/>
            <pc:sldMk cId="2709031859" sldId="256"/>
            <ac:cxnSpMk id="41" creationId="{E6F4D75E-0D39-4B34-8430-D74C2D6FE8C9}"/>
          </ac:cxnSpMkLst>
        </pc:cxnChg>
        <pc:cxnChg chg="mod">
          <ac:chgData name="Stefan Hermann Strüder" userId="cadcda32-3d48-4925-b815-42bf204a7539" providerId="ADAL" clId="{178D9183-5E79-40D0-909F-39EE3CECCEF9}" dt="2019-10-04T15:18:21.388" v="0" actId="164"/>
          <ac:cxnSpMkLst>
            <pc:docMk/>
            <pc:sldMk cId="2709031859" sldId="256"/>
            <ac:cxnSpMk id="43" creationId="{BB776862-5746-49CD-AAFC-9AB88C395AC0}"/>
          </ac:cxnSpMkLst>
        </pc:cxnChg>
        <pc:cxnChg chg="mod">
          <ac:chgData name="Stefan Hermann Strüder" userId="cadcda32-3d48-4925-b815-42bf204a7539" providerId="ADAL" clId="{178D9183-5E79-40D0-909F-39EE3CECCEF9}" dt="2019-10-04T15:18:21.388" v="0" actId="164"/>
          <ac:cxnSpMkLst>
            <pc:docMk/>
            <pc:sldMk cId="2709031859" sldId="256"/>
            <ac:cxnSpMk id="45" creationId="{008A07A9-3220-4F94-8598-EE0AEDC9C069}"/>
          </ac:cxnSpMkLst>
        </pc:cxnChg>
        <pc:cxnChg chg="mod">
          <ac:chgData name="Stefan Hermann Strüder" userId="cadcda32-3d48-4925-b815-42bf204a7539" providerId="ADAL" clId="{178D9183-5E79-40D0-909F-39EE3CECCEF9}" dt="2019-10-04T15:18:21.388" v="0" actId="164"/>
          <ac:cxnSpMkLst>
            <pc:docMk/>
            <pc:sldMk cId="2709031859" sldId="256"/>
            <ac:cxnSpMk id="57" creationId="{C21B02B9-C8C4-43C1-AE2E-754EE14DFBDF}"/>
          </ac:cxnSpMkLst>
        </pc:cxnChg>
        <pc:cxnChg chg="mod">
          <ac:chgData name="Stefan Hermann Strüder" userId="cadcda32-3d48-4925-b815-42bf204a7539" providerId="ADAL" clId="{178D9183-5E79-40D0-909F-39EE3CECCEF9}" dt="2019-10-04T15:18:21.388" v="0" actId="164"/>
          <ac:cxnSpMkLst>
            <pc:docMk/>
            <pc:sldMk cId="2709031859" sldId="256"/>
            <ac:cxnSpMk id="59" creationId="{E67264E6-43DF-4493-BDE1-D58E54FB441F}"/>
          </ac:cxnSpMkLst>
        </pc:cxnChg>
        <pc:cxnChg chg="mod">
          <ac:chgData name="Stefan Hermann Strüder" userId="cadcda32-3d48-4925-b815-42bf204a7539" providerId="ADAL" clId="{178D9183-5E79-40D0-909F-39EE3CECCEF9}" dt="2019-10-04T15:18:21.388" v="0" actId="164"/>
          <ac:cxnSpMkLst>
            <pc:docMk/>
            <pc:sldMk cId="2709031859" sldId="256"/>
            <ac:cxnSpMk id="61" creationId="{5C2D1EC4-46C9-48F3-93BA-52984C6708F3}"/>
          </ac:cxnSpMkLst>
        </pc:cxnChg>
        <pc:cxnChg chg="mod">
          <ac:chgData name="Stefan Hermann Strüder" userId="cadcda32-3d48-4925-b815-42bf204a7539" providerId="ADAL" clId="{178D9183-5E79-40D0-909F-39EE3CECCEF9}" dt="2019-10-04T15:18:21.388" v="0" actId="164"/>
          <ac:cxnSpMkLst>
            <pc:docMk/>
            <pc:sldMk cId="2709031859" sldId="256"/>
            <ac:cxnSpMk id="63" creationId="{66083EB2-6E5F-473D-AD24-8F6ECA8C25E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4947" y="1122363"/>
            <a:ext cx="1268968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4947" y="3602038"/>
            <a:ext cx="1268968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E3F7-214E-4C2F-8B81-6F43FFD4F7E6}" type="datetimeFigureOut">
              <a:rPr lang="de-DE" smtClean="0"/>
              <a:t>04.10.2019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84BF-7B68-4FCD-A38B-9398CE7EAC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14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E3F7-214E-4C2F-8B81-6F43FFD4F7E6}" type="datetimeFigureOut">
              <a:rPr lang="de-DE" smtClean="0"/>
              <a:t>04.10.2019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84BF-7B68-4FCD-A38B-9398CE7EAC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877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108071" y="365125"/>
            <a:ext cx="3648283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63221" y="365125"/>
            <a:ext cx="1073335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E3F7-214E-4C2F-8B81-6F43FFD4F7E6}" type="datetimeFigureOut">
              <a:rPr lang="de-DE" smtClean="0"/>
              <a:t>04.10.2019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84BF-7B68-4FCD-A38B-9398CE7EAC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64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E3F7-214E-4C2F-8B81-6F43FFD4F7E6}" type="datetimeFigureOut">
              <a:rPr lang="de-DE" smtClean="0"/>
              <a:t>04.10.2019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84BF-7B68-4FCD-A38B-9398CE7EAC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7636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409" y="1709739"/>
            <a:ext cx="1459313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409" y="4589464"/>
            <a:ext cx="1459313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E3F7-214E-4C2F-8B81-6F43FFD4F7E6}" type="datetimeFigureOut">
              <a:rPr lang="de-DE" smtClean="0"/>
              <a:t>04.10.2019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84BF-7B68-4FCD-A38B-9398CE7EAC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43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3221" y="1825625"/>
            <a:ext cx="7190819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5535" y="1825625"/>
            <a:ext cx="7190819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E3F7-214E-4C2F-8B81-6F43FFD4F7E6}" type="datetimeFigureOut">
              <a:rPr lang="de-DE" smtClean="0"/>
              <a:t>04.10.2019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84BF-7B68-4FCD-A38B-9398CE7EAC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02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425" y="365126"/>
            <a:ext cx="14593133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5425" y="1681163"/>
            <a:ext cx="715777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5425" y="2505075"/>
            <a:ext cx="7157773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565535" y="1681163"/>
            <a:ext cx="71930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565535" y="2505075"/>
            <a:ext cx="7193023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E3F7-214E-4C2F-8B81-6F43FFD4F7E6}" type="datetimeFigureOut">
              <a:rPr lang="de-DE" smtClean="0"/>
              <a:t>04.10.2019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84BF-7B68-4FCD-A38B-9398CE7EAC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79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E3F7-214E-4C2F-8B81-6F43FFD4F7E6}" type="datetimeFigureOut">
              <a:rPr lang="de-DE" smtClean="0"/>
              <a:t>04.10.2019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84BF-7B68-4FCD-A38B-9398CE7EAC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250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E3F7-214E-4C2F-8B81-6F43FFD4F7E6}" type="datetimeFigureOut">
              <a:rPr lang="de-DE" smtClean="0"/>
              <a:t>04.10.2019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84BF-7B68-4FCD-A38B-9398CE7EAC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03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425" y="457200"/>
            <a:ext cx="545700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3023" y="987426"/>
            <a:ext cx="856553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5425" y="2057400"/>
            <a:ext cx="545700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E3F7-214E-4C2F-8B81-6F43FFD4F7E6}" type="datetimeFigureOut">
              <a:rPr lang="de-DE" smtClean="0"/>
              <a:t>04.10.2019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84BF-7B68-4FCD-A38B-9398CE7EAC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82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425" y="457200"/>
            <a:ext cx="545700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93023" y="987426"/>
            <a:ext cx="856553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5425" y="2057400"/>
            <a:ext cx="545700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E3F7-214E-4C2F-8B81-6F43FFD4F7E6}" type="datetimeFigureOut">
              <a:rPr lang="de-DE" smtClean="0"/>
              <a:t>04.10.2019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84BF-7B68-4FCD-A38B-9398CE7EAC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5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3221" y="365126"/>
            <a:ext cx="145931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3221" y="1825625"/>
            <a:ext cx="145931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221" y="6356351"/>
            <a:ext cx="3806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7E3F7-214E-4C2F-8B81-6F43FFD4F7E6}" type="datetimeFigureOut">
              <a:rPr lang="de-DE" smtClean="0"/>
              <a:t>04.10.2019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4609" y="6356351"/>
            <a:ext cx="57103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949450" y="6356351"/>
            <a:ext cx="3806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84BF-7B68-4FCD-A38B-9398CE7EAC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57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BA96F89-C297-4F59-B3FF-9A7D11281EB2}"/>
              </a:ext>
            </a:extLst>
          </p:cNvPr>
          <p:cNvGrpSpPr/>
          <p:nvPr/>
        </p:nvGrpSpPr>
        <p:grpSpPr>
          <a:xfrm>
            <a:off x="343495" y="2152131"/>
            <a:ext cx="16232584" cy="1363954"/>
            <a:chOff x="413689" y="1248617"/>
            <a:chExt cx="16232584" cy="1363954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8BB83B75-70CE-40F3-81AF-8ACDC6C3A5A7}"/>
                </a:ext>
              </a:extLst>
            </p:cNvPr>
            <p:cNvSpPr/>
            <p:nvPr/>
          </p:nvSpPr>
          <p:spPr>
            <a:xfrm>
              <a:off x="413690" y="1254967"/>
              <a:ext cx="2174033" cy="6173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Business Understanding</a:t>
              </a: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4A79FA31-13FE-4D30-9E94-0C62CE188FBB}"/>
                </a:ext>
              </a:extLst>
            </p:cNvPr>
            <p:cNvSpPr/>
            <p:nvPr/>
          </p:nvSpPr>
          <p:spPr>
            <a:xfrm>
              <a:off x="3225400" y="1254968"/>
              <a:ext cx="2174033" cy="61737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Data </a:t>
              </a:r>
            </a:p>
            <a:p>
              <a:pPr algn="ctr"/>
              <a:r>
                <a:rPr lang="de-DE" b="1" dirty="0"/>
                <a:t>Understanding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CE92DD2-FE87-4D78-815D-A4B20E65C3A5}"/>
                </a:ext>
              </a:extLst>
            </p:cNvPr>
            <p:cNvSpPr/>
            <p:nvPr/>
          </p:nvSpPr>
          <p:spPr>
            <a:xfrm>
              <a:off x="6037110" y="1254967"/>
              <a:ext cx="2174033" cy="617359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Data</a:t>
              </a:r>
            </a:p>
            <a:p>
              <a:pPr algn="ctr"/>
              <a:r>
                <a:rPr lang="de-DE" b="1" dirty="0"/>
                <a:t>Preparation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BEC77BE1-450C-4CC2-85F2-689E8DD4455F}"/>
                </a:ext>
              </a:extLst>
            </p:cNvPr>
            <p:cNvSpPr/>
            <p:nvPr/>
          </p:nvSpPr>
          <p:spPr>
            <a:xfrm>
              <a:off x="8848820" y="1254968"/>
              <a:ext cx="2174033" cy="617358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Modeling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6A0A8515-8CB7-4146-B861-03441F49F069}"/>
                </a:ext>
              </a:extLst>
            </p:cNvPr>
            <p:cNvSpPr/>
            <p:nvPr/>
          </p:nvSpPr>
          <p:spPr>
            <a:xfrm>
              <a:off x="11660530" y="1254967"/>
              <a:ext cx="2174033" cy="61735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Evaluation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6AE3A624-A06F-43F2-A352-620EF7A268B3}"/>
                </a:ext>
              </a:extLst>
            </p:cNvPr>
            <p:cNvSpPr/>
            <p:nvPr/>
          </p:nvSpPr>
          <p:spPr>
            <a:xfrm>
              <a:off x="14472240" y="1254968"/>
              <a:ext cx="2174033" cy="61735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Deployment</a:t>
              </a:r>
            </a:p>
          </p:txBody>
        </p: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25151015-F4B1-48F9-AF8F-5ABC03691AA8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5399433" y="1563647"/>
              <a:ext cx="637677" cy="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E6F4D75E-0D39-4B34-8430-D74C2D6FE8C9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 flipV="1">
              <a:off x="11022853" y="1563646"/>
              <a:ext cx="637677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BB776862-5746-49CD-AAFC-9AB88C395AC0}"/>
                </a:ext>
              </a:extLst>
            </p:cNvPr>
            <p:cNvCxnSpPr>
              <a:stCxn id="8" idx="3"/>
              <a:endCxn id="25" idx="1"/>
            </p:cNvCxnSpPr>
            <p:nvPr/>
          </p:nvCxnSpPr>
          <p:spPr>
            <a:xfrm>
              <a:off x="13834563" y="1563646"/>
              <a:ext cx="63767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Verbinder: gewinkelt 44">
              <a:extLst>
                <a:ext uri="{FF2B5EF4-FFF2-40B4-BE49-F238E27FC236}">
                  <a16:creationId xmlns:a16="http://schemas.microsoft.com/office/drawing/2014/main" id="{008A07A9-3220-4F94-8598-EE0AEDC9C069}"/>
                </a:ext>
              </a:extLst>
            </p:cNvPr>
            <p:cNvCxnSpPr>
              <a:stCxn id="8" idx="0"/>
              <a:endCxn id="4" idx="0"/>
            </p:cNvCxnSpPr>
            <p:nvPr/>
          </p:nvCxnSpPr>
          <p:spPr>
            <a:xfrm rot="16200000" flipV="1">
              <a:off x="7124127" y="-4368453"/>
              <a:ext cx="12700" cy="11246840"/>
            </a:xfrm>
            <a:prstGeom prst="bentConnector3">
              <a:avLst>
                <a:gd name="adj1" fmla="val 3685717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A8F77E67-CC3E-4E97-9637-572FB1A25EAF}"/>
                </a:ext>
              </a:extLst>
            </p:cNvPr>
            <p:cNvSpPr/>
            <p:nvPr/>
          </p:nvSpPr>
          <p:spPr>
            <a:xfrm>
              <a:off x="413689" y="2220685"/>
              <a:ext cx="4985743" cy="3918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Vorbereitung</a:t>
              </a: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81F1EE7C-3CE6-4299-8113-F7CD90BEE389}"/>
                </a:ext>
              </a:extLst>
            </p:cNvPr>
            <p:cNvSpPr/>
            <p:nvPr/>
          </p:nvSpPr>
          <p:spPr>
            <a:xfrm>
              <a:off x="6037110" y="2220685"/>
              <a:ext cx="2174033" cy="3918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RO1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8AEBC87C-7DBD-44B2-81B7-2706B4568D36}"/>
                </a:ext>
              </a:extLst>
            </p:cNvPr>
            <p:cNvSpPr/>
            <p:nvPr/>
          </p:nvSpPr>
          <p:spPr>
            <a:xfrm>
              <a:off x="8848819" y="2220685"/>
              <a:ext cx="2174033" cy="3918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RO2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5A482C23-6A87-4F03-9555-2E05A6AEDC8B}"/>
                </a:ext>
              </a:extLst>
            </p:cNvPr>
            <p:cNvSpPr/>
            <p:nvPr/>
          </p:nvSpPr>
          <p:spPr>
            <a:xfrm>
              <a:off x="11660528" y="2218194"/>
              <a:ext cx="2174033" cy="3918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RO3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B429E100-64C1-4B73-91E7-F5A873243837}"/>
                </a:ext>
              </a:extLst>
            </p:cNvPr>
            <p:cNvSpPr/>
            <p:nvPr/>
          </p:nvSpPr>
          <p:spPr>
            <a:xfrm>
              <a:off x="14472237" y="2218194"/>
              <a:ext cx="2174033" cy="3918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Nachbereitung</a:t>
              </a:r>
            </a:p>
          </p:txBody>
        </p: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C21B02B9-C8C4-43C1-AE2E-754EE14DFBDF}"/>
                </a:ext>
              </a:extLst>
            </p:cNvPr>
            <p:cNvCxnSpPr>
              <a:cxnSpLocks/>
            </p:cNvCxnSpPr>
            <p:nvPr/>
          </p:nvCxnSpPr>
          <p:spPr>
            <a:xfrm>
              <a:off x="2587723" y="1389479"/>
              <a:ext cx="6376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E67264E6-43DF-4493-BDE1-D58E54FB44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7723" y="1737831"/>
              <a:ext cx="6376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5C2D1EC4-46C9-48F3-93BA-52984C6708F3}"/>
                </a:ext>
              </a:extLst>
            </p:cNvPr>
            <p:cNvCxnSpPr>
              <a:cxnSpLocks/>
            </p:cNvCxnSpPr>
            <p:nvPr/>
          </p:nvCxnSpPr>
          <p:spPr>
            <a:xfrm>
              <a:off x="8211143" y="1389471"/>
              <a:ext cx="6376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66083EB2-6E5F-473D-AD24-8F6ECA8C25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1143" y="1737823"/>
              <a:ext cx="6376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9031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64C8939B967D42940F980C705431C7" ma:contentTypeVersion="8" ma:contentTypeDescription="Create a new document." ma:contentTypeScope="" ma:versionID="0a7fe2ea26428032a63572263b80c76f">
  <xsd:schema xmlns:xsd="http://www.w3.org/2001/XMLSchema" xmlns:xs="http://www.w3.org/2001/XMLSchema" xmlns:p="http://schemas.microsoft.com/office/2006/metadata/properties" xmlns:ns3="4395f111-2fa8-438e-b4b6-c2f992180085" targetNamespace="http://schemas.microsoft.com/office/2006/metadata/properties" ma:root="true" ma:fieldsID="6ee790a3479a671707361b3fe717d1b3" ns3:_="">
    <xsd:import namespace="4395f111-2fa8-438e-b4b6-c2f99218008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95f111-2fa8-438e-b4b6-c2f9921800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C927E4-E022-4F42-AEAA-84FE1C300D8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4011FAD-9AB7-4F73-942F-3749C6F981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68ED1F-6C49-44EE-BFB2-C0B23E3C0E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95f111-2fa8-438e-b4b6-c2f992180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Strüder</dc:creator>
  <cp:lastModifiedBy>Stefan Strüder</cp:lastModifiedBy>
  <cp:revision>3</cp:revision>
  <dcterms:created xsi:type="dcterms:W3CDTF">2019-08-21T14:20:29Z</dcterms:created>
  <dcterms:modified xsi:type="dcterms:W3CDTF">2019-10-04T15:18:30Z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0x0101007B64C8939B967D42940F980C705431C7</vt:lpwstr>
  </property>
</Properties>
</file>