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356" r:id="rId3"/>
    <p:sldId id="325" r:id="rId4"/>
    <p:sldId id="408" r:id="rId5"/>
    <p:sldId id="422" r:id="rId6"/>
    <p:sldId id="407" r:id="rId7"/>
    <p:sldId id="426" r:id="rId8"/>
    <p:sldId id="324" r:id="rId9"/>
    <p:sldId id="352" r:id="rId10"/>
    <p:sldId id="404" r:id="rId11"/>
    <p:sldId id="409" r:id="rId12"/>
    <p:sldId id="423" r:id="rId13"/>
    <p:sldId id="405" r:id="rId14"/>
    <p:sldId id="417" r:id="rId15"/>
    <p:sldId id="406" r:id="rId16"/>
    <p:sldId id="380" r:id="rId17"/>
    <p:sldId id="381" r:id="rId18"/>
    <p:sldId id="415" r:id="rId19"/>
    <p:sldId id="419" r:id="rId20"/>
    <p:sldId id="420" r:id="rId21"/>
    <p:sldId id="418" r:id="rId22"/>
    <p:sldId id="411" r:id="rId23"/>
    <p:sldId id="412" r:id="rId24"/>
    <p:sldId id="413" r:id="rId25"/>
    <p:sldId id="414" r:id="rId26"/>
    <p:sldId id="382" r:id="rId27"/>
    <p:sldId id="383" r:id="rId28"/>
    <p:sldId id="424" r:id="rId29"/>
    <p:sldId id="425" r:id="rId30"/>
    <p:sldId id="261" r:id="rId31"/>
    <p:sldId id="335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Hermann Strüder" initials="SHS" lastIdx="1" clrIdx="0">
    <p:extLst>
      <p:ext uri="{19B8F6BF-5375-455C-9EA6-DF929625EA0E}">
        <p15:presenceInfo xmlns:p15="http://schemas.microsoft.com/office/powerpoint/2012/main" userId="Stefan Hermann Strü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F"/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B33F-AAEB-4361-AD0E-50B32A4215F9}" v="4" dt="2020-02-07T13:19:5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777" autoAdjust="0"/>
  </p:normalViewPr>
  <p:slideViewPr>
    <p:cSldViewPr snapToGrid="0">
      <p:cViewPr varScale="1">
        <p:scale>
          <a:sx n="77" d="100"/>
          <a:sy n="77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48C0228D-2751-420D-9E2C-832E12E6DCE1}"/>
    <pc:docChg chg="undo custSel addSld delSld modSld">
      <pc:chgData name="Stefan Hermann Strüder" userId="cadcda32-3d48-4925-b815-42bf204a7539" providerId="ADAL" clId="{48C0228D-2751-420D-9E2C-832E12E6DCE1}" dt="2020-01-08T09:12:26.521" v="166" actId="5793"/>
      <pc:docMkLst>
        <pc:docMk/>
      </pc:docMkLst>
      <pc:sldChg chg="modSp modNotesTx">
        <pc:chgData name="Stefan Hermann Strüder" userId="cadcda32-3d48-4925-b815-42bf204a7539" providerId="ADAL" clId="{48C0228D-2751-420D-9E2C-832E12E6DCE1}" dt="2020-01-08T09:12:02.591" v="154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48C0228D-2751-420D-9E2C-832E12E6DCE1}" dt="2020-01-08T09:11:55.275" v="153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add del">
        <pc:chgData name="Stefan Hermann Strüder" userId="cadcda32-3d48-4925-b815-42bf204a7539" providerId="ADAL" clId="{48C0228D-2751-420D-9E2C-832E12E6DCE1}" dt="2020-01-08T09:10:35.610" v="13" actId="47"/>
        <pc:sldMkLst>
          <pc:docMk/>
          <pc:sldMk cId="3676226598" sldId="260"/>
        </pc:sldMkLst>
      </pc:sldChg>
      <pc:sldChg chg="modNotesTx">
        <pc:chgData name="Stefan Hermann Strüder" userId="cadcda32-3d48-4925-b815-42bf204a7539" providerId="ADAL" clId="{48C0228D-2751-420D-9E2C-832E12E6DCE1}" dt="2020-01-08T09:12:04.306" v="155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48C0228D-2751-420D-9E2C-832E12E6DCE1}" dt="2020-01-08T09:12:08.414" v="157" actId="20577"/>
        <pc:sldMkLst>
          <pc:docMk/>
          <pc:sldMk cId="3531022359" sldId="325"/>
        </pc:sldMkLst>
      </pc:sldChg>
      <pc:sldChg chg="modNotesTx">
        <pc:chgData name="Stefan Hermann Strüder" userId="cadcda32-3d48-4925-b815-42bf204a7539" providerId="ADAL" clId="{48C0228D-2751-420D-9E2C-832E12E6DCE1}" dt="2020-01-08T09:12:14.289" v="160" actId="2057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8C0228D-2751-420D-9E2C-832E12E6DCE1}" dt="2020-01-08T09:10:26.642" v="0" actId="47"/>
        <pc:sldMkLst>
          <pc:docMk/>
          <pc:sldMk cId="3974297676" sldId="327"/>
        </pc:sldMkLst>
      </pc:sldChg>
      <pc:sldChg chg="del">
        <pc:chgData name="Stefan Hermann Strüder" userId="cadcda32-3d48-4925-b815-42bf204a7539" providerId="ADAL" clId="{48C0228D-2751-420D-9E2C-832E12E6DCE1}" dt="2020-01-08T09:10:42.559" v="21" actId="47"/>
        <pc:sldMkLst>
          <pc:docMk/>
          <pc:sldMk cId="2316390904" sldId="328"/>
        </pc:sldMkLst>
      </pc:sldChg>
      <pc:sldChg chg="del">
        <pc:chgData name="Stefan Hermann Strüder" userId="cadcda32-3d48-4925-b815-42bf204a7539" providerId="ADAL" clId="{48C0228D-2751-420D-9E2C-832E12E6DCE1}" dt="2020-01-08T09:10:43.600" v="25" actId="47"/>
        <pc:sldMkLst>
          <pc:docMk/>
          <pc:sldMk cId="3304058007" sldId="330"/>
        </pc:sldMkLst>
      </pc:sldChg>
      <pc:sldChg chg="del">
        <pc:chgData name="Stefan Hermann Strüder" userId="cadcda32-3d48-4925-b815-42bf204a7539" providerId="ADAL" clId="{48C0228D-2751-420D-9E2C-832E12E6DCE1}" dt="2020-01-08T09:10:27.516" v="3" actId="47"/>
        <pc:sldMkLst>
          <pc:docMk/>
          <pc:sldMk cId="3571366818" sldId="332"/>
        </pc:sldMkLst>
      </pc:sldChg>
      <pc:sldChg chg="modNotesTx">
        <pc:chgData name="Stefan Hermann Strüder" userId="cadcda32-3d48-4925-b815-42bf204a7539" providerId="ADAL" clId="{48C0228D-2751-420D-9E2C-832E12E6DCE1}" dt="2020-01-08T09:12:16.861" v="161" actId="20577"/>
        <pc:sldMkLst>
          <pc:docMk/>
          <pc:sldMk cId="951824523" sldId="334"/>
        </pc:sldMkLst>
      </pc:sldChg>
      <pc:sldChg chg="modNotesTx">
        <pc:chgData name="Stefan Hermann Strüder" userId="cadcda32-3d48-4925-b815-42bf204a7539" providerId="ADAL" clId="{48C0228D-2751-420D-9E2C-832E12E6DCE1}" dt="2020-01-08T09:12:22.185" v="163" actId="5793"/>
        <pc:sldMkLst>
          <pc:docMk/>
          <pc:sldMk cId="119021867" sldId="335"/>
        </pc:sldMkLst>
      </pc:sldChg>
      <pc:sldChg chg="del">
        <pc:chgData name="Stefan Hermann Strüder" userId="cadcda32-3d48-4925-b815-42bf204a7539" providerId="ADAL" clId="{48C0228D-2751-420D-9E2C-832E12E6DCE1}" dt="2020-01-08T09:10:47.811" v="35" actId="47"/>
        <pc:sldMkLst>
          <pc:docMk/>
          <pc:sldMk cId="1359975828" sldId="337"/>
        </pc:sldMkLst>
      </pc:sldChg>
      <pc:sldChg chg="del">
        <pc:chgData name="Stefan Hermann Strüder" userId="cadcda32-3d48-4925-b815-42bf204a7539" providerId="ADAL" clId="{48C0228D-2751-420D-9E2C-832E12E6DCE1}" dt="2020-01-08T09:10:48.084" v="36" actId="47"/>
        <pc:sldMkLst>
          <pc:docMk/>
          <pc:sldMk cId="2601958616" sldId="338"/>
        </pc:sldMkLst>
      </pc:sldChg>
      <pc:sldChg chg="del">
        <pc:chgData name="Stefan Hermann Strüder" userId="cadcda32-3d48-4925-b815-42bf204a7539" providerId="ADAL" clId="{48C0228D-2751-420D-9E2C-832E12E6DCE1}" dt="2020-01-08T09:10:48.378" v="37" actId="47"/>
        <pc:sldMkLst>
          <pc:docMk/>
          <pc:sldMk cId="4203771617" sldId="339"/>
        </pc:sldMkLst>
      </pc:sldChg>
      <pc:sldChg chg="del">
        <pc:chgData name="Stefan Hermann Strüder" userId="cadcda32-3d48-4925-b815-42bf204a7539" providerId="ADAL" clId="{48C0228D-2751-420D-9E2C-832E12E6DCE1}" dt="2020-01-08T09:10:49.264" v="38" actId="47"/>
        <pc:sldMkLst>
          <pc:docMk/>
          <pc:sldMk cId="3526805386" sldId="340"/>
        </pc:sldMkLst>
      </pc:sldChg>
      <pc:sldChg chg="del">
        <pc:chgData name="Stefan Hermann Strüder" userId="cadcda32-3d48-4925-b815-42bf204a7539" providerId="ADAL" clId="{48C0228D-2751-420D-9E2C-832E12E6DCE1}" dt="2020-01-08T09:10:50.477" v="39" actId="47"/>
        <pc:sldMkLst>
          <pc:docMk/>
          <pc:sldMk cId="1049444189" sldId="341"/>
        </pc:sldMkLst>
      </pc:sldChg>
      <pc:sldChg chg="del">
        <pc:chgData name="Stefan Hermann Strüder" userId="cadcda32-3d48-4925-b815-42bf204a7539" providerId="ADAL" clId="{48C0228D-2751-420D-9E2C-832E12E6DCE1}" dt="2020-01-08T09:10:42.848" v="22" actId="47"/>
        <pc:sldMkLst>
          <pc:docMk/>
          <pc:sldMk cId="3926214294" sldId="342"/>
        </pc:sldMkLst>
      </pc:sldChg>
      <pc:sldChg chg="del">
        <pc:chgData name="Stefan Hermann Strüder" userId="cadcda32-3d48-4925-b815-42bf204a7539" providerId="ADAL" clId="{48C0228D-2751-420D-9E2C-832E12E6DCE1}" dt="2020-01-08T09:10:43.113" v="23" actId="47"/>
        <pc:sldMkLst>
          <pc:docMk/>
          <pc:sldMk cId="3718252980" sldId="343"/>
        </pc:sldMkLst>
      </pc:sldChg>
      <pc:sldChg chg="del">
        <pc:chgData name="Stefan Hermann Strüder" userId="cadcda32-3d48-4925-b815-42bf204a7539" providerId="ADAL" clId="{48C0228D-2751-420D-9E2C-832E12E6DCE1}" dt="2020-01-08T09:10:44.706" v="27" actId="47"/>
        <pc:sldMkLst>
          <pc:docMk/>
          <pc:sldMk cId="2178838571" sldId="344"/>
        </pc:sldMkLst>
      </pc:sldChg>
      <pc:sldChg chg="del">
        <pc:chgData name="Stefan Hermann Strüder" userId="cadcda32-3d48-4925-b815-42bf204a7539" providerId="ADAL" clId="{48C0228D-2751-420D-9E2C-832E12E6DCE1}" dt="2020-01-08T09:10:43.344" v="24" actId="47"/>
        <pc:sldMkLst>
          <pc:docMk/>
          <pc:sldMk cId="4077113152" sldId="345"/>
        </pc:sldMkLst>
      </pc:sldChg>
      <pc:sldChg chg="del">
        <pc:chgData name="Stefan Hermann Strüder" userId="cadcda32-3d48-4925-b815-42bf204a7539" providerId="ADAL" clId="{48C0228D-2751-420D-9E2C-832E12E6DCE1}" dt="2020-01-08T09:10:44.910" v="28" actId="47"/>
        <pc:sldMkLst>
          <pc:docMk/>
          <pc:sldMk cId="2125575345" sldId="346"/>
        </pc:sldMkLst>
      </pc:sldChg>
      <pc:sldChg chg="del">
        <pc:chgData name="Stefan Hermann Strüder" userId="cadcda32-3d48-4925-b815-42bf204a7539" providerId="ADAL" clId="{48C0228D-2751-420D-9E2C-832E12E6DCE1}" dt="2020-01-08T09:10:45.176" v="29" actId="47"/>
        <pc:sldMkLst>
          <pc:docMk/>
          <pc:sldMk cId="3533063177" sldId="347"/>
        </pc:sldMkLst>
      </pc:sldChg>
      <pc:sldChg chg="del">
        <pc:chgData name="Stefan Hermann Strüder" userId="cadcda32-3d48-4925-b815-42bf204a7539" providerId="ADAL" clId="{48C0228D-2751-420D-9E2C-832E12E6DCE1}" dt="2020-01-08T09:10:45.422" v="30" actId="47"/>
        <pc:sldMkLst>
          <pc:docMk/>
          <pc:sldMk cId="4241800412" sldId="348"/>
        </pc:sldMkLst>
      </pc:sldChg>
      <pc:sldChg chg="del">
        <pc:chgData name="Stefan Hermann Strüder" userId="cadcda32-3d48-4925-b815-42bf204a7539" providerId="ADAL" clId="{48C0228D-2751-420D-9E2C-832E12E6DCE1}" dt="2020-01-08T09:10:46.287" v="31" actId="47"/>
        <pc:sldMkLst>
          <pc:docMk/>
          <pc:sldMk cId="1473636906" sldId="349"/>
        </pc:sldMkLst>
      </pc:sldChg>
      <pc:sldChg chg="del">
        <pc:chgData name="Stefan Hermann Strüder" userId="cadcda32-3d48-4925-b815-42bf204a7539" providerId="ADAL" clId="{48C0228D-2751-420D-9E2C-832E12E6DCE1}" dt="2020-01-08T09:10:46.554" v="32" actId="47"/>
        <pc:sldMkLst>
          <pc:docMk/>
          <pc:sldMk cId="1047674533" sldId="350"/>
        </pc:sldMkLst>
      </pc:sldChg>
      <pc:sldChg chg="del">
        <pc:chgData name="Stefan Hermann Strüder" userId="cadcda32-3d48-4925-b815-42bf204a7539" providerId="ADAL" clId="{48C0228D-2751-420D-9E2C-832E12E6DCE1}" dt="2020-01-08T09:10:43.884" v="26" actId="47"/>
        <pc:sldMkLst>
          <pc:docMk/>
          <pc:sldMk cId="199069310" sldId="351"/>
        </pc:sldMkLst>
      </pc:sldChg>
      <pc:sldChg chg="modNotesTx">
        <pc:chgData name="Stefan Hermann Strüder" userId="cadcda32-3d48-4925-b815-42bf204a7539" providerId="ADAL" clId="{48C0228D-2751-420D-9E2C-832E12E6DCE1}" dt="2020-01-08T09:12:12.728" v="159" actId="5793"/>
        <pc:sldMkLst>
          <pc:docMk/>
          <pc:sldMk cId="193512011" sldId="352"/>
        </pc:sldMkLst>
      </pc:sldChg>
      <pc:sldChg chg="del">
        <pc:chgData name="Stefan Hermann Strüder" userId="cadcda32-3d48-4925-b815-42bf204a7539" providerId="ADAL" clId="{48C0228D-2751-420D-9E2C-832E12E6DCE1}" dt="2020-01-08T09:10:57.504" v="41" actId="47"/>
        <pc:sldMkLst>
          <pc:docMk/>
          <pc:sldMk cId="247716050" sldId="354"/>
        </pc:sldMkLst>
      </pc:sldChg>
      <pc:sldChg chg="del">
        <pc:chgData name="Stefan Hermann Strüder" userId="cadcda32-3d48-4925-b815-42bf204a7539" providerId="ADAL" clId="{48C0228D-2751-420D-9E2C-832E12E6DCE1}" dt="2020-01-08T09:10:27.074" v="1" actId="47"/>
        <pc:sldMkLst>
          <pc:docMk/>
          <pc:sldMk cId="1632492820" sldId="355"/>
        </pc:sldMkLst>
      </pc:sldChg>
      <pc:sldChg chg="add del modNotesTx">
        <pc:chgData name="Stefan Hermann Strüder" userId="cadcda32-3d48-4925-b815-42bf204a7539" providerId="ADAL" clId="{48C0228D-2751-420D-9E2C-832E12E6DCE1}" dt="2020-01-08T09:12:06.807" v="156" actId="20577"/>
        <pc:sldMkLst>
          <pc:docMk/>
          <pc:sldMk cId="3669822962" sldId="356"/>
        </pc:sldMkLst>
      </pc:sldChg>
      <pc:sldChg chg="del">
        <pc:chgData name="Stefan Hermann Strüder" userId="cadcda32-3d48-4925-b815-42bf204a7539" providerId="ADAL" clId="{48C0228D-2751-420D-9E2C-832E12E6DCE1}" dt="2020-01-08T09:10:27.674" v="4" actId="47"/>
        <pc:sldMkLst>
          <pc:docMk/>
          <pc:sldMk cId="2558901099" sldId="357"/>
        </pc:sldMkLst>
      </pc:sldChg>
      <pc:sldChg chg="del">
        <pc:chgData name="Stefan Hermann Strüder" userId="cadcda32-3d48-4925-b815-42bf204a7539" providerId="ADAL" clId="{48C0228D-2751-420D-9E2C-832E12E6DCE1}" dt="2020-01-08T09:10:27.866" v="5" actId="47"/>
        <pc:sldMkLst>
          <pc:docMk/>
          <pc:sldMk cId="410370477" sldId="358"/>
        </pc:sldMkLst>
      </pc:sldChg>
      <pc:sldChg chg="del">
        <pc:chgData name="Stefan Hermann Strüder" userId="cadcda32-3d48-4925-b815-42bf204a7539" providerId="ADAL" clId="{48C0228D-2751-420D-9E2C-832E12E6DCE1}" dt="2020-01-08T09:10:28.041" v="6" actId="47"/>
        <pc:sldMkLst>
          <pc:docMk/>
          <pc:sldMk cId="629461397" sldId="359"/>
        </pc:sldMkLst>
      </pc:sldChg>
      <pc:sldChg chg="del">
        <pc:chgData name="Stefan Hermann Strüder" userId="cadcda32-3d48-4925-b815-42bf204a7539" providerId="ADAL" clId="{48C0228D-2751-420D-9E2C-832E12E6DCE1}" dt="2020-01-08T09:10:28.259" v="7" actId="47"/>
        <pc:sldMkLst>
          <pc:docMk/>
          <pc:sldMk cId="340866199" sldId="360"/>
        </pc:sldMkLst>
      </pc:sldChg>
      <pc:sldChg chg="del">
        <pc:chgData name="Stefan Hermann Strüder" userId="cadcda32-3d48-4925-b815-42bf204a7539" providerId="ADAL" clId="{48C0228D-2751-420D-9E2C-832E12E6DCE1}" dt="2020-01-08T09:10:28.456" v="8" actId="47"/>
        <pc:sldMkLst>
          <pc:docMk/>
          <pc:sldMk cId="3860341167" sldId="361"/>
        </pc:sldMkLst>
      </pc:sldChg>
      <pc:sldChg chg="del">
        <pc:chgData name="Stefan Hermann Strüder" userId="cadcda32-3d48-4925-b815-42bf204a7539" providerId="ADAL" clId="{48C0228D-2751-420D-9E2C-832E12E6DCE1}" dt="2020-01-08T09:10:27.296" v="2" actId="47"/>
        <pc:sldMkLst>
          <pc:docMk/>
          <pc:sldMk cId="1467236685" sldId="362"/>
        </pc:sldMkLst>
      </pc:sldChg>
      <pc:sldChg chg="del">
        <pc:chgData name="Stefan Hermann Strüder" userId="cadcda32-3d48-4925-b815-42bf204a7539" providerId="ADAL" clId="{48C0228D-2751-420D-9E2C-832E12E6DCE1}" dt="2020-01-08T09:10:37.394" v="15" actId="4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48C0228D-2751-420D-9E2C-832E12E6DCE1}" dt="2020-01-08T09:12:09.913" v="158" actId="20577"/>
        <pc:sldMkLst>
          <pc:docMk/>
          <pc:sldMk cId="2622221338" sldId="364"/>
        </pc:sldMkLst>
      </pc:sldChg>
      <pc:sldChg chg="del">
        <pc:chgData name="Stefan Hermann Strüder" userId="cadcda32-3d48-4925-b815-42bf204a7539" providerId="ADAL" clId="{48C0228D-2751-420D-9E2C-832E12E6DCE1}" dt="2020-01-08T09:10:57.557" v="42" actId="47"/>
        <pc:sldMkLst>
          <pc:docMk/>
          <pc:sldMk cId="2739731603" sldId="365"/>
        </pc:sldMkLst>
      </pc:sldChg>
      <pc:sldChg chg="del">
        <pc:chgData name="Stefan Hermann Strüder" userId="cadcda32-3d48-4925-b815-42bf204a7539" providerId="ADAL" clId="{48C0228D-2751-420D-9E2C-832E12E6DCE1}" dt="2020-01-08T09:10:58.371" v="44" actId="47"/>
        <pc:sldMkLst>
          <pc:docMk/>
          <pc:sldMk cId="709396532" sldId="366"/>
        </pc:sldMkLst>
      </pc:sldChg>
      <pc:sldChg chg="del">
        <pc:chgData name="Stefan Hermann Strüder" userId="cadcda32-3d48-4925-b815-42bf204a7539" providerId="ADAL" clId="{48C0228D-2751-420D-9E2C-832E12E6DCE1}" dt="2020-01-08T09:10:37.553" v="16" actId="47"/>
        <pc:sldMkLst>
          <pc:docMk/>
          <pc:sldMk cId="3887398753" sldId="368"/>
        </pc:sldMkLst>
      </pc:sldChg>
      <pc:sldChg chg="del">
        <pc:chgData name="Stefan Hermann Strüder" userId="cadcda32-3d48-4925-b815-42bf204a7539" providerId="ADAL" clId="{48C0228D-2751-420D-9E2C-832E12E6DCE1}" dt="2020-01-08T09:10:53.533" v="40" actId="47"/>
        <pc:sldMkLst>
          <pc:docMk/>
          <pc:sldMk cId="3899041777" sldId="369"/>
        </pc:sldMkLst>
      </pc:sldChg>
      <pc:sldChg chg="del">
        <pc:chgData name="Stefan Hermann Strüder" userId="cadcda32-3d48-4925-b815-42bf204a7539" providerId="ADAL" clId="{48C0228D-2751-420D-9E2C-832E12E6DCE1}" dt="2020-01-08T09:12:19.321" v="162" actId="47"/>
        <pc:sldMkLst>
          <pc:docMk/>
          <pc:sldMk cId="2509967964" sldId="371"/>
        </pc:sldMkLst>
      </pc:sldChg>
      <pc:sldChg chg="modNotesTx">
        <pc:chgData name="Stefan Hermann Strüder" userId="cadcda32-3d48-4925-b815-42bf204a7539" providerId="ADAL" clId="{48C0228D-2751-420D-9E2C-832E12E6DCE1}" dt="2020-01-08T09:12:23.336" v="164" actId="5793"/>
        <pc:sldMkLst>
          <pc:docMk/>
          <pc:sldMk cId="3568599276" sldId="372"/>
        </pc:sldMkLst>
      </pc:sldChg>
      <pc:sldChg chg="del">
        <pc:chgData name="Stefan Hermann Strüder" userId="cadcda32-3d48-4925-b815-42bf204a7539" providerId="ADAL" clId="{48C0228D-2751-420D-9E2C-832E12E6DCE1}" dt="2020-01-08T09:10:58.043" v="43" actId="47"/>
        <pc:sldMkLst>
          <pc:docMk/>
          <pc:sldMk cId="3139466223" sldId="374"/>
        </pc:sldMkLst>
      </pc:sldChg>
      <pc:sldChg chg="add del">
        <pc:chgData name="Stefan Hermann Strüder" userId="cadcda32-3d48-4925-b815-42bf204a7539" providerId="ADAL" clId="{48C0228D-2751-420D-9E2C-832E12E6DCE1}" dt="2020-01-08T09:11:02.316" v="51" actId="47"/>
        <pc:sldMkLst>
          <pc:docMk/>
          <pc:sldMk cId="3116346054" sldId="375"/>
        </pc:sldMkLst>
      </pc:sldChg>
      <pc:sldChg chg="add del modNotesTx">
        <pc:chgData name="Stefan Hermann Strüder" userId="cadcda32-3d48-4925-b815-42bf204a7539" providerId="ADAL" clId="{48C0228D-2751-420D-9E2C-832E12E6DCE1}" dt="2020-01-08T09:12:26.521" v="166" actId="5793"/>
        <pc:sldMkLst>
          <pc:docMk/>
          <pc:sldMk cId="439972420" sldId="376"/>
        </pc:sldMkLst>
      </pc:sldChg>
      <pc:sldChg chg="del">
        <pc:chgData name="Stefan Hermann Strüder" userId="cadcda32-3d48-4925-b815-42bf204a7539" providerId="ADAL" clId="{48C0228D-2751-420D-9E2C-832E12E6DCE1}" dt="2020-01-08T09:10:46.775" v="33" actId="47"/>
        <pc:sldMkLst>
          <pc:docMk/>
          <pc:sldMk cId="1243275360" sldId="377"/>
        </pc:sldMkLst>
      </pc:sldChg>
      <pc:sldChg chg="add del modNotesTx">
        <pc:chgData name="Stefan Hermann Strüder" userId="cadcda32-3d48-4925-b815-42bf204a7539" providerId="ADAL" clId="{48C0228D-2751-420D-9E2C-832E12E6DCE1}" dt="2020-01-08T09:12:24.443" v="165" actId="5793"/>
        <pc:sldMkLst>
          <pc:docMk/>
          <pc:sldMk cId="4003528294" sldId="379"/>
        </pc:sldMkLst>
      </pc:sldChg>
      <pc:sldChg chg="add del">
        <pc:chgData name="Stefan Hermann Strüder" userId="cadcda32-3d48-4925-b815-42bf204a7539" providerId="ADAL" clId="{48C0228D-2751-420D-9E2C-832E12E6DCE1}" dt="2020-01-08T09:11:05.282" v="53" actId="47"/>
        <pc:sldMkLst>
          <pc:docMk/>
          <pc:sldMk cId="396780200" sldId="380"/>
        </pc:sldMkLst>
      </pc:sldChg>
      <pc:sldChg chg="del">
        <pc:chgData name="Stefan Hermann Strüder" userId="cadcda32-3d48-4925-b815-42bf204a7539" providerId="ADAL" clId="{48C0228D-2751-420D-9E2C-832E12E6DCE1}" dt="2020-01-08T09:10:39.072" v="18" actId="47"/>
        <pc:sldMkLst>
          <pc:docMk/>
          <pc:sldMk cId="1035977415" sldId="381"/>
        </pc:sldMkLst>
      </pc:sldChg>
      <pc:sldChg chg="del">
        <pc:chgData name="Stefan Hermann Strüder" userId="cadcda32-3d48-4925-b815-42bf204a7539" providerId="ADAL" clId="{48C0228D-2751-420D-9E2C-832E12E6DCE1}" dt="2020-01-08T09:10:47.243" v="34" actId="47"/>
        <pc:sldMkLst>
          <pc:docMk/>
          <pc:sldMk cId="3496719241" sldId="382"/>
        </pc:sldMkLst>
      </pc:sldChg>
      <pc:sldChg chg="del">
        <pc:chgData name="Stefan Hermann Strüder" userId="cadcda32-3d48-4925-b815-42bf204a7539" providerId="ADAL" clId="{48C0228D-2751-420D-9E2C-832E12E6DCE1}" dt="2020-01-08T09:10:38.038" v="17" actId="47"/>
        <pc:sldMkLst>
          <pc:docMk/>
          <pc:sldMk cId="790482112" sldId="383"/>
        </pc:sldMkLst>
      </pc:sldChg>
      <pc:sldChg chg="del">
        <pc:chgData name="Stefan Hermann Strüder" userId="cadcda32-3d48-4925-b815-42bf204a7539" providerId="ADAL" clId="{48C0228D-2751-420D-9E2C-832E12E6DCE1}" dt="2020-01-08T09:10:37.128" v="14" actId="47"/>
        <pc:sldMkLst>
          <pc:docMk/>
          <pc:sldMk cId="969112116" sldId="387"/>
        </pc:sldMkLst>
      </pc:sldChg>
      <pc:sldChg chg="del">
        <pc:chgData name="Stefan Hermann Strüder" userId="cadcda32-3d48-4925-b815-42bf204a7539" providerId="ADAL" clId="{48C0228D-2751-420D-9E2C-832E12E6DCE1}" dt="2020-01-08T09:10:39.404" v="19" actId="47"/>
        <pc:sldMkLst>
          <pc:docMk/>
          <pc:sldMk cId="3997958511" sldId="390"/>
        </pc:sldMkLst>
      </pc:sldChg>
      <pc:sldChg chg="del">
        <pc:chgData name="Stefan Hermann Strüder" userId="cadcda32-3d48-4925-b815-42bf204a7539" providerId="ADAL" clId="{48C0228D-2751-420D-9E2C-832E12E6DCE1}" dt="2020-01-08T09:10:40.365" v="20" actId="47"/>
        <pc:sldMkLst>
          <pc:docMk/>
          <pc:sldMk cId="666905357" sldId="391"/>
        </pc:sldMkLst>
      </pc:sldChg>
    </pc:docChg>
  </pc:docChgLst>
  <pc:docChgLst>
    <pc:chgData name="Stefan Hermann Strüder" userId="cadcda32-3d48-4925-b815-42bf204a7539" providerId="ADAL" clId="{E1A3C290-7BAE-43B5-B075-7987B8C05865}"/>
    <pc:docChg chg="undo redo custSel addSld delSld modSld sldOrd">
      <pc:chgData name="Stefan Hermann Strüder" userId="cadcda32-3d48-4925-b815-42bf204a7539" providerId="ADAL" clId="{E1A3C290-7BAE-43B5-B075-7987B8C05865}" dt="2020-02-06T12:06:54.146" v="4232"/>
      <pc:docMkLst>
        <pc:docMk/>
      </pc:docMkLst>
      <pc:sldChg chg="modSp">
        <pc:chgData name="Stefan Hermann Strüder" userId="cadcda32-3d48-4925-b815-42bf204a7539" providerId="ADAL" clId="{E1A3C290-7BAE-43B5-B075-7987B8C05865}" dt="2020-02-04T15:56:50.793" v="2985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E1A3C290-7BAE-43B5-B075-7987B8C05865}" dt="2020-02-03T09:23:48.926" v="53" actId="20577"/>
          <ac:spMkLst>
            <pc:docMk/>
            <pc:sldMk cId="3130144294" sldId="259"/>
            <ac:spMk id="2" creationId="{50E8A062-3709-401A-87B1-9C1A8708A959}"/>
          </ac:spMkLst>
        </pc:spChg>
        <pc:spChg chg="mod">
          <ac:chgData name="Stefan Hermann Strüder" userId="cadcda32-3d48-4925-b815-42bf204a7539" providerId="ADAL" clId="{E1A3C290-7BAE-43B5-B075-7987B8C05865}" dt="2020-02-03T10:13:10.726" v="2094" actId="20577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E1A3C290-7BAE-43B5-B075-7987B8C05865}" dt="2020-02-04T15:56:50.793" v="2985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">
        <pc:chgData name="Stefan Hermann Strüder" userId="cadcda32-3d48-4925-b815-42bf204a7539" providerId="ADAL" clId="{E1A3C290-7BAE-43B5-B075-7987B8C05865}" dt="2020-02-05T21:47:10.833" v="4176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1A3C290-7BAE-43B5-B075-7987B8C05865}" dt="2020-02-05T21:47:10.833" v="4176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1A3C290-7BAE-43B5-B075-7987B8C05865}" dt="2020-02-05T21:35:45.277" v="3967" actId="20577"/>
          <ac:spMkLst>
            <pc:docMk/>
            <pc:sldMk cId="2703504990" sldId="261"/>
            <ac:spMk id="12" creationId="{FE526C29-E89F-4F0E-80C9-4CACAA66C606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3:47.484" v="3915" actId="207"/>
        <pc:sldMkLst>
          <pc:docMk/>
          <pc:sldMk cId="2111453339" sldId="324"/>
        </pc:sldMkLst>
        <pc:spChg chg="mod">
          <ac:chgData name="Stefan Hermann Strüder" userId="cadcda32-3d48-4925-b815-42bf204a7539" providerId="ADAL" clId="{E1A3C290-7BAE-43B5-B075-7987B8C05865}" dt="2020-02-03T09:35:37.902" v="920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4:00.916" v="3847" actId="20577"/>
          <ac:spMkLst>
            <pc:docMk/>
            <pc:sldMk cId="2111453339" sldId="324"/>
            <ac:spMk id="12" creationId="{7196448B-2331-4EF1-A795-B638BAC3C9C8}"/>
          </ac:spMkLst>
        </pc:spChg>
        <pc:graphicFrameChg chg="add mod modGraphic">
          <ac:chgData name="Stefan Hermann Strüder" userId="cadcda32-3d48-4925-b815-42bf204a7539" providerId="ADAL" clId="{E1A3C290-7BAE-43B5-B075-7987B8C05865}" dt="2020-02-05T16:03:47.484" v="3915" actId="207"/>
          <ac:graphicFrameMkLst>
            <pc:docMk/>
            <pc:sldMk cId="2111453339" sldId="324"/>
            <ac:graphicFrameMk id="13" creationId="{09329F71-EAAF-4173-9369-76EF38DD283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3:33.943" v="3911" actId="478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modSp">
        <pc:chgData name="Stefan Hermann Strüder" userId="cadcda32-3d48-4925-b815-42bf204a7539" providerId="ADAL" clId="{E1A3C290-7BAE-43B5-B075-7987B8C05865}" dt="2020-02-05T16:02:49.267" v="3902" actId="207"/>
        <pc:sldMkLst>
          <pc:docMk/>
          <pc:sldMk cId="3531022359" sldId="325"/>
        </pc:sldMkLst>
        <pc:spChg chg="mod">
          <ac:chgData name="Stefan Hermann Strüder" userId="cadcda32-3d48-4925-b815-42bf204a7539" providerId="ADAL" clId="{E1A3C290-7BAE-43B5-B075-7987B8C05865}" dt="2020-02-03T09:32:42.628" v="733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3:35.013" v="3842" actId="20577"/>
          <ac:spMkLst>
            <pc:docMk/>
            <pc:sldMk cId="3531022359" sldId="325"/>
            <ac:spMk id="12" creationId="{1E6A8081-4A23-4629-93F9-D4DB8684B9D7}"/>
          </ac:spMkLst>
        </pc:spChg>
        <pc:graphicFrameChg chg="modGraphic">
          <ac:chgData name="Stefan Hermann Strüder" userId="cadcda32-3d48-4925-b815-42bf204a7539" providerId="ADAL" clId="{E1A3C290-7BAE-43B5-B075-7987B8C05865}" dt="2020-02-05T16:02:49.267" v="3902" actId="207"/>
          <ac:graphicFrameMkLst>
            <pc:docMk/>
            <pc:sldMk cId="3531022359" sldId="325"/>
            <ac:graphicFrameMk id="13" creationId="{8D774C07-F697-4639-A471-60F1F5A05F7A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7:12.936" v="4178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1A3C290-7BAE-43B5-B075-7987B8C05865}" dt="2020-02-05T15:53:16.216" v="3841" actId="1076"/>
          <ac:spMkLst>
            <pc:docMk/>
            <pc:sldMk cId="119021867" sldId="335"/>
            <ac:spMk id="2" creationId="{9477AF2A-B522-4E1A-AEF4-4534DDF49E58}"/>
          </ac:spMkLst>
        </pc:spChg>
        <pc:spChg chg="del">
          <ac:chgData name="Stefan Hermann Strüder" userId="cadcda32-3d48-4925-b815-42bf204a7539" providerId="ADAL" clId="{E1A3C290-7BAE-43B5-B075-7987B8C05865}" dt="2020-02-03T09:31:47.634" v="663" actId="478"/>
          <ac:spMkLst>
            <pc:docMk/>
            <pc:sldMk cId="119021867" sldId="335"/>
            <ac:spMk id="12" creationId="{F9B7EBBA-97ED-4E43-AAC2-92A0C6824303}"/>
          </ac:spMkLst>
        </pc:spChg>
        <pc:spChg chg="add">
          <ac:chgData name="Stefan Hermann Strüder" userId="cadcda32-3d48-4925-b815-42bf204a7539" providerId="ADAL" clId="{E1A3C290-7BAE-43B5-B075-7987B8C05865}" dt="2020-02-03T09:31:48.606" v="664"/>
          <ac:spMkLst>
            <pc:docMk/>
            <pc:sldMk cId="119021867" sldId="335"/>
            <ac:spMk id="13" creationId="{02078FA7-A7AD-4C46-8FA8-D6FC5FAB5BBF}"/>
          </ac:spMkLst>
        </pc:spChg>
        <pc:spChg chg="del">
          <ac:chgData name="Stefan Hermann Strüder" userId="cadcda32-3d48-4925-b815-42bf204a7539" providerId="ADAL" clId="{E1A3C290-7BAE-43B5-B075-7987B8C05865}" dt="2020-02-03T10:12:34.370" v="2077" actId="478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1A3C290-7BAE-43B5-B075-7987B8C05865}" dt="2020-02-03T10:12:40.563" v="2078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E1A3C290-7BAE-43B5-B075-7987B8C05865}" dt="2020-02-05T21:47:12.936" v="4178" actId="20577"/>
          <ac:spMkLst>
            <pc:docMk/>
            <pc:sldMk cId="119021867" sldId="335"/>
            <ac:spMk id="25" creationId="{C3849084-5EF3-4349-B298-3EBB2590A830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3:59.831" v="3917"/>
        <pc:sldMkLst>
          <pc:docMk/>
          <pc:sldMk cId="193512011" sldId="352"/>
        </pc:sldMkLst>
        <pc:spChg chg="del">
          <ac:chgData name="Stefan Hermann Strüder" userId="cadcda32-3d48-4925-b815-42bf204a7539" providerId="ADAL" clId="{E1A3C290-7BAE-43B5-B075-7987B8C05865}" dt="2020-02-03T09:30:45.484" v="641" actId="478"/>
          <ac:spMkLst>
            <pc:docMk/>
            <pc:sldMk cId="193512011" sldId="352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07.031" v="926"/>
          <ac:spMkLst>
            <pc:docMk/>
            <pc:sldMk cId="193512011" sldId="352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0:46.441" v="642"/>
          <ac:spMkLst>
            <pc:docMk/>
            <pc:sldMk cId="193512011" sldId="352"/>
            <ac:spMk id="15" creationId="{DB0F48C0-89E2-41F3-B0A1-BD9A48091138}"/>
          </ac:spMkLst>
        </pc:spChg>
        <pc:spChg chg="mod">
          <ac:chgData name="Stefan Hermann Strüder" userId="cadcda32-3d48-4925-b815-42bf204a7539" providerId="ADAL" clId="{E1A3C290-7BAE-43B5-B075-7987B8C05865}" dt="2020-02-04T15:55:35.517" v="2981" actId="1076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E1A3C290-7BAE-43B5-B075-7987B8C05865}" dt="2020-02-05T15:54:04.651" v="3848" actId="20577"/>
          <ac:spMkLst>
            <pc:docMk/>
            <pc:sldMk cId="193512011" sldId="352"/>
            <ac:spMk id="25" creationId="{C3849084-5EF3-4349-B298-3EBB2590A830}"/>
          </ac:spMkLst>
        </pc:spChg>
        <pc:grpChg chg="mod">
          <ac:chgData name="Stefan Hermann Strüder" userId="cadcda32-3d48-4925-b815-42bf204a7539" providerId="ADAL" clId="{E1A3C290-7BAE-43B5-B075-7987B8C05865}" dt="2020-02-04T15:55:35.517" v="2981" actId="1076"/>
          <ac:grpSpMkLst>
            <pc:docMk/>
            <pc:sldMk cId="193512011" sldId="352"/>
            <ac:grpSpMk id="17" creationId="{5F99DB21-CE61-4098-B1B4-1035452FE09E}"/>
          </ac:grpSpMkLst>
        </pc:grpChg>
        <pc:graphicFrameChg chg="del">
          <ac:chgData name="Stefan Hermann Strüder" userId="cadcda32-3d48-4925-b815-42bf204a7539" providerId="ADAL" clId="{E1A3C290-7BAE-43B5-B075-7987B8C05865}" dt="2020-02-05T16:03:57.562" v="3916" actId="478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59.831" v="3917"/>
          <ac:graphicFrameMkLst>
            <pc:docMk/>
            <pc:sldMk cId="193512011" sldId="352"/>
            <ac:graphicFrameMk id="20" creationId="{ACB53682-4116-4FEF-A1C9-54ABC5A00CC0}"/>
          </ac:graphicFrameMkLst>
        </pc:graphicFrameChg>
      </pc:sldChg>
      <pc:sldChg chg="modSp">
        <pc:chgData name="Stefan Hermann Strüder" userId="cadcda32-3d48-4925-b815-42bf204a7539" providerId="ADAL" clId="{E1A3C290-7BAE-43B5-B075-7987B8C05865}" dt="2020-02-03T09:35:54.443" v="925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E1A3C290-7BAE-43B5-B075-7987B8C05865}" dt="2020-02-03T09:35:54.443" v="925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1A3C290-7BAE-43B5-B075-7987B8C05865}" dt="2020-02-03T09:30:15.397" v="630" actId="20577"/>
          <ac:spMkLst>
            <pc:docMk/>
            <pc:sldMk cId="3669822962" sldId="356"/>
            <ac:spMk id="12" creationId="{63111F32-D22F-4625-9EC5-C09E4FC28233}"/>
          </ac:spMkLst>
        </pc:spChg>
        <pc:spChg chg="mod">
          <ac:chgData name="Stefan Hermann Strüder" userId="cadcda32-3d48-4925-b815-42bf204a7539" providerId="ADAL" clId="{E1A3C290-7BAE-43B5-B075-7987B8C05865}" dt="2020-02-03T09:29:44.770" v="590" actId="20577"/>
          <ac:spMkLst>
            <pc:docMk/>
            <pc:sldMk cId="3669822962" sldId="356"/>
            <ac:spMk id="22" creationId="{1420E6A5-F6D3-4286-ABB4-742C817CF6B8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3T09:35:14.409" v="894" actId="47"/>
        <pc:sldMkLst>
          <pc:docMk/>
          <pc:sldMk cId="2622221338" sldId="364"/>
        </pc:sldMkLst>
        <pc:spChg chg="mod">
          <ac:chgData name="Stefan Hermann Strüder" userId="cadcda32-3d48-4925-b815-42bf204a7539" providerId="ADAL" clId="{E1A3C290-7BAE-43B5-B075-7987B8C05865}" dt="2020-02-03T09:32:54.777" v="735"/>
          <ac:spMkLst>
            <pc:docMk/>
            <pc:sldMk cId="2622221338" sldId="364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2.961" v="635" actId="478"/>
          <ac:spMkLst>
            <pc:docMk/>
            <pc:sldMk cId="2622221338" sldId="364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34.189" v="636"/>
          <ac:spMkLst>
            <pc:docMk/>
            <pc:sldMk cId="2622221338" sldId="364"/>
            <ac:spMk id="69" creationId="{D278AF81-013E-4836-B807-9CC6E2CCF8CE}"/>
          </ac:spMkLst>
        </pc:spChg>
      </pc:sldChg>
      <pc:sldChg chg="modSp del">
        <pc:chgData name="Stefan Hermann Strüder" userId="cadcda32-3d48-4925-b815-42bf204a7539" providerId="ADAL" clId="{E1A3C290-7BAE-43B5-B075-7987B8C05865}" dt="2020-02-05T21:34:37.634" v="3951" actId="47"/>
        <pc:sldMkLst>
          <pc:docMk/>
          <pc:sldMk cId="3116346054" sldId="375"/>
        </pc:sldMkLst>
        <pc:spChg chg="mod">
          <ac:chgData name="Stefan Hermann Strüder" userId="cadcda32-3d48-4925-b815-42bf204a7539" providerId="ADAL" clId="{E1A3C290-7BAE-43B5-B075-7987B8C05865}" dt="2020-02-05T15:55:56.582" v="3899" actId="20577"/>
          <ac:spMkLst>
            <pc:docMk/>
            <pc:sldMk cId="3116346054" sldId="375"/>
            <ac:spMk id="11" creationId="{A5646A52-2A8C-40B4-B3FC-87818D27FF0A}"/>
          </ac:spMkLst>
        </pc:spChg>
        <pc:spChg chg="mod">
          <ac:chgData name="Stefan Hermann Strüder" userId="cadcda32-3d48-4925-b815-42bf204a7539" providerId="ADAL" clId="{E1A3C290-7BAE-43B5-B075-7987B8C05865}" dt="2020-02-03T10:12:49.540" v="2092" actId="20577"/>
          <ac:spMkLst>
            <pc:docMk/>
            <pc:sldMk cId="3116346054" sldId="375"/>
            <ac:spMk id="12" creationId="{46C9D43A-241B-4812-B2E2-3EC98F029D83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5T21:34:36.530" v="3950" actId="47"/>
        <pc:sldMkLst>
          <pc:docMk/>
          <pc:sldMk cId="439972420" sldId="376"/>
        </pc:sldMkLst>
        <pc:spChg chg="add">
          <ac:chgData name="Stefan Hermann Strüder" userId="cadcda32-3d48-4925-b815-42bf204a7539" providerId="ADAL" clId="{E1A3C290-7BAE-43B5-B075-7987B8C05865}" dt="2020-02-03T09:31:52.330" v="666"/>
          <ac:spMkLst>
            <pc:docMk/>
            <pc:sldMk cId="439972420" sldId="376"/>
            <ac:spMk id="10" creationId="{5BB8A95D-B000-43CB-B88D-3847599A5632}"/>
          </ac:spMkLst>
        </pc:spChg>
        <pc:spChg chg="del">
          <ac:chgData name="Stefan Hermann Strüder" userId="cadcda32-3d48-4925-b815-42bf204a7539" providerId="ADAL" clId="{E1A3C290-7BAE-43B5-B075-7987B8C05865}" dt="2020-02-03T09:31:51.046" v="665" actId="478"/>
          <ac:spMkLst>
            <pc:docMk/>
            <pc:sldMk cId="439972420" sldId="376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5T15:56:03.726" v="3901" actId="20577"/>
          <ac:spMkLst>
            <pc:docMk/>
            <pc:sldMk cId="439972420" sldId="376"/>
            <ac:spMk id="25" creationId="{C3849084-5EF3-4349-B298-3EBB2590A830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5:13.030" v="3933" actId="207"/>
        <pc:sldMkLst>
          <pc:docMk/>
          <pc:sldMk cId="3715740479" sldId="380"/>
        </pc:sldMkLst>
        <pc:spChg chg="mod">
          <ac:chgData name="Stefan Hermann Strüder" userId="cadcda32-3d48-4925-b815-42bf204a7539" providerId="ADAL" clId="{E1A3C290-7BAE-43B5-B075-7987B8C05865}" dt="2020-02-03T09:54:37.112" v="1662" actId="20577"/>
          <ac:spMkLst>
            <pc:docMk/>
            <pc:sldMk cId="3715740479" sldId="380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4:39.937" v="3862" actId="20577"/>
          <ac:spMkLst>
            <pc:docMk/>
            <pc:sldMk cId="3715740479" sldId="380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13.030" v="3933" actId="207"/>
          <ac:graphicFrameMkLst>
            <pc:docMk/>
            <pc:sldMk cId="3715740479" sldId="380"/>
            <ac:graphicFrameMk id="13" creationId="{80B474D8-B204-489C-8FF1-F05347D60FA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01.388" v="3930" actId="478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5:23.693" v="3935"/>
        <pc:sldMkLst>
          <pc:docMk/>
          <pc:sldMk cId="729919661" sldId="381"/>
        </pc:sldMkLst>
        <pc:spChg chg="mod">
          <ac:chgData name="Stefan Hermann Strüder" userId="cadcda32-3d48-4925-b815-42bf204a7539" providerId="ADAL" clId="{E1A3C290-7BAE-43B5-B075-7987B8C05865}" dt="2020-02-03T09:57:43.344" v="1785" actId="20577"/>
          <ac:spMkLst>
            <pc:docMk/>
            <pc:sldMk cId="729919661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27.315" v="655" actId="478"/>
          <ac:spMkLst>
            <pc:docMk/>
            <pc:sldMk cId="729919661" sldId="381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49.495" v="1663"/>
          <ac:spMkLst>
            <pc:docMk/>
            <pc:sldMk cId="729919661" sldId="381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8.123" v="656"/>
          <ac:spMkLst>
            <pc:docMk/>
            <pc:sldMk cId="729919661" sldId="381"/>
            <ac:spMk id="15" creationId="{54B94F56-ED81-488D-8CC8-D60BE9E4B65B}"/>
          </ac:spMkLst>
        </pc:spChg>
        <pc:spChg chg="mod">
          <ac:chgData name="Stefan Hermann Strüder" userId="cadcda32-3d48-4925-b815-42bf204a7539" providerId="ADAL" clId="{E1A3C290-7BAE-43B5-B075-7987B8C05865}" dt="2020-02-05T15:54:46.292" v="3864" actId="20577"/>
          <ac:spMkLst>
            <pc:docMk/>
            <pc:sldMk cId="729919661" sldId="381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23.693" v="3935"/>
          <ac:graphicFrameMkLst>
            <pc:docMk/>
            <pc:sldMk cId="729919661" sldId="381"/>
            <ac:graphicFrameMk id="12" creationId="{8D076B3A-3D77-4B7D-98C1-BAAB0BDF75D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2.183" v="3934" actId="478"/>
          <ac:graphicFrameMkLst>
            <pc:docMk/>
            <pc:sldMk cId="729919661" sldId="381"/>
            <ac:graphicFrameMk id="14" creationId="{D0AF7077-7CF2-4EF8-8F66-2D99AC10A1E8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6:56.637" v="4166" actId="20577"/>
        <pc:sldMkLst>
          <pc:docMk/>
          <pc:sldMk cId="1061349239" sldId="382"/>
        </pc:sldMkLst>
        <pc:spChg chg="mod">
          <ac:chgData name="Stefan Hermann Strüder" userId="cadcda32-3d48-4925-b815-42bf204a7539" providerId="ADAL" clId="{E1A3C290-7BAE-43B5-B075-7987B8C05865}" dt="2020-02-03T10:12:13.750" v="2062" actId="20577"/>
          <ac:spMkLst>
            <pc:docMk/>
            <pc:sldMk cId="1061349239" sldId="382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21:46:56.637" v="4166" actId="20577"/>
          <ac:spMkLst>
            <pc:docMk/>
            <pc:sldMk cId="1061349239" sldId="382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51.028" v="3943" actId="207"/>
          <ac:graphicFrameMkLst>
            <pc:docMk/>
            <pc:sldMk cId="1061349239" sldId="382"/>
            <ac:graphicFrameMk id="13" creationId="{65C81812-753A-4015-836C-7650CE31D63C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41.626" v="3940" actId="478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6:58.937" v="4168" actId="20577"/>
        <pc:sldMkLst>
          <pc:docMk/>
          <pc:sldMk cId="3792009908" sldId="383"/>
        </pc:sldMkLst>
        <pc:spChg chg="mod">
          <ac:chgData name="Stefan Hermann Strüder" userId="cadcda32-3d48-4925-b815-42bf204a7539" providerId="ADAL" clId="{E1A3C290-7BAE-43B5-B075-7987B8C05865}" dt="2020-02-05T21:36:52.099" v="3971" actId="20577"/>
          <ac:spMkLst>
            <pc:docMk/>
            <pc:sldMk cId="3792009908" sldId="38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42.818" v="661" actId="478"/>
          <ac:spMkLst>
            <pc:docMk/>
            <pc:sldMk cId="3792009908" sldId="383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10:12:21.094" v="2063"/>
          <ac:spMkLst>
            <pc:docMk/>
            <pc:sldMk cId="3792009908" sldId="383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43.670" v="662"/>
          <ac:spMkLst>
            <pc:docMk/>
            <pc:sldMk cId="3792009908" sldId="383"/>
            <ac:spMk id="15" creationId="{E457AC93-5C31-4774-848F-55F2CE0D593D}"/>
          </ac:spMkLst>
        </pc:spChg>
        <pc:spChg chg="mod">
          <ac:chgData name="Stefan Hermann Strüder" userId="cadcda32-3d48-4925-b815-42bf204a7539" providerId="ADAL" clId="{E1A3C290-7BAE-43B5-B075-7987B8C05865}" dt="2020-02-05T21:46:58.937" v="4168" actId="20577"/>
          <ac:spMkLst>
            <pc:docMk/>
            <pc:sldMk cId="3792009908" sldId="38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57.679" v="3945"/>
          <ac:graphicFrameMkLst>
            <pc:docMk/>
            <pc:sldMk cId="3792009908" sldId="383"/>
            <ac:graphicFrameMk id="12" creationId="{CCDEC35D-975F-4536-BAE9-26A1372D8497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56.722" v="3944" actId="478"/>
          <ac:graphicFrameMkLst>
            <pc:docMk/>
            <pc:sldMk cId="3792009908" sldId="383"/>
            <ac:graphicFrameMk id="14" creationId="{198D96FB-9909-417A-9AD6-7B0B6F1FF8D4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4:05.599" v="3919"/>
        <pc:sldMkLst>
          <pc:docMk/>
          <pc:sldMk cId="2895350852" sldId="404"/>
        </pc:sldMkLst>
        <pc:spChg chg="del">
          <ac:chgData name="Stefan Hermann Strüder" userId="cadcda32-3d48-4925-b815-42bf204a7539" providerId="ADAL" clId="{E1A3C290-7BAE-43B5-B075-7987B8C05865}" dt="2020-02-03T09:30:48.884" v="643" actId="478"/>
          <ac:spMkLst>
            <pc:docMk/>
            <pc:sldMk cId="2895350852" sldId="404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0.423" v="927"/>
          <ac:spMkLst>
            <pc:docMk/>
            <pc:sldMk cId="2895350852" sldId="404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06.659" v="2977" actId="20577"/>
          <ac:spMkLst>
            <pc:docMk/>
            <pc:sldMk cId="2895350852" sldId="404"/>
            <ac:spMk id="15" creationId="{B8914DF7-3B42-4662-BBFE-FD95DD501C2B}"/>
          </ac:spMkLst>
        </pc:spChg>
        <pc:spChg chg="add">
          <ac:chgData name="Stefan Hermann Strüder" userId="cadcda32-3d48-4925-b815-42bf204a7539" providerId="ADAL" clId="{E1A3C290-7BAE-43B5-B075-7987B8C05865}" dt="2020-02-03T09:30:50.032" v="644"/>
          <ac:spMkLst>
            <pc:docMk/>
            <pc:sldMk cId="2895350852" sldId="404"/>
            <ac:spMk id="16" creationId="{40D494B6-75D6-4821-BB4D-E806613EEF1F}"/>
          </ac:spMkLst>
        </pc:spChg>
        <pc:spChg chg="mod">
          <ac:chgData name="Stefan Hermann Strüder" userId="cadcda32-3d48-4925-b815-42bf204a7539" providerId="ADAL" clId="{E1A3C290-7BAE-43B5-B075-7987B8C05865}" dt="2020-02-05T15:54:15.422" v="3850" actId="20577"/>
          <ac:spMkLst>
            <pc:docMk/>
            <pc:sldMk cId="2895350852" sldId="404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16:04:04.714" v="3918" actId="478"/>
          <ac:graphicFrameMkLst>
            <pc:docMk/>
            <pc:sldMk cId="2895350852" sldId="404"/>
            <ac:graphicFrameMk id="14" creationId="{E5DFE943-32CA-414D-93AF-19CAA6B48FA0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05.599" v="3919"/>
          <ac:graphicFrameMkLst>
            <pc:docMk/>
            <pc:sldMk cId="2895350852" sldId="404"/>
            <ac:graphicFrameMk id="19" creationId="{3DA0A889-2FCC-4DB6-8973-E38303035D9E}"/>
          </ac:graphicFrameMkLst>
        </pc:graphicFrameChg>
      </pc:sldChg>
      <pc:sldChg chg="addSp delSp modSp ord">
        <pc:chgData name="Stefan Hermann Strüder" userId="cadcda32-3d48-4925-b815-42bf204a7539" providerId="ADAL" clId="{E1A3C290-7BAE-43B5-B075-7987B8C05865}" dt="2020-02-05T16:04:21.471" v="3925"/>
        <pc:sldMkLst>
          <pc:docMk/>
          <pc:sldMk cId="2363999131" sldId="405"/>
        </pc:sldMkLst>
        <pc:spChg chg="add">
          <ac:chgData name="Stefan Hermann Strüder" userId="cadcda32-3d48-4925-b815-42bf204a7539" providerId="ADAL" clId="{E1A3C290-7BAE-43B5-B075-7987B8C05865}" dt="2020-02-03T09:30:53.313" v="646"/>
          <ac:spMkLst>
            <pc:docMk/>
            <pc:sldMk cId="2363999131" sldId="405"/>
            <ac:spMk id="11" creationId="{1B14A39E-746B-465B-BA2E-E92D2B91F714}"/>
          </ac:spMkLst>
        </pc:spChg>
        <pc:spChg chg="del">
          <ac:chgData name="Stefan Hermann Strüder" userId="cadcda32-3d48-4925-b815-42bf204a7539" providerId="ADAL" clId="{E1A3C290-7BAE-43B5-B075-7987B8C05865}" dt="2020-02-03T09:30:52.388" v="645" actId="478"/>
          <ac:spMkLst>
            <pc:docMk/>
            <pc:sldMk cId="2363999131" sldId="40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3.719" v="928"/>
          <ac:spMkLst>
            <pc:docMk/>
            <pc:sldMk cId="2363999131" sldId="40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15:54:26.281" v="3856" actId="20577"/>
          <ac:spMkLst>
            <pc:docMk/>
            <pc:sldMk cId="2363999131" sldId="40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21.471" v="3925"/>
          <ac:graphicFrameMkLst>
            <pc:docMk/>
            <pc:sldMk cId="2363999131" sldId="405"/>
            <ac:graphicFrameMk id="12" creationId="{1315012C-55FF-4A32-8439-D4622CEF18C3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0.557" v="3924" actId="478"/>
          <ac:graphicFrameMkLst>
            <pc:docMk/>
            <pc:sldMk cId="2363999131" sldId="40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04T16:01:43.137" v="3071" actId="122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4:33.535" v="3929"/>
        <pc:sldMkLst>
          <pc:docMk/>
          <pc:sldMk cId="3167595720" sldId="406"/>
        </pc:sldMkLst>
        <pc:spChg chg="add">
          <ac:chgData name="Stefan Hermann Strüder" userId="cadcda32-3d48-4925-b815-42bf204a7539" providerId="ADAL" clId="{E1A3C290-7BAE-43B5-B075-7987B8C05865}" dt="2020-02-03T09:31:20.715" v="652"/>
          <ac:spMkLst>
            <pc:docMk/>
            <pc:sldMk cId="3167595720" sldId="406"/>
            <ac:spMk id="11" creationId="{E5950363-E27A-4A2B-B794-5D5995F896AE}"/>
          </ac:spMkLst>
        </pc:spChg>
        <pc:spChg chg="del">
          <ac:chgData name="Stefan Hermann Strüder" userId="cadcda32-3d48-4925-b815-42bf204a7539" providerId="ADAL" clId="{E1A3C290-7BAE-43B5-B075-7987B8C05865}" dt="2020-02-03T09:31:19.807" v="651" actId="478"/>
          <ac:spMkLst>
            <pc:docMk/>
            <pc:sldMk cId="3167595720" sldId="40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1.436" v="931"/>
          <ac:spMkLst>
            <pc:docMk/>
            <pc:sldMk cId="3167595720" sldId="406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15:54:35.489" v="3860" actId="20577"/>
          <ac:spMkLst>
            <pc:docMk/>
            <pc:sldMk cId="3167595720" sldId="406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33.535" v="3929"/>
          <ac:graphicFrameMkLst>
            <pc:docMk/>
            <pc:sldMk cId="3167595720" sldId="406"/>
            <ac:graphicFrameMk id="12" creationId="{F62221AD-3DA0-4568-9020-01BE52B0509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32.809" v="3928" actId="478"/>
          <ac:graphicFrameMkLst>
            <pc:docMk/>
            <pc:sldMk cId="3167595720" sldId="406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04T15:40:27.281" v="2648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3:12.097" v="3908"/>
        <pc:sldMkLst>
          <pc:docMk/>
          <pc:sldMk cId="482843889" sldId="407"/>
        </pc:sldMkLst>
        <pc:spChg chg="mod">
          <ac:chgData name="Stefan Hermann Strüder" userId="cadcda32-3d48-4925-b815-42bf204a7539" providerId="ADAL" clId="{E1A3C290-7BAE-43B5-B075-7987B8C05865}" dt="2020-02-03T09:33:05.352" v="739" actId="20577"/>
          <ac:spMkLst>
            <pc:docMk/>
            <pc:sldMk cId="482843889" sldId="407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7.696" v="637" actId="478"/>
          <ac:spMkLst>
            <pc:docMk/>
            <pc:sldMk cId="482843889" sldId="407"/>
            <ac:spMk id="13" creationId="{A5D2DA9A-A5C6-45EE-944C-3CC78DD2DA6F}"/>
          </ac:spMkLst>
        </pc:spChg>
        <pc:spChg chg="del">
          <ac:chgData name="Stefan Hermann Strüder" userId="cadcda32-3d48-4925-b815-42bf204a7539" providerId="ADAL" clId="{E1A3C290-7BAE-43B5-B075-7987B8C05865}" dt="2020-02-05T15:23:56.443" v="3384" actId="478"/>
          <ac:spMkLst>
            <pc:docMk/>
            <pc:sldMk cId="482843889" sldId="407"/>
            <ac:spMk id="15" creationId="{8FC842B9-6ECB-4F82-A978-C296DC824092}"/>
          </ac:spMkLst>
        </pc:spChg>
        <pc:spChg chg="mod">
          <ac:chgData name="Stefan Hermann Strüder" userId="cadcda32-3d48-4925-b815-42bf204a7539" providerId="ADAL" clId="{E1A3C290-7BAE-43B5-B075-7987B8C05865}" dt="2020-02-05T15:53:53.496" v="3845" actId="20577"/>
          <ac:spMkLst>
            <pc:docMk/>
            <pc:sldMk cId="482843889" sldId="40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14:58:46.880" v="3169" actId="20577"/>
          <ac:spMkLst>
            <pc:docMk/>
            <pc:sldMk cId="482843889" sldId="407"/>
            <ac:spMk id="31" creationId="{6458D3F5-E2DA-4776-89D3-9017324D7636}"/>
          </ac:spMkLst>
        </pc:spChg>
        <pc:spChg chg="mod">
          <ac:chgData name="Stefan Hermann Strüder" userId="cadcda32-3d48-4925-b815-42bf204a7539" providerId="ADAL" clId="{E1A3C290-7BAE-43B5-B075-7987B8C05865}" dt="2020-02-05T14:59:02.685" v="3181" actId="20577"/>
          <ac:spMkLst>
            <pc:docMk/>
            <pc:sldMk cId="482843889" sldId="407"/>
            <ac:spMk id="35" creationId="{7C6D8A05-0D02-4C1F-A1A3-6B4EB3316DF1}"/>
          </ac:spMkLst>
        </pc:spChg>
        <pc:spChg chg="mod">
          <ac:chgData name="Stefan Hermann Strüder" userId="cadcda32-3d48-4925-b815-42bf204a7539" providerId="ADAL" clId="{E1A3C290-7BAE-43B5-B075-7987B8C05865}" dt="2020-02-05T15:00:06.154" v="3218" actId="20577"/>
          <ac:spMkLst>
            <pc:docMk/>
            <pc:sldMk cId="482843889" sldId="407"/>
            <ac:spMk id="36" creationId="{DFE581B1-67CD-4E96-B100-AF25FAF472F6}"/>
          </ac:spMkLst>
        </pc:spChg>
        <pc:spChg chg="mod">
          <ac:chgData name="Stefan Hermann Strüder" userId="cadcda32-3d48-4925-b815-42bf204a7539" providerId="ADAL" clId="{E1A3C290-7BAE-43B5-B075-7987B8C05865}" dt="2020-02-05T14:59:57.185" v="3198" actId="20577"/>
          <ac:spMkLst>
            <pc:docMk/>
            <pc:sldMk cId="482843889" sldId="407"/>
            <ac:spMk id="37" creationId="{1C51E19A-0320-474B-AF6F-426BECF1B8C4}"/>
          </ac:spMkLst>
        </pc:spChg>
        <pc:spChg chg="mod">
          <ac:chgData name="Stefan Hermann Strüder" userId="cadcda32-3d48-4925-b815-42bf204a7539" providerId="ADAL" clId="{E1A3C290-7BAE-43B5-B075-7987B8C05865}" dt="2020-02-05T15:22:36.799" v="3377" actId="20577"/>
          <ac:spMkLst>
            <pc:docMk/>
            <pc:sldMk cId="482843889" sldId="407"/>
            <ac:spMk id="69" creationId="{F5B7AF30-FC0E-4EF7-8BF1-F20974E6B9E7}"/>
          </ac:spMkLst>
        </pc:spChg>
        <pc:spChg chg="mod">
          <ac:chgData name="Stefan Hermann Strüder" userId="cadcda32-3d48-4925-b815-42bf204a7539" providerId="ADAL" clId="{E1A3C290-7BAE-43B5-B075-7987B8C05865}" dt="2020-02-05T15:22:38.954" v="3379" actId="20577"/>
          <ac:spMkLst>
            <pc:docMk/>
            <pc:sldMk cId="482843889" sldId="407"/>
            <ac:spMk id="70" creationId="{74A695A8-0136-4FD3-8111-85A206CBAE73}"/>
          </ac:spMkLst>
        </pc:spChg>
        <pc:spChg chg="mod">
          <ac:chgData name="Stefan Hermann Strüder" userId="cadcda32-3d48-4925-b815-42bf204a7539" providerId="ADAL" clId="{E1A3C290-7BAE-43B5-B075-7987B8C05865}" dt="2020-02-05T15:00:52.401" v="3222"/>
          <ac:spMkLst>
            <pc:docMk/>
            <pc:sldMk cId="482843889" sldId="407"/>
            <ac:spMk id="94" creationId="{23A5F770-8FFD-4B09-A4C6-3A36EF54E4A3}"/>
          </ac:spMkLst>
        </pc:spChg>
        <pc:spChg chg="add">
          <ac:chgData name="Stefan Hermann Strüder" userId="cadcda32-3d48-4925-b815-42bf204a7539" providerId="ADAL" clId="{E1A3C290-7BAE-43B5-B075-7987B8C05865}" dt="2020-02-03T09:30:38.733" v="638"/>
          <ac:spMkLst>
            <pc:docMk/>
            <pc:sldMk cId="482843889" sldId="407"/>
            <ac:spMk id="95" creationId="{1E3919CF-FC9A-4A2C-BDE7-7B67B064E255}"/>
          </ac:spMkLst>
        </pc:spChg>
        <pc:spChg chg="add ord">
          <ac:chgData name="Stefan Hermann Strüder" userId="cadcda32-3d48-4925-b815-42bf204a7539" providerId="ADAL" clId="{E1A3C290-7BAE-43B5-B075-7987B8C05865}" dt="2020-02-05T15:23:59.869" v="3386" actId="167"/>
          <ac:spMkLst>
            <pc:docMk/>
            <pc:sldMk cId="482843889" sldId="407"/>
            <ac:spMk id="96" creationId="{8AC4DFFB-2CB5-43A3-BED7-9CB5DE3FD047}"/>
          </ac:spMkLst>
        </pc:spChg>
        <pc:graphicFrameChg chg="del">
          <ac:chgData name="Stefan Hermann Strüder" userId="cadcda32-3d48-4925-b815-42bf204a7539" providerId="ADAL" clId="{E1A3C290-7BAE-43B5-B075-7987B8C05865}" dt="2020-02-05T16:03:11.171" v="3907" actId="478"/>
          <ac:graphicFrameMkLst>
            <pc:docMk/>
            <pc:sldMk cId="482843889" sldId="407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2.097" v="3908"/>
          <ac:graphicFrameMkLst>
            <pc:docMk/>
            <pc:sldMk cId="482843889" sldId="407"/>
            <ac:graphicFrameMk id="97" creationId="{51AEC056-81CE-4CA9-AE53-087DF6D6A2F6}"/>
          </ac:graphicFrameMkLst>
        </pc:graphicFrameChg>
        <pc:cxnChg chg="mod">
          <ac:chgData name="Stefan Hermann Strüder" userId="cadcda32-3d48-4925-b815-42bf204a7539" providerId="ADAL" clId="{E1A3C290-7BAE-43B5-B075-7987B8C05865}" dt="2020-02-05T15:28:32.034" v="3400" actId="14100"/>
          <ac:cxnSpMkLst>
            <pc:docMk/>
            <pc:sldMk cId="482843889" sldId="407"/>
            <ac:cxnSpMk id="64" creationId="{218D8BD5-39E0-403C-88C9-63A07D5268A1}"/>
          </ac:cxnSpMkLst>
        </pc:cxnChg>
      </pc:sldChg>
      <pc:sldChg chg="addSp delSp modSp">
        <pc:chgData name="Stefan Hermann Strüder" userId="cadcda32-3d48-4925-b815-42bf204a7539" providerId="ADAL" clId="{E1A3C290-7BAE-43B5-B075-7987B8C05865}" dt="2020-02-05T16:02:58.262" v="3904"/>
        <pc:sldMkLst>
          <pc:docMk/>
          <pc:sldMk cId="3292835857" sldId="408"/>
        </pc:sldMkLst>
        <pc:spChg chg="add del">
          <ac:chgData name="Stefan Hermann Strüder" userId="cadcda32-3d48-4925-b815-42bf204a7539" providerId="ADAL" clId="{E1A3C290-7BAE-43B5-B075-7987B8C05865}" dt="2020-02-03T09:30:22.563" v="632" actId="478"/>
          <ac:spMkLst>
            <pc:docMk/>
            <pc:sldMk cId="3292835857" sldId="408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E1A3C290-7BAE-43B5-B075-7987B8C05865}" dt="2020-02-03T09:32:52.164" v="734"/>
          <ac:spMkLst>
            <pc:docMk/>
            <pc:sldMk cId="3292835857" sldId="408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26.049" v="633" actId="478"/>
          <ac:spMkLst>
            <pc:docMk/>
            <pc:sldMk cId="3292835857" sldId="408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3T09:33:39.363" v="770" actId="20577"/>
          <ac:spMkLst>
            <pc:docMk/>
            <pc:sldMk cId="3292835857" sldId="408"/>
            <ac:spMk id="16" creationId="{6176426E-D178-48DC-AF2E-F28CA9CECBF2}"/>
          </ac:spMkLst>
        </pc:spChg>
        <pc:spChg chg="mod">
          <ac:chgData name="Stefan Hermann Strüder" userId="cadcda32-3d48-4925-b815-42bf204a7539" providerId="ADAL" clId="{E1A3C290-7BAE-43B5-B075-7987B8C05865}" dt="2020-02-03T09:33:50.521" v="780" actId="20577"/>
          <ac:spMkLst>
            <pc:docMk/>
            <pc:sldMk cId="3292835857" sldId="408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4:38.928" v="890" actId="20577"/>
          <ac:spMkLst>
            <pc:docMk/>
            <pc:sldMk cId="3292835857" sldId="408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4:10.981" v="827" actId="20577"/>
          <ac:spMkLst>
            <pc:docMk/>
            <pc:sldMk cId="3292835857" sldId="408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8.403" v="923" actId="20577"/>
          <ac:spMkLst>
            <pc:docMk/>
            <pc:sldMk cId="3292835857" sldId="408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42.332" v="2782" actId="20577"/>
          <ac:spMkLst>
            <pc:docMk/>
            <pc:sldMk cId="3292835857" sldId="408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0.625" v="3843" actId="20577"/>
          <ac:spMkLst>
            <pc:docMk/>
            <pc:sldMk cId="3292835857" sldId="40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4:31.576" v="873" actId="20577"/>
          <ac:spMkLst>
            <pc:docMk/>
            <pc:sldMk cId="3292835857" sldId="408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4:34.904" v="880" actId="20577"/>
          <ac:spMkLst>
            <pc:docMk/>
            <pc:sldMk cId="3292835857" sldId="408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3:56.977" v="790" actId="20577"/>
          <ac:spMkLst>
            <pc:docMk/>
            <pc:sldMk cId="3292835857" sldId="408"/>
            <ac:spMk id="54" creationId="{637A08A6-F114-4D6A-BC28-143820EDDD40}"/>
          </ac:spMkLst>
        </pc:spChg>
        <pc:spChg chg="add">
          <ac:chgData name="Stefan Hermann Strüder" userId="cadcda32-3d48-4925-b815-42bf204a7539" providerId="ADAL" clId="{E1A3C290-7BAE-43B5-B075-7987B8C05865}" dt="2020-02-03T09:30:26.873" v="634"/>
          <ac:spMkLst>
            <pc:docMk/>
            <pc:sldMk cId="3292835857" sldId="408"/>
            <ac:spMk id="69" creationId="{FE5F0D90-05CD-4BC1-A083-60DC58A8DA48}"/>
          </ac:spMkLst>
        </pc:spChg>
        <pc:graphicFrameChg chg="del">
          <ac:chgData name="Stefan Hermann Strüder" userId="cadcda32-3d48-4925-b815-42bf204a7539" providerId="ADAL" clId="{E1A3C290-7BAE-43B5-B075-7987B8C05865}" dt="2020-02-05T16:02:56.821" v="3903" actId="478"/>
          <ac:graphicFrameMkLst>
            <pc:docMk/>
            <pc:sldMk cId="3292835857" sldId="408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2:58.262" v="3904"/>
          <ac:graphicFrameMkLst>
            <pc:docMk/>
            <pc:sldMk cId="3292835857" sldId="408"/>
            <ac:graphicFrameMk id="70" creationId="{56640CEB-5B6E-4730-9476-AF94CAC2E573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4:10.990" v="3921"/>
        <pc:sldMkLst>
          <pc:docMk/>
          <pc:sldMk cId="790330067" sldId="409"/>
        </pc:sldMkLst>
        <pc:spChg chg="del">
          <ac:chgData name="Stefan Hermann Strüder" userId="cadcda32-3d48-4925-b815-42bf204a7539" providerId="ADAL" clId="{E1A3C290-7BAE-43B5-B075-7987B8C05865}" dt="2020-02-03T09:30:56.332" v="647" actId="478"/>
          <ac:spMkLst>
            <pc:docMk/>
            <pc:sldMk cId="790330067" sldId="40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5.791" v="929"/>
          <ac:spMkLst>
            <pc:docMk/>
            <pc:sldMk cId="790330067" sldId="409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19.555" v="2979" actId="1076"/>
          <ac:spMkLst>
            <pc:docMk/>
            <pc:sldMk cId="790330067" sldId="409"/>
            <ac:spMk id="15" creationId="{02B78256-3F87-4614-BBC8-69C7B16F082A}"/>
          </ac:spMkLst>
        </pc:spChg>
        <pc:spChg chg="add">
          <ac:chgData name="Stefan Hermann Strüder" userId="cadcda32-3d48-4925-b815-42bf204a7539" providerId="ADAL" clId="{E1A3C290-7BAE-43B5-B075-7987B8C05865}" dt="2020-02-03T09:30:58.016" v="648"/>
          <ac:spMkLst>
            <pc:docMk/>
            <pc:sldMk cId="790330067" sldId="409"/>
            <ac:spMk id="17" creationId="{496B033F-B32B-4C9A-9DD7-34456934BA8B}"/>
          </ac:spMkLst>
        </pc:spChg>
        <pc:spChg chg="mod">
          <ac:chgData name="Stefan Hermann Strüder" userId="cadcda32-3d48-4925-b815-42bf204a7539" providerId="ADAL" clId="{E1A3C290-7BAE-43B5-B075-7987B8C05865}" dt="2020-02-05T15:54:19.201" v="3852" actId="20577"/>
          <ac:spMkLst>
            <pc:docMk/>
            <pc:sldMk cId="790330067" sldId="40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0.990" v="3921"/>
          <ac:graphicFrameMkLst>
            <pc:docMk/>
            <pc:sldMk cId="790330067" sldId="409"/>
            <ac:graphicFrameMk id="12" creationId="{BE2896BB-D9CC-4417-B951-747C8009E23D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0.242" v="3920" actId="478"/>
          <ac:graphicFrameMkLst>
            <pc:docMk/>
            <pc:sldMk cId="790330067" sldId="409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04T15:55:19.555" v="2979" actId="1076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modSp">
        <pc:chgData name="Stefan Hermann Strüder" userId="cadcda32-3d48-4925-b815-42bf204a7539" providerId="ADAL" clId="{E1A3C290-7BAE-43B5-B075-7987B8C05865}" dt="2020-02-05T21:46:42.789" v="4158" actId="20577"/>
        <pc:sldMkLst>
          <pc:docMk/>
          <pc:sldMk cId="2270520241" sldId="411"/>
        </pc:sldMkLst>
        <pc:spChg chg="add">
          <ac:chgData name="Stefan Hermann Strüder" userId="cadcda32-3d48-4925-b815-42bf204a7539" providerId="ADAL" clId="{E1A3C290-7BAE-43B5-B075-7987B8C05865}" dt="2020-02-03T10:18:26.765" v="2223"/>
          <ac:spMkLst>
            <pc:docMk/>
            <pc:sldMk cId="2270520241" sldId="411"/>
            <ac:spMk id="7" creationId="{E5276586-ADE2-414A-8DB8-96AA1725990E}"/>
          </ac:spMkLst>
        </pc:spChg>
        <pc:spChg chg="mod">
          <ac:chgData name="Stefan Hermann Strüder" userId="cadcda32-3d48-4925-b815-42bf204a7539" providerId="ADAL" clId="{E1A3C290-7BAE-43B5-B075-7987B8C05865}" dt="2020-02-03T10:10:48.559" v="2018" actId="1076"/>
          <ac:spMkLst>
            <pc:docMk/>
            <pc:sldMk cId="2270520241" sldId="411"/>
            <ac:spMk id="15" creationId="{C736C735-2CEC-45E7-9FF0-8C03988145CC}"/>
          </ac:spMkLst>
        </pc:spChg>
        <pc:spChg chg="mod">
          <ac:chgData name="Stefan Hermann Strüder" userId="cadcda32-3d48-4925-b815-42bf204a7539" providerId="ADAL" clId="{E1A3C290-7BAE-43B5-B075-7987B8C05865}" dt="2020-02-05T21:46:42.789" v="4158" actId="20577"/>
          <ac:spMkLst>
            <pc:docMk/>
            <pc:sldMk cId="2270520241" sldId="41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2270520241" sldId="411"/>
            <ac:graphicFrameMk id="28" creationId="{577E56CA-97B3-42AE-9A22-3EC930E0137D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6:45.065" v="4160" actId="20577"/>
        <pc:sldMkLst>
          <pc:docMk/>
          <pc:sldMk cId="1414776044" sldId="412"/>
        </pc:sldMkLst>
        <pc:spChg chg="add mod">
          <ac:chgData name="Stefan Hermann Strüder" userId="cadcda32-3d48-4925-b815-42bf204a7539" providerId="ADAL" clId="{E1A3C290-7BAE-43B5-B075-7987B8C05865}" dt="2020-02-03T10:11:18.963" v="2046" actId="1076"/>
          <ac:spMkLst>
            <pc:docMk/>
            <pc:sldMk cId="1414776044" sldId="412"/>
            <ac:spMk id="6" creationId="{B2E1D89A-9B71-4554-855B-EB8F6C493848}"/>
          </ac:spMkLst>
        </pc:spChg>
        <pc:spChg chg="add">
          <ac:chgData name="Stefan Hermann Strüder" userId="cadcda32-3d48-4925-b815-42bf204a7539" providerId="ADAL" clId="{E1A3C290-7BAE-43B5-B075-7987B8C05865}" dt="2020-02-03T10:18:28.717" v="2224"/>
          <ac:spMkLst>
            <pc:docMk/>
            <pc:sldMk cId="1414776044" sldId="412"/>
            <ac:spMk id="7" creationId="{89FE8D6E-1F7D-4A38-8D54-8C097678F254}"/>
          </ac:spMkLst>
        </pc:spChg>
        <pc:spChg chg="add mod">
          <ac:chgData name="Stefan Hermann Strüder" userId="cadcda32-3d48-4925-b815-42bf204a7539" providerId="ADAL" clId="{E1A3C290-7BAE-43B5-B075-7987B8C05865}" dt="2020-02-05T21:46:45.065" v="4160" actId="20577"/>
          <ac:spMkLst>
            <pc:docMk/>
            <pc:sldMk cId="1414776044" sldId="412"/>
            <ac:spMk id="8" creationId="{EABB37B2-4DBC-4F04-B88F-914D8E9A7DEF}"/>
          </ac:spMkLst>
        </pc:spChg>
        <pc:spChg chg="del">
          <ac:chgData name="Stefan Hermann Strüder" userId="cadcda32-3d48-4925-b815-42bf204a7539" providerId="ADAL" clId="{E1A3C290-7BAE-43B5-B075-7987B8C05865}" dt="2020-02-03T10:10:54.685" v="2019" actId="478"/>
          <ac:spMkLst>
            <pc:docMk/>
            <pc:sldMk cId="1414776044" sldId="412"/>
            <ac:spMk id="11" creationId="{F47918EF-7682-476D-98C9-06A38EEB6010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1414776044" sldId="412"/>
            <ac:graphicFrameMk id="17" creationId="{6E5DA2C3-E987-4FE6-817C-2360291C7115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6:47.571" v="4162" actId="20577"/>
        <pc:sldMkLst>
          <pc:docMk/>
          <pc:sldMk cId="2733162430" sldId="413"/>
        </pc:sldMkLst>
        <pc:spChg chg="del">
          <ac:chgData name="Stefan Hermann Strüder" userId="cadcda32-3d48-4925-b815-42bf204a7539" providerId="ADAL" clId="{E1A3C290-7BAE-43B5-B075-7987B8C05865}" dt="2020-02-03T10:11:23.536" v="2047" actId="478"/>
          <ac:spMkLst>
            <pc:docMk/>
            <pc:sldMk cId="2733162430" sldId="413"/>
            <ac:spMk id="6" creationId="{7DDF45B4-77D7-47C0-93A7-1B44107D3446}"/>
          </ac:spMkLst>
        </pc:spChg>
        <pc:spChg chg="add mod">
          <ac:chgData name="Stefan Hermann Strüder" userId="cadcda32-3d48-4925-b815-42bf204a7539" providerId="ADAL" clId="{E1A3C290-7BAE-43B5-B075-7987B8C05865}" dt="2020-02-03T10:11:44.631" v="2053" actId="1076"/>
          <ac:spMkLst>
            <pc:docMk/>
            <pc:sldMk cId="2733162430" sldId="413"/>
            <ac:spMk id="8" creationId="{D35AE2BA-D2E1-4D8F-9926-F28858750CDB}"/>
          </ac:spMkLst>
        </pc:spChg>
        <pc:spChg chg="add">
          <ac:chgData name="Stefan Hermann Strüder" userId="cadcda32-3d48-4925-b815-42bf204a7539" providerId="ADAL" clId="{E1A3C290-7BAE-43B5-B075-7987B8C05865}" dt="2020-02-03T10:18:29.999" v="2225"/>
          <ac:spMkLst>
            <pc:docMk/>
            <pc:sldMk cId="2733162430" sldId="413"/>
            <ac:spMk id="9" creationId="{01872F82-027A-4508-9F93-8FDAE868AD78}"/>
          </ac:spMkLst>
        </pc:spChg>
        <pc:spChg chg="add mod">
          <ac:chgData name="Stefan Hermann Strüder" userId="cadcda32-3d48-4925-b815-42bf204a7539" providerId="ADAL" clId="{E1A3C290-7BAE-43B5-B075-7987B8C05865}" dt="2020-02-05T21:46:47.571" v="4162" actId="20577"/>
          <ac:spMkLst>
            <pc:docMk/>
            <pc:sldMk cId="2733162430" sldId="413"/>
            <ac:spMk id="11" creationId="{74C3922C-55C8-4438-9E3E-182F0C781DE8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2733162430" sldId="413"/>
            <ac:graphicFrameMk id="10" creationId="{5D548351-5129-417E-A677-0B09A4F6F866}"/>
          </ac:graphicFrameMkLst>
        </pc:graphicFrameChg>
      </pc:sldChg>
      <pc:sldChg chg="addSp modSp">
        <pc:chgData name="Stefan Hermann Strüder" userId="cadcda32-3d48-4925-b815-42bf204a7539" providerId="ADAL" clId="{E1A3C290-7BAE-43B5-B075-7987B8C05865}" dt="2020-02-05T21:46:52.041" v="4164" actId="20577"/>
        <pc:sldMkLst>
          <pc:docMk/>
          <pc:sldMk cId="1291885024" sldId="414"/>
        </pc:sldMkLst>
        <pc:spChg chg="mod">
          <ac:chgData name="Stefan Hermann Strüder" userId="cadcda32-3d48-4925-b815-42bf204a7539" providerId="ADAL" clId="{E1A3C290-7BAE-43B5-B075-7987B8C05865}" dt="2020-02-03T10:12:01.921" v="2055" actId="1076"/>
          <ac:spMkLst>
            <pc:docMk/>
            <pc:sldMk cId="1291885024" sldId="414"/>
            <ac:spMk id="6" creationId="{521D261F-735F-4C49-B79A-F8B685E78BC5}"/>
          </ac:spMkLst>
        </pc:spChg>
        <pc:spChg chg="add mod">
          <ac:chgData name="Stefan Hermann Strüder" userId="cadcda32-3d48-4925-b815-42bf204a7539" providerId="ADAL" clId="{E1A3C290-7BAE-43B5-B075-7987B8C05865}" dt="2020-02-03T10:18:34.383" v="2227" actId="1076"/>
          <ac:spMkLst>
            <pc:docMk/>
            <pc:sldMk cId="1291885024" sldId="414"/>
            <ac:spMk id="8" creationId="{5573F1ED-D336-4966-B51F-EB9BEA4E976E}"/>
          </ac:spMkLst>
        </pc:spChg>
        <pc:spChg chg="add mod">
          <ac:chgData name="Stefan Hermann Strüder" userId="cadcda32-3d48-4925-b815-42bf204a7539" providerId="ADAL" clId="{E1A3C290-7BAE-43B5-B075-7987B8C05865}" dt="2020-02-05T21:46:52.041" v="4164" actId="20577"/>
          <ac:spMkLst>
            <pc:docMk/>
            <pc:sldMk cId="1291885024" sldId="414"/>
            <ac:spMk id="10" creationId="{ABB30C58-DF1A-4B81-AFB4-7EE5139738B1}"/>
          </ac:spMkLst>
        </pc:spChg>
        <pc:graphicFrameChg chg="mod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1291885024" sldId="414"/>
            <ac:graphicFrameMk id="9" creationId="{F0F868D8-E515-4A58-9D75-091A9BE88436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7:36.019" v="4179" actId="113"/>
        <pc:sldMkLst>
          <pc:docMk/>
          <pc:sldMk cId="3221892126" sldId="415"/>
        </pc:sldMkLst>
        <pc:spChg chg="add del mod">
          <ac:chgData name="Stefan Hermann Strüder" userId="cadcda32-3d48-4925-b815-42bf204a7539" providerId="ADAL" clId="{E1A3C290-7BAE-43B5-B075-7987B8C05865}" dt="2020-02-05T15:30:34.089" v="3445" actId="478"/>
          <ac:spMkLst>
            <pc:docMk/>
            <pc:sldMk cId="3221892126" sldId="415"/>
            <ac:spMk id="3" creationId="{DB60EBA9-ACC5-418C-9EC1-B27F2AD9DFCC}"/>
          </ac:spMkLst>
        </pc:spChg>
        <pc:spChg chg="add mod">
          <ac:chgData name="Stefan Hermann Strüder" userId="cadcda32-3d48-4925-b815-42bf204a7539" providerId="ADAL" clId="{E1A3C290-7BAE-43B5-B075-7987B8C05865}" dt="2020-02-05T21:39:59.714" v="4061" actId="113"/>
          <ac:spMkLst>
            <pc:docMk/>
            <pc:sldMk cId="3221892126" sldId="415"/>
            <ac:spMk id="7" creationId="{151322DC-0B2D-4230-8DC2-E6174611CA5B}"/>
          </ac:spMkLst>
        </pc:spChg>
        <pc:spChg chg="add">
          <ac:chgData name="Stefan Hermann Strüder" userId="cadcda32-3d48-4925-b815-42bf204a7539" providerId="ADAL" clId="{E1A3C290-7BAE-43B5-B075-7987B8C05865}" dt="2020-02-03T09:31:31.639" v="658"/>
          <ac:spMkLst>
            <pc:docMk/>
            <pc:sldMk cId="3221892126" sldId="415"/>
            <ac:spMk id="11" creationId="{FDA6FF3A-7226-478B-B2C6-D2273EEB0B7D}"/>
          </ac:spMkLst>
        </pc:spChg>
        <pc:spChg chg="del">
          <ac:chgData name="Stefan Hermann Strüder" userId="cadcda32-3d48-4925-b815-42bf204a7539" providerId="ADAL" clId="{E1A3C290-7BAE-43B5-B075-7987B8C05865}" dt="2020-02-03T09:31:30.691" v="657" actId="478"/>
          <ac:spMkLst>
            <pc:docMk/>
            <pc:sldMk cId="3221892126" sldId="41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3.796" v="1664"/>
          <ac:spMkLst>
            <pc:docMk/>
            <pc:sldMk cId="3221892126" sldId="41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15:54:50.172" v="3866" actId="20577"/>
          <ac:spMkLst>
            <pc:docMk/>
            <pc:sldMk cId="3221892126" sldId="415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5T21:47:36.019" v="4179" actId="113"/>
          <ac:graphicFrameMkLst>
            <pc:docMk/>
            <pc:sldMk cId="3221892126" sldId="415"/>
            <ac:graphicFrameMk id="2" creationId="{0E9AB4DE-BEB5-4457-8B2F-07D9EC5E509A}"/>
          </ac:graphicFrameMkLst>
        </pc:graphicFrameChg>
        <pc:graphicFrameChg chg="add mod modGraphic">
          <ac:chgData name="Stefan Hermann Strüder" userId="cadcda32-3d48-4925-b815-42bf204a7539" providerId="ADAL" clId="{E1A3C290-7BAE-43B5-B075-7987B8C05865}" dt="2020-02-05T15:32:40.155" v="3509"/>
          <ac:graphicFrameMkLst>
            <pc:docMk/>
            <pc:sldMk cId="3221892126" sldId="415"/>
            <ac:graphicFrameMk id="6" creationId="{1F1705F9-7B35-4741-A51F-FD8AA99FF394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8.511" v="3936" actId="478"/>
          <ac:graphicFrameMkLst>
            <pc:docMk/>
            <pc:sldMk cId="3221892126" sldId="415"/>
            <ac:graphicFrameMk id="14" creationId="{D0AF7077-7CF2-4EF8-8F66-2D99AC10A1E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5:29.253" v="3937"/>
          <ac:graphicFrameMkLst>
            <pc:docMk/>
            <pc:sldMk cId="3221892126" sldId="415"/>
            <ac:graphicFrameMk id="15" creationId="{AAA343AB-97CF-4781-854A-BD298C28FFAF}"/>
          </ac:graphicFrameMkLst>
        </pc:graphicFrameChg>
      </pc:sldChg>
      <pc:sldChg chg="addSp delSp modSp del">
        <pc:chgData name="Stefan Hermann Strüder" userId="cadcda32-3d48-4925-b815-42bf204a7539" providerId="ADAL" clId="{E1A3C290-7BAE-43B5-B075-7987B8C05865}" dt="2020-02-04T15:42:02.017" v="2694" actId="47"/>
        <pc:sldMkLst>
          <pc:docMk/>
          <pc:sldMk cId="4258409966" sldId="416"/>
        </pc:sldMkLst>
        <pc:spChg chg="del">
          <ac:chgData name="Stefan Hermann Strüder" userId="cadcda32-3d48-4925-b815-42bf204a7539" providerId="ADAL" clId="{E1A3C290-7BAE-43B5-B075-7987B8C05865}" dt="2020-02-03T09:31:23.559" v="653" actId="478"/>
          <ac:spMkLst>
            <pc:docMk/>
            <pc:sldMk cId="4258409966" sldId="41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4.778" v="932"/>
          <ac:spMkLst>
            <pc:docMk/>
            <pc:sldMk cId="4258409966" sldId="416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4.723" v="654"/>
          <ac:spMkLst>
            <pc:docMk/>
            <pc:sldMk cId="4258409966" sldId="416"/>
            <ac:spMk id="15" creationId="{C65C8C45-5445-4226-AAA8-7F7F763E6962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4:27.716" v="3927"/>
        <pc:sldMkLst>
          <pc:docMk/>
          <pc:sldMk cId="2307727961" sldId="417"/>
        </pc:sldMkLst>
        <pc:spChg chg="add mod">
          <ac:chgData name="Stefan Hermann Strüder" userId="cadcda32-3d48-4925-b815-42bf204a7539" providerId="ADAL" clId="{E1A3C290-7BAE-43B5-B075-7987B8C05865}" dt="2020-02-04T15:56:05.008" v="2983" actId="1076"/>
          <ac:spMkLst>
            <pc:docMk/>
            <pc:sldMk cId="2307727961" sldId="417"/>
            <ac:spMk id="3" creationId="{32B8DE12-54BD-43C1-BCA9-015A7DB74221}"/>
          </ac:spMkLst>
        </pc:spChg>
        <pc:spChg chg="add">
          <ac:chgData name="Stefan Hermann Strüder" userId="cadcda32-3d48-4925-b815-42bf204a7539" providerId="ADAL" clId="{E1A3C290-7BAE-43B5-B075-7987B8C05865}" dt="2020-02-03T09:31:18.043" v="650"/>
          <ac:spMkLst>
            <pc:docMk/>
            <pc:sldMk cId="2307727961" sldId="417"/>
            <ac:spMk id="11" creationId="{132668AD-9632-43F8-9147-5DA9F0199839}"/>
          </ac:spMkLst>
        </pc:spChg>
        <pc:spChg chg="del">
          <ac:chgData name="Stefan Hermann Strüder" userId="cadcda32-3d48-4925-b815-42bf204a7539" providerId="ADAL" clId="{E1A3C290-7BAE-43B5-B075-7987B8C05865}" dt="2020-02-03T09:31:17.159" v="649" actId="478"/>
          <ac:spMkLst>
            <pc:docMk/>
            <pc:sldMk cId="2307727961" sldId="417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9.031" v="930"/>
          <ac:spMkLst>
            <pc:docMk/>
            <pc:sldMk cId="2307727961" sldId="417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15:54:30.217" v="3858" actId="20577"/>
          <ac:spMkLst>
            <pc:docMk/>
            <pc:sldMk cId="2307727961" sldId="417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56:05.008" v="2983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27.716" v="3927"/>
          <ac:graphicFrameMkLst>
            <pc:docMk/>
            <pc:sldMk cId="2307727961" sldId="417"/>
            <ac:graphicFrameMk id="12" creationId="{B6C26152-FDF1-43FC-ABD2-CEE823E1BB8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7.013" v="3926" actId="478"/>
          <ac:graphicFrameMkLst>
            <pc:docMk/>
            <pc:sldMk cId="2307727961" sldId="417"/>
            <ac:graphicFrameMk id="14" creationId="{E5DFE943-32CA-414D-93AF-19CAA6B48FA0}"/>
          </ac:graphicFrameMkLst>
        </pc:graphicFrameChg>
      </pc:sldChg>
      <pc:sldChg chg="addSp modSp">
        <pc:chgData name="Stefan Hermann Strüder" userId="cadcda32-3d48-4925-b815-42bf204a7539" providerId="ADAL" clId="{E1A3C290-7BAE-43B5-B075-7987B8C05865}" dt="2020-02-05T21:46:40.417" v="4156" actId="20577"/>
        <pc:sldMkLst>
          <pc:docMk/>
          <pc:sldMk cId="2861923614" sldId="418"/>
        </pc:sldMkLst>
        <pc:spChg chg="add mod">
          <ac:chgData name="Stefan Hermann Strüder" userId="cadcda32-3d48-4925-b815-42bf204a7539" providerId="ADAL" clId="{E1A3C290-7BAE-43B5-B075-7987B8C05865}" dt="2020-02-03T10:18:24.030" v="2222" actId="1076"/>
          <ac:spMkLst>
            <pc:docMk/>
            <pc:sldMk cId="2861923614" sldId="418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3T10:10:30.453" v="2012" actId="1076"/>
          <ac:spMkLst>
            <pc:docMk/>
            <pc:sldMk cId="2861923614" sldId="418"/>
            <ac:spMk id="8" creationId="{C85AE310-6917-4D15-A0E2-4D4E1D5822BA}"/>
          </ac:spMkLst>
        </pc:spChg>
        <pc:spChg chg="mod">
          <ac:chgData name="Stefan Hermann Strüder" userId="cadcda32-3d48-4925-b815-42bf204a7539" providerId="ADAL" clId="{E1A3C290-7BAE-43B5-B075-7987B8C05865}" dt="2020-02-05T21:46:40.417" v="4156" actId="20577"/>
          <ac:spMkLst>
            <pc:docMk/>
            <pc:sldMk cId="2861923614" sldId="41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">
          <ac:chgData name="Stefan Hermann Strüder" userId="cadcda32-3d48-4925-b815-42bf204a7539" providerId="ADAL" clId="{E1A3C290-7BAE-43B5-B075-7987B8C05865}" dt="2020-02-03T10:18:08.440" v="2219" actId="1076"/>
          <ac:picMkLst>
            <pc:docMk/>
            <pc:sldMk cId="2861923614" sldId="418"/>
            <ac:picMk id="29" creationId="{7D4EBEA1-EF40-44A2-862D-D72DDBE73BBF}"/>
          </ac:picMkLst>
        </pc:picChg>
      </pc:sldChg>
      <pc:sldChg chg="addSp delSp modSp">
        <pc:chgData name="Stefan Hermann Strüder" userId="cadcda32-3d48-4925-b815-42bf204a7539" providerId="ADAL" clId="{E1A3C290-7BAE-43B5-B075-7987B8C05865}" dt="2020-02-05T21:46:34.813" v="4152" actId="20577"/>
        <pc:sldMkLst>
          <pc:docMk/>
          <pc:sldMk cId="1830786791" sldId="419"/>
        </pc:sldMkLst>
        <pc:spChg chg="mod">
          <ac:chgData name="Stefan Hermann Strüder" userId="cadcda32-3d48-4925-b815-42bf204a7539" providerId="ADAL" clId="{E1A3C290-7BAE-43B5-B075-7987B8C05865}" dt="2020-02-03T10:02:51.551" v="1959" actId="20577"/>
          <ac:spMkLst>
            <pc:docMk/>
            <pc:sldMk cId="1830786791" sldId="419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34.970" v="659" actId="478"/>
          <ac:spMkLst>
            <pc:docMk/>
            <pc:sldMk cId="1830786791" sldId="41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7.656" v="1665"/>
          <ac:spMkLst>
            <pc:docMk/>
            <pc:sldMk cId="1830786791" sldId="419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35.928" v="660"/>
          <ac:spMkLst>
            <pc:docMk/>
            <pc:sldMk cId="1830786791" sldId="419"/>
            <ac:spMk id="15" creationId="{94D4D914-6B11-459F-B45C-0522976550D1}"/>
          </ac:spMkLst>
        </pc:spChg>
        <pc:spChg chg="mod">
          <ac:chgData name="Stefan Hermann Strüder" userId="cadcda32-3d48-4925-b815-42bf204a7539" providerId="ADAL" clId="{E1A3C290-7BAE-43B5-B075-7987B8C05865}" dt="2020-02-05T21:46:34.813" v="4152" actId="20577"/>
          <ac:spMkLst>
            <pc:docMk/>
            <pc:sldMk cId="1830786791" sldId="41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34.828" v="3939"/>
          <ac:graphicFrameMkLst>
            <pc:docMk/>
            <pc:sldMk cId="1830786791" sldId="419"/>
            <ac:graphicFrameMk id="12" creationId="{20FCFECF-19D0-4916-A953-0FEA5BADF53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33.959" v="3938" actId="478"/>
          <ac:graphicFrameMkLst>
            <pc:docMk/>
            <pc:sldMk cId="1830786791" sldId="419"/>
            <ac:graphicFrameMk id="14" creationId="{D0AF7077-7CF2-4EF8-8F66-2D99AC10A1E8}"/>
          </ac:graphicFrameMkLst>
        </pc:graphicFrameChg>
      </pc:sldChg>
      <pc:sldChg chg="addSp modSp">
        <pc:chgData name="Stefan Hermann Strüder" userId="cadcda32-3d48-4925-b815-42bf204a7539" providerId="ADAL" clId="{E1A3C290-7BAE-43B5-B075-7987B8C05865}" dt="2020-02-05T21:46:37.843" v="4154" actId="20577"/>
        <pc:sldMkLst>
          <pc:docMk/>
          <pc:sldMk cId="80164953" sldId="420"/>
        </pc:sldMkLst>
        <pc:spChg chg="add mod">
          <ac:chgData name="Stefan Hermann Strüder" userId="cadcda32-3d48-4925-b815-42bf204a7539" providerId="ADAL" clId="{E1A3C290-7BAE-43B5-B075-7987B8C05865}" dt="2020-02-03T10:17:34.867" v="2207" actId="403"/>
          <ac:spMkLst>
            <pc:docMk/>
            <pc:sldMk cId="80164953" sldId="420"/>
            <ac:spMk id="2" creationId="{FF3DDE1E-DFF8-4F4D-8C76-379E9186A84D}"/>
          </ac:spMkLst>
        </pc:spChg>
        <pc:spChg chg="mod">
          <ac:chgData name="Stefan Hermann Strüder" userId="cadcda32-3d48-4925-b815-42bf204a7539" providerId="ADAL" clId="{E1A3C290-7BAE-43B5-B075-7987B8C05865}" dt="2020-02-05T21:46:37.843" v="4154" actId="20577"/>
          <ac:spMkLst>
            <pc:docMk/>
            <pc:sldMk cId="80164953" sldId="420"/>
            <ac:spMk id="11" creationId="{86F658CA-BD50-4318-8073-A5FEF0DBDB44}"/>
          </ac:spMkLst>
        </pc:spChg>
        <pc:spChg chg="mod">
          <ac:chgData name="Stefan Hermann Strüder" userId="cadcda32-3d48-4925-b815-42bf204a7539" providerId="ADAL" clId="{E1A3C290-7BAE-43B5-B075-7987B8C05865}" dt="2020-02-03T10:08:47.260" v="1977" actId="1076"/>
          <ac:spMkLst>
            <pc:docMk/>
            <pc:sldMk cId="80164953" sldId="420"/>
            <ac:spMk id="13" creationId="{BE17248E-D41B-43E1-938A-01BDDAB81FCA}"/>
          </ac:spMkLst>
        </pc:spChg>
        <pc:spChg chg="mod">
          <ac:chgData name="Stefan Hermann Strüder" userId="cadcda32-3d48-4925-b815-42bf204a7539" providerId="ADAL" clId="{E1A3C290-7BAE-43B5-B075-7987B8C05865}" dt="2020-02-03T10:09:00.121" v="1984" actId="1076"/>
          <ac:spMkLst>
            <pc:docMk/>
            <pc:sldMk cId="80164953" sldId="420"/>
            <ac:spMk id="17" creationId="{CF6B72B6-0C57-4724-8B62-A665EF00320F}"/>
          </ac:spMkLst>
        </pc:spChg>
        <pc:spChg chg="mod">
          <ac:chgData name="Stefan Hermann Strüder" userId="cadcda32-3d48-4925-b815-42bf204a7539" providerId="ADAL" clId="{E1A3C290-7BAE-43B5-B075-7987B8C05865}" dt="2020-02-03T10:09:10.723" v="1990" actId="1076"/>
          <ac:spMkLst>
            <pc:docMk/>
            <pc:sldMk cId="80164953" sldId="420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E1A3C290-7BAE-43B5-B075-7987B8C05865}" dt="2020-02-03T10:17:49.315" v="2209" actId="1076"/>
          <ac:spMkLst>
            <pc:docMk/>
            <pc:sldMk cId="80164953" sldId="420"/>
            <ac:spMk id="20" creationId="{07CFA743-37F3-425B-9CD1-37411354C19D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48:17.732" v="2806"/>
          <ac:graphicFrameMkLst>
            <pc:docMk/>
            <pc:sldMk cId="80164953" sldId="420"/>
            <ac:graphicFrameMk id="23" creationId="{564637E0-7C6C-4559-AF15-FB9D0ACF8278}"/>
          </ac:graphicFrameMkLst>
        </pc:graphicFrameChg>
      </pc:sldChg>
      <pc:sldChg chg="addSp delSp modSp del">
        <pc:chgData name="Stefan Hermann Strüder" userId="cadcda32-3d48-4925-b815-42bf204a7539" providerId="ADAL" clId="{E1A3C290-7BAE-43B5-B075-7987B8C05865}" dt="2020-02-05T15:29:19.882" v="3402" actId="47"/>
        <pc:sldMkLst>
          <pc:docMk/>
          <pc:sldMk cId="2338456012" sldId="421"/>
        </pc:sldMkLst>
        <pc:spChg chg="mod">
          <ac:chgData name="Stefan Hermann Strüder" userId="cadcda32-3d48-4925-b815-42bf204a7539" providerId="ADAL" clId="{E1A3C290-7BAE-43B5-B075-7987B8C05865}" dt="2020-02-03T09:33:01.248" v="738" actId="20577"/>
          <ac:spMkLst>
            <pc:docMk/>
            <pc:sldMk cId="2338456012" sldId="421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40.832" v="639" actId="478"/>
          <ac:spMkLst>
            <pc:docMk/>
            <pc:sldMk cId="2338456012" sldId="421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41.785" v="640"/>
          <ac:spMkLst>
            <pc:docMk/>
            <pc:sldMk cId="2338456012" sldId="421"/>
            <ac:spMk id="15" creationId="{6C2A59FD-A9AD-4B31-9097-50B1908A250F}"/>
          </ac:spMkLst>
        </pc:spChg>
      </pc:sldChg>
      <pc:sldChg chg="addSp delSp modSp add">
        <pc:chgData name="Stefan Hermann Strüder" userId="cadcda32-3d48-4925-b815-42bf204a7539" providerId="ADAL" clId="{E1A3C290-7BAE-43B5-B075-7987B8C05865}" dt="2020-02-05T16:03:05.425" v="3906"/>
        <pc:sldMkLst>
          <pc:docMk/>
          <pc:sldMk cId="2518381161" sldId="422"/>
        </pc:sldMkLst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5:09.877" v="893" actId="207"/>
          <ac:spMkLst>
            <pc:docMk/>
            <pc:sldMk cId="2518381161" sldId="422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4.763" v="922" actId="20577"/>
          <ac:spMkLst>
            <pc:docMk/>
            <pc:sldMk cId="2518381161" sldId="422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54.506" v="2783"/>
          <ac:spMkLst>
            <pc:docMk/>
            <pc:sldMk cId="2518381161" sldId="422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4.523" v="3844" actId="20577"/>
          <ac:spMkLst>
            <pc:docMk/>
            <pc:sldMk cId="2518381161" sldId="422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3:04.516" v="3905" actId="478"/>
          <ac:graphicFrameMkLst>
            <pc:docMk/>
            <pc:sldMk cId="2518381161" sldId="422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05.425" v="3906"/>
          <ac:graphicFrameMkLst>
            <pc:docMk/>
            <pc:sldMk cId="2518381161" sldId="422"/>
            <ac:graphicFrameMk id="70" creationId="{33B1AD0F-7A55-4CAB-ACEA-1C7727EA93F8}"/>
          </ac:graphicFrameMkLst>
        </pc:graphicFrame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1" creationId="{672AE548-9143-4655-89B6-0C465F4D4DE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2" creationId="{22C95C66-F36A-45A0-BF4A-83BF1BC3090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3" creationId="{E05E5B66-E252-466B-A8BF-D617C8F0D98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6" creationId="{7FC08B32-97F7-4D91-8C76-E14525464E2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7" creationId="{E8AC937D-AA8A-4FB1-AE45-639498247BE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68" creationId="{2C051236-2A80-4C49-ABA9-ACE32159170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3" creationId="{03885985-C719-4879-BE9D-38D567CC90D1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4" creationId="{E1FA638F-2B4E-4EBE-A005-C3CB99D893F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5" creationId="{E00D6742-62B0-4B6F-B58B-A204D64CE89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6" creationId="{1B7A859F-5DA0-4DE1-B055-A886AA6D833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7" creationId="{5F25C27B-44FB-4464-980F-3244249BF5A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8" creationId="{F85C37C0-C18B-490C-A722-B4E5E8EE466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9" creationId="{6299C290-AA8D-4BAC-A811-31C8AC54FBC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0" creationId="{AE0B29EF-CA98-4310-BFD6-C04FF1EA376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8" creationId="{2D2307D9-49C0-40B4-A004-D6787B432AF3}"/>
          </ac:cxnSpMkLst>
        </pc:cxnChg>
      </pc:sldChg>
      <pc:sldChg chg="addSp delSp modSp add">
        <pc:chgData name="Stefan Hermann Strüder" userId="cadcda32-3d48-4925-b815-42bf204a7539" providerId="ADAL" clId="{E1A3C290-7BAE-43B5-B075-7987B8C05865}" dt="2020-02-05T16:04:16.130" v="3923"/>
        <pc:sldMkLst>
          <pc:docMk/>
          <pc:sldMk cId="1935427206" sldId="423"/>
        </pc:sldMkLst>
        <pc:spChg chg="mod">
          <ac:chgData name="Stefan Hermann Strüder" userId="cadcda32-3d48-4925-b815-42bf204a7539" providerId="ADAL" clId="{E1A3C290-7BAE-43B5-B075-7987B8C05865}" dt="2020-02-04T15:58:03.104" v="3030" actId="1076"/>
          <ac:spMkLst>
            <pc:docMk/>
            <pc:sldMk cId="1935427206" sldId="423"/>
            <ac:spMk id="15" creationId="{02B78256-3F87-4614-BBC8-69C7B16F082A}"/>
          </ac:spMkLst>
        </pc:spChg>
        <pc:spChg chg="mod">
          <ac:chgData name="Stefan Hermann Strüder" userId="cadcda32-3d48-4925-b815-42bf204a7539" providerId="ADAL" clId="{E1A3C290-7BAE-43B5-B075-7987B8C05865}" dt="2020-02-05T15:54:22.561" v="3854" actId="20577"/>
          <ac:spMkLst>
            <pc:docMk/>
            <pc:sldMk cId="1935427206" sldId="42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6.130" v="3923"/>
          <ac:graphicFrameMkLst>
            <pc:docMk/>
            <pc:sldMk cId="1935427206" sldId="423"/>
            <ac:graphicFrameMk id="11" creationId="{176AF37B-6593-45D3-A596-E1F80C99069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5.341" v="3922" actId="478"/>
          <ac:graphicFrameMkLst>
            <pc:docMk/>
            <pc:sldMk cId="1935427206" sldId="423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4T15:27:40.567" v="2229" actId="478"/>
          <ac:graphicFrameMkLst>
            <pc:docMk/>
            <pc:sldMk cId="1935427206" sldId="423"/>
            <ac:graphicFrameMk id="16" creationId="{0EBFC139-CCDA-44BD-8958-032001C17D25}"/>
          </ac:graphicFrameMkLst>
        </pc:graphicFrameChg>
      </pc:sldChg>
      <pc:sldChg chg="addSp delSp modSp add">
        <pc:chgData name="Stefan Hermann Strüder" userId="cadcda32-3d48-4925-b815-42bf204a7539" providerId="ADAL" clId="{E1A3C290-7BAE-43B5-B075-7987B8C05865}" dt="2020-02-06T12:06:54.146" v="4232"/>
        <pc:sldMkLst>
          <pc:docMk/>
          <pc:sldMk cId="4015666846" sldId="424"/>
        </pc:sldMkLst>
        <pc:spChg chg="add mod">
          <ac:chgData name="Stefan Hermann Strüder" userId="cadcda32-3d48-4925-b815-42bf204a7539" providerId="ADAL" clId="{E1A3C290-7BAE-43B5-B075-7987B8C05865}" dt="2020-02-06T12:06:54.146" v="4232"/>
          <ac:spMkLst>
            <pc:docMk/>
            <pc:sldMk cId="4015666846" sldId="424"/>
            <ac:spMk id="2" creationId="{E7C97CA2-A588-4970-B0C8-8685964FFE3C}"/>
          </ac:spMkLst>
        </pc:spChg>
        <pc:spChg chg="mod">
          <ac:chgData name="Stefan Hermann Strüder" userId="cadcda32-3d48-4925-b815-42bf204a7539" providerId="ADAL" clId="{E1A3C290-7BAE-43B5-B075-7987B8C05865}" dt="2020-02-04T15:43:56.412" v="2753" actId="20577"/>
          <ac:spMkLst>
            <pc:docMk/>
            <pc:sldMk cId="4015666846" sldId="42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21:47:03.128" v="4170" actId="20577"/>
          <ac:spMkLst>
            <pc:docMk/>
            <pc:sldMk cId="4015666846" sldId="424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6:02.447" v="3946" actId="478"/>
          <ac:graphicFrameMkLst>
            <pc:docMk/>
            <pc:sldMk cId="4015666846" sldId="424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6:03.551" v="3947"/>
          <ac:graphicFrameMkLst>
            <pc:docMk/>
            <pc:sldMk cId="4015666846" sldId="424"/>
            <ac:graphicFrameMk id="70" creationId="{8908EC03-7A52-48B2-99BB-76D8EC2A5A67}"/>
          </ac:graphicFrameMkLst>
        </pc:graphicFrame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35" creationId="{A5914026-33CE-4946-AC39-4EBA1A8E947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8" creationId="{2D2307D9-49C0-40B4-A004-D6787B432AF3}"/>
          </ac:cxnSpMkLst>
        </pc:cxnChg>
      </pc:sldChg>
      <pc:sldChg chg="addSp delSp modSp add ord">
        <pc:chgData name="Stefan Hermann Strüder" userId="cadcda32-3d48-4925-b815-42bf204a7539" providerId="ADAL" clId="{E1A3C290-7BAE-43B5-B075-7987B8C05865}" dt="2020-02-05T21:57:30.571" v="4220" actId="20577"/>
        <pc:sldMkLst>
          <pc:docMk/>
          <pc:sldMk cId="2063729166" sldId="425"/>
        </pc:sldMkLst>
        <pc:spChg chg="mod">
          <ac:chgData name="Stefan Hermann Strüder" userId="cadcda32-3d48-4925-b815-42bf204a7539" providerId="ADAL" clId="{E1A3C290-7BAE-43B5-B075-7987B8C05865}" dt="2020-02-04T16:03:59.236" v="3133" actId="20577"/>
          <ac:spMkLst>
            <pc:docMk/>
            <pc:sldMk cId="2063729166" sldId="42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21:47:07.837" v="4174" actId="20577"/>
          <ac:spMkLst>
            <pc:docMk/>
            <pc:sldMk cId="2063729166" sldId="42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6:08.845" v="3949"/>
          <ac:graphicFrameMkLst>
            <pc:docMk/>
            <pc:sldMk cId="2063729166" sldId="425"/>
            <ac:graphicFrameMk id="12" creationId="{7AB1DFD0-DAB1-438B-80E4-243D3AD25C32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6:08.110" v="3948" actId="478"/>
          <ac:graphicFrameMkLst>
            <pc:docMk/>
            <pc:sldMk cId="2063729166" sldId="42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05T21:57:30.571" v="4220" actId="20577"/>
          <ac:graphicFrameMkLst>
            <pc:docMk/>
            <pc:sldMk cId="2063729166" sldId="425"/>
            <ac:graphicFrameMk id="15" creationId="{983B8F37-D36B-478E-B7DC-BB3A2FDD85B2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05T14:58:13.125" v="3135" actId="47"/>
        <pc:sldMkLst>
          <pc:docMk/>
          <pc:sldMk cId="461941316" sldId="426"/>
        </pc:sldMkLst>
      </pc:sldChg>
      <pc:sldChg chg="addSp delSp modSp add">
        <pc:chgData name="Stefan Hermann Strüder" userId="cadcda32-3d48-4925-b815-42bf204a7539" providerId="ADAL" clId="{E1A3C290-7BAE-43B5-B075-7987B8C05865}" dt="2020-02-05T16:03:16.769" v="3910"/>
        <pc:sldMkLst>
          <pc:docMk/>
          <pc:sldMk cId="1293495247" sldId="426"/>
        </pc:sldMkLst>
        <pc:spChg chg="mod ord">
          <ac:chgData name="Stefan Hermann Strüder" userId="cadcda32-3d48-4925-b815-42bf204a7539" providerId="ADAL" clId="{E1A3C290-7BAE-43B5-B075-7987B8C05865}" dt="2020-02-05T15:10:24.911" v="3272" actId="1076"/>
          <ac:spMkLst>
            <pc:docMk/>
            <pc:sldMk cId="1293495247" sldId="426"/>
            <ac:spMk id="15" creationId="{8FC842B9-6ECB-4F82-A978-C296DC8240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8" creationId="{B0024278-E4ED-44F0-ADD1-475C1370BB7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9" creationId="{36B13B80-E16F-4CCB-B6C2-B91DD8670ED4}"/>
          </ac:spMkLst>
        </pc:spChg>
        <pc:spChg chg="mod">
          <ac:chgData name="Stefan Hermann Strüder" userId="cadcda32-3d48-4925-b815-42bf204a7539" providerId="ADAL" clId="{E1A3C290-7BAE-43B5-B075-7987B8C05865}" dt="2020-02-05T15:53:56.888" v="3846" actId="20577"/>
          <ac:spMkLst>
            <pc:docMk/>
            <pc:sldMk cId="1293495247" sldId="426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27" creationId="{BBB71B94-5833-41C2-B762-BE7E663CE5C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1" creationId="{6458D3F5-E2DA-4776-89D3-9017324D763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2" creationId="{6D5604E0-C095-4B17-A6D2-5642370AC8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3" creationId="{18844FA9-0073-4E2B-967F-B12A00B24A2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4" creationId="{A0FA9CCA-C998-4A85-87FD-579D79831F8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5" creationId="{7C6D8A05-0D02-4C1F-A1A3-6B4EB3316DF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6" creationId="{DFE581B1-67CD-4E96-B100-AF25FAF472F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7" creationId="{1C51E19A-0320-474B-AF6F-426BECF1B8C4}"/>
          </ac:spMkLst>
        </pc:spChg>
        <pc:spChg chg="mod topLvl">
          <ac:chgData name="Stefan Hermann Strüder" userId="cadcda32-3d48-4925-b815-42bf204a7539" providerId="ADAL" clId="{E1A3C290-7BAE-43B5-B075-7987B8C05865}" dt="2020-02-05T15:28:02.564" v="3399" actId="207"/>
          <ac:spMkLst>
            <pc:docMk/>
            <pc:sldMk cId="1293495247" sldId="426"/>
            <ac:spMk id="38" creationId="{6DFCC8F9-C421-4952-B609-8D3ED3426C4A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9" creationId="{EC9D1100-43F4-44B0-BA2C-3D4CE34F5914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0" creationId="{68B8A068-721F-4FE3-938C-DE6FA68BD108}"/>
          </ac:spMkLst>
        </pc:spChg>
        <pc:spChg chg="add del mod topLvl">
          <ac:chgData name="Stefan Hermann Strüder" userId="cadcda32-3d48-4925-b815-42bf204a7539" providerId="ADAL" clId="{E1A3C290-7BAE-43B5-B075-7987B8C05865}" dt="2020-02-05T15:26:40.320" v="3391" actId="207"/>
          <ac:spMkLst>
            <pc:docMk/>
            <pc:sldMk cId="1293495247" sldId="426"/>
            <ac:spMk id="41" creationId="{43BA9328-D5EB-4512-A785-8B108641CD19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2" creationId="{E0B77AE1-F810-4ECF-AD18-BDB9DDA73FF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3" creationId="{36CE341E-A34F-4474-80B8-E958E7E83B3A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4" creationId="{16FAD728-A4E1-4557-9FFC-5F3CA0255255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5" creationId="{A9BD4EE7-B76C-4336-806A-26A0821AF998}"/>
          </ac:spMkLst>
        </pc:spChg>
        <pc:spChg chg="del">
          <ac:chgData name="Stefan Hermann Strüder" userId="cadcda32-3d48-4925-b815-42bf204a7539" providerId="ADAL" clId="{E1A3C290-7BAE-43B5-B075-7987B8C05865}" dt="2020-02-05T15:09:36.122" v="3268" actId="478"/>
          <ac:spMkLst>
            <pc:docMk/>
            <pc:sldMk cId="1293495247" sldId="426"/>
            <ac:spMk id="46" creationId="{D6FA9843-F517-4BC6-BADB-2A965E7AE175}"/>
          </ac:spMkLst>
        </pc:spChg>
        <pc:spChg chg="del">
          <ac:chgData name="Stefan Hermann Strüder" userId="cadcda32-3d48-4925-b815-42bf204a7539" providerId="ADAL" clId="{E1A3C290-7BAE-43B5-B075-7987B8C05865}" dt="2020-02-05T15:09:42.066" v="3269" actId="478"/>
          <ac:spMkLst>
            <pc:docMk/>
            <pc:sldMk cId="1293495247" sldId="426"/>
            <ac:spMk id="47" creationId="{D29383EE-3A95-4F5F-949A-FAD8857CF072}"/>
          </ac:spMkLst>
        </pc:spChg>
        <pc:spChg chg="del">
          <ac:chgData name="Stefan Hermann Strüder" userId="cadcda32-3d48-4925-b815-42bf204a7539" providerId="ADAL" clId="{E1A3C290-7BAE-43B5-B075-7987B8C05865}" dt="2020-02-05T15:09:47.662" v="3271" actId="478"/>
          <ac:spMkLst>
            <pc:docMk/>
            <pc:sldMk cId="1293495247" sldId="426"/>
            <ac:spMk id="48" creationId="{26E30C96-B839-4766-8A92-46C63C8208D4}"/>
          </ac:spMkLst>
        </pc:spChg>
        <pc:spChg chg="del">
          <ac:chgData name="Stefan Hermann Strüder" userId="cadcda32-3d48-4925-b815-42bf204a7539" providerId="ADAL" clId="{E1A3C290-7BAE-43B5-B075-7987B8C05865}" dt="2020-02-05T15:09:44.910" v="3270" actId="478"/>
          <ac:spMkLst>
            <pc:docMk/>
            <pc:sldMk cId="1293495247" sldId="426"/>
            <ac:spMk id="49" creationId="{2647C30B-B97B-41F2-AC0A-0EDB6BCDA800}"/>
          </ac:spMkLst>
        </pc:spChg>
        <pc:spChg chg="del">
          <ac:chgData name="Stefan Hermann Strüder" userId="cadcda32-3d48-4925-b815-42bf204a7539" providerId="ADAL" clId="{E1A3C290-7BAE-43B5-B075-7987B8C05865}" dt="2020-02-05T15:13:58.161" v="3306" actId="478"/>
          <ac:spMkLst>
            <pc:docMk/>
            <pc:sldMk cId="1293495247" sldId="426"/>
            <ac:spMk id="50" creationId="{4F3982A8-A8C9-4A3C-9BAC-0CD737430972}"/>
          </ac:spMkLst>
        </pc:spChg>
        <pc:spChg chg="mod topLvl">
          <ac:chgData name="Stefan Hermann Strüder" userId="cadcda32-3d48-4925-b815-42bf204a7539" providerId="ADAL" clId="{E1A3C290-7BAE-43B5-B075-7987B8C05865}" dt="2020-02-05T15:27:01.561" v="3392" actId="207"/>
          <ac:spMkLst>
            <pc:docMk/>
            <pc:sldMk cId="1293495247" sldId="426"/>
            <ac:spMk id="51" creationId="{4ACC8790-19DB-4F91-975A-B848E7D5651B}"/>
          </ac:spMkLst>
        </pc:spChg>
        <pc:spChg chg="del">
          <ac:chgData name="Stefan Hermann Strüder" userId="cadcda32-3d48-4925-b815-42bf204a7539" providerId="ADAL" clId="{E1A3C290-7BAE-43B5-B075-7987B8C05865}" dt="2020-02-05T15:14:47.070" v="3307" actId="478"/>
          <ac:spMkLst>
            <pc:docMk/>
            <pc:sldMk cId="1293495247" sldId="426"/>
            <ac:spMk id="52" creationId="{B03035F5-BBAB-4E08-B809-8A2C1F15848D}"/>
          </ac:spMkLst>
        </pc:spChg>
        <pc:spChg chg="mod topLvl">
          <ac:chgData name="Stefan Hermann Strüder" userId="cadcda32-3d48-4925-b815-42bf204a7539" providerId="ADAL" clId="{E1A3C290-7BAE-43B5-B075-7987B8C05865}" dt="2020-02-05T15:27:17.736" v="3393" actId="207"/>
          <ac:spMkLst>
            <pc:docMk/>
            <pc:sldMk cId="1293495247" sldId="426"/>
            <ac:spMk id="53" creationId="{481F3E2B-E8D1-4D7E-9999-302ED6FE1D5B}"/>
          </ac:spMkLst>
        </pc:spChg>
        <pc:spChg chg="mod topLvl">
          <ac:chgData name="Stefan Hermann Strüder" userId="cadcda32-3d48-4925-b815-42bf204a7539" providerId="ADAL" clId="{E1A3C290-7BAE-43B5-B075-7987B8C05865}" dt="2020-02-05T15:27:17.736" v="3393" actId="207"/>
          <ac:spMkLst>
            <pc:docMk/>
            <pc:sldMk cId="1293495247" sldId="426"/>
            <ac:spMk id="54" creationId="{CD2D5784-DF91-4148-8B97-FABC59B55CD0}"/>
          </ac:spMkLst>
        </pc:spChg>
        <pc:spChg chg="mod topLvl">
          <ac:chgData name="Stefan Hermann Strüder" userId="cadcda32-3d48-4925-b815-42bf204a7539" providerId="ADAL" clId="{E1A3C290-7BAE-43B5-B075-7987B8C05865}" dt="2020-02-05T15:27:21.630" v="3394" actId="207"/>
          <ac:spMkLst>
            <pc:docMk/>
            <pc:sldMk cId="1293495247" sldId="426"/>
            <ac:spMk id="55" creationId="{56DE9AB3-CEDF-4ABD-964E-0FCF40B82BC8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56" creationId="{A47D926E-6213-4922-9046-2635F66D175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7" creationId="{1BA00741-2E0B-4DE1-B93D-DFC5032E620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8" creationId="{FC855FB3-85BC-427B-AB84-E43C5D7D521A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9" creationId="{E761C386-5BC2-49B6-AD01-A8C87F8EAE7F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0" creationId="{87554DFB-5CA8-4F90-BD43-DBD7542E5994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1" creationId="{37DDFD0D-F915-45E5-8C53-5706F8A74AFF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62" creationId="{6465E983-32F9-4421-A528-865962D91E7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3" creationId="{633DF17D-8065-429B-89E6-0C9EBBEE0CAE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5" creationId="{C800F314-3D06-425D-834D-3DDA7376BAE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6" creationId="{69CBC6EF-CF89-46A6-AC8E-29E9DDE8BF45}"/>
          </ac:spMkLst>
        </pc:spChg>
        <pc:spChg chg="del">
          <ac:chgData name="Stefan Hermann Strüder" userId="cadcda32-3d48-4925-b815-42bf204a7539" providerId="ADAL" clId="{E1A3C290-7BAE-43B5-B075-7987B8C05865}" dt="2020-02-05T15:07:41.658" v="3244" actId="478"/>
          <ac:spMkLst>
            <pc:docMk/>
            <pc:sldMk cId="1293495247" sldId="426"/>
            <ac:spMk id="67" creationId="{A6F1ACF7-C77D-4843-8B54-7681AEB052FE}"/>
          </ac:spMkLst>
        </pc:spChg>
        <pc:spChg chg="del">
          <ac:chgData name="Stefan Hermann Strüder" userId="cadcda32-3d48-4925-b815-42bf204a7539" providerId="ADAL" clId="{E1A3C290-7BAE-43B5-B075-7987B8C05865}" dt="2020-02-05T15:09:31.202" v="3267" actId="478"/>
          <ac:spMkLst>
            <pc:docMk/>
            <pc:sldMk cId="1293495247" sldId="426"/>
            <ac:spMk id="68" creationId="{0773ECE1-5FD1-4FB6-9D28-165BC21EA745}"/>
          </ac:spMkLst>
        </pc:spChg>
        <pc:spChg chg="del">
          <ac:chgData name="Stefan Hermann Strüder" userId="cadcda32-3d48-4925-b815-42bf204a7539" providerId="ADAL" clId="{E1A3C290-7BAE-43B5-B075-7987B8C05865}" dt="2020-02-05T15:13:51.556" v="3305" actId="478"/>
          <ac:spMkLst>
            <pc:docMk/>
            <pc:sldMk cId="1293495247" sldId="426"/>
            <ac:spMk id="69" creationId="{F5B7AF30-FC0E-4EF7-8BF1-F20974E6B9E7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0" creationId="{74A695A8-0136-4FD3-8111-85A206CBAE73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1" creationId="{3D5019D9-49D2-41B2-B491-6F4FBC55F13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72" creationId="{9040EC62-BBF6-4C9F-9E37-305C9E8CB873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6" creationId="{69F8E8B1-EB18-4338-964E-FEF6DB5261B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7" creationId="{0A5AF2DF-0B66-4E2A-8B6A-D8F963DDE2C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8" creationId="{A4A64821-2933-450C-997A-F951C8AB1B7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9" creationId="{F8DB70BF-7611-4CFA-B4A7-2D1239FCA86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0" creationId="{9C627786-348E-4AAA-8B62-D6ABE03F3D2E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1" creationId="{5514435A-84AA-4273-89FC-960BBEB1FD7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2" creationId="{6F5ECF39-5CBB-41FF-BA9B-A6A49079F7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3" creationId="{DC441CD6-B1CD-4409-AC66-B7CB9CDB903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4" creationId="{019D4598-820E-4523-ADBD-0811119D24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5" creationId="{1FF40225-E464-4700-8830-F887AD025EC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6" creationId="{4D72649F-3F35-4727-B098-D5ED1324148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7" creationId="{ECE6F8C4-1B2F-4290-9431-5C37F5A4A3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8" creationId="{667AB493-E4AF-4120-B6CA-76FAEA6FC9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9" creationId="{746B01FC-6AEF-4124-9B8F-EF3FF255EF8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0" creationId="{24B1C003-F982-4BD4-A8E6-2C8DF79AD4D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1" creationId="{BA3054CE-E3CF-4A9F-945C-4653475CC7F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2" creationId="{AD721D28-BBDE-4D6D-98F5-762C0456235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3" creationId="{A321C9A5-D390-4640-98D9-62D3120905D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4" creationId="{825A5F4F-6674-4F31-8A3A-C7888679FA88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5" creationId="{73D20F38-FA3E-4B2B-BA87-9751E9E375D6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6" creationId="{FAA80A87-FF66-4962-91AF-6B879028C71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7" creationId="{84C6139D-0231-4CBB-846C-3586C6ECF7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8" creationId="{BE9679E2-C92A-4FBA-9C4B-61AEECB951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9" creationId="{0466652B-9903-43F0-B01D-28B1A4B6EF79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0" creationId="{B8B582D0-F52E-45EA-A543-5BAB2604D080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1" creationId="{8399E9B0-999D-4D0C-B7F9-4B87C64B61FB}"/>
          </ac:spMkLst>
        </pc:spChg>
        <pc:spChg chg="add mod">
          <ac:chgData name="Stefan Hermann Strüder" userId="cadcda32-3d48-4925-b815-42bf204a7539" providerId="ADAL" clId="{E1A3C290-7BAE-43B5-B075-7987B8C05865}" dt="2020-02-05T15:20:11.438" v="3337" actId="20577"/>
          <ac:spMkLst>
            <pc:docMk/>
            <pc:sldMk cId="1293495247" sldId="426"/>
            <ac:spMk id="122" creationId="{0952EEBB-96C3-43AC-9861-BE7A9239EC12}"/>
          </ac:spMkLst>
        </pc:spChg>
        <pc:spChg chg="add mod">
          <ac:chgData name="Stefan Hermann Strüder" userId="cadcda32-3d48-4925-b815-42bf204a7539" providerId="ADAL" clId="{E1A3C290-7BAE-43B5-B075-7987B8C05865}" dt="2020-02-05T15:21:01.530" v="3359" actId="20577"/>
          <ac:spMkLst>
            <pc:docMk/>
            <pc:sldMk cId="1293495247" sldId="426"/>
            <ac:spMk id="123" creationId="{81FE8214-A854-4B06-844A-1CDE75D3EBB8}"/>
          </ac:spMkLst>
        </pc:spChg>
        <pc:spChg chg="add mod">
          <ac:chgData name="Stefan Hermann Strüder" userId="cadcda32-3d48-4925-b815-42bf204a7539" providerId="ADAL" clId="{E1A3C290-7BAE-43B5-B075-7987B8C05865}" dt="2020-02-05T15:22:02.627" v="3375" actId="20577"/>
          <ac:spMkLst>
            <pc:docMk/>
            <pc:sldMk cId="1293495247" sldId="426"/>
            <ac:spMk id="124" creationId="{3F44A880-594A-4059-892D-745B005F4335}"/>
          </ac:spMkLst>
        </pc:spChg>
        <pc:grpChg chg="add de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16" creationId="{5A356BF3-776D-431F-91FD-B29A6AB7A911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0" creationId="{6D096F45-C0DA-41E7-88AC-7723FFD42B0F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1" creationId="{84EDDF54-30AB-450D-B629-DA70544DA880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2" creationId="{623B8EFF-4EF3-4EFC-A4C9-1BF6BDF19526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6" creationId="{9F38C98E-EF67-4834-AEE4-6F76B2B0DFDE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8" creationId="{98A50563-BEF9-41E1-BDB3-4C38E7498AD4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9" creationId="{B4E82DF6-7FD9-4C0C-975E-082E50E35E02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30" creationId="{3B503E02-EFB2-4041-93FD-4550DC575493}"/>
          </ac:grpSpMkLst>
        </pc:grpChg>
        <pc:graphicFrameChg chg="del">
          <ac:chgData name="Stefan Hermann Strüder" userId="cadcda32-3d48-4925-b815-42bf204a7539" providerId="ADAL" clId="{E1A3C290-7BAE-43B5-B075-7987B8C05865}" dt="2020-02-05T16:03:15.916" v="3909" actId="478"/>
          <ac:graphicFrameMkLst>
            <pc:docMk/>
            <pc:sldMk cId="1293495247" sldId="426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6.769" v="3910"/>
          <ac:graphicFrameMkLst>
            <pc:docMk/>
            <pc:sldMk cId="1293495247" sldId="426"/>
            <ac:graphicFrameMk id="125" creationId="{3A6E6DD4-0106-4DA6-82AB-75DBBD032DBB}"/>
          </ac:graphicFrameMkLst>
        </pc:graphicFrameChg>
        <pc:cxnChg chg="mod topLvl">
          <ac:chgData name="Stefan Hermann Strüder" userId="cadcda32-3d48-4925-b815-42bf204a7539" providerId="ADAL" clId="{E1A3C290-7BAE-43B5-B075-7987B8C05865}" dt="2020-02-05T15:26:05.103" v="3387" actId="165"/>
          <ac:cxnSpMkLst>
            <pc:docMk/>
            <pc:sldMk cId="1293495247" sldId="426"/>
            <ac:cxnSpMk id="17" creationId="{E4C8433F-F0CC-431E-B09F-607E74103E6E}"/>
          </ac:cxnSpMkLst>
        </pc:cxnChg>
        <pc:cxnChg chg="mod topLvl">
          <ac:chgData name="Stefan Hermann Strüder" userId="cadcda32-3d48-4925-b815-42bf204a7539" providerId="ADAL" clId="{E1A3C290-7BAE-43B5-B075-7987B8C05865}" dt="2020-02-05T15:28:41.017" v="3401" actId="14100"/>
          <ac:cxnSpMkLst>
            <pc:docMk/>
            <pc:sldMk cId="1293495247" sldId="426"/>
            <ac:cxnSpMk id="64" creationId="{218D8BD5-39E0-403C-88C9-63A07D5268A1}"/>
          </ac:cxnSpMkLst>
        </pc:cxnChg>
      </pc:sldChg>
      <pc:sldChg chg="addSp delSp modSp add ord">
        <pc:chgData name="Stefan Hermann Strüder" userId="cadcda32-3d48-4925-b815-42bf204a7539" providerId="ADAL" clId="{E1A3C290-7BAE-43B5-B075-7987B8C05865}" dt="2020-02-05T21:46:19.360" v="4150" actId="1035"/>
        <pc:sldMkLst>
          <pc:docMk/>
          <pc:sldMk cId="1547801100" sldId="427"/>
        </pc:sldMkLst>
        <pc:spChg chg="add mod">
          <ac:chgData name="Stefan Hermann Strüder" userId="cadcda32-3d48-4925-b815-42bf204a7539" providerId="ADAL" clId="{E1A3C290-7BAE-43B5-B075-7987B8C05865}" dt="2020-02-05T21:45:53.043" v="4146" actId="1076"/>
          <ac:spMkLst>
            <pc:docMk/>
            <pc:sldMk cId="1547801100" sldId="427"/>
            <ac:spMk id="6" creationId="{5F243B56-74CF-4BDB-B1C8-83C84C0D61BC}"/>
          </ac:spMkLst>
        </pc:spChg>
        <pc:spChg chg="del">
          <ac:chgData name="Stefan Hermann Strüder" userId="cadcda32-3d48-4925-b815-42bf204a7539" providerId="ADAL" clId="{E1A3C290-7BAE-43B5-B075-7987B8C05865}" dt="2020-02-05T21:40:37.586" v="4067" actId="478"/>
          <ac:spMkLst>
            <pc:docMk/>
            <pc:sldMk cId="1547801100" sldId="427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5T21:43:39.312" v="4137" actId="1076"/>
          <ac:spMkLst>
            <pc:docMk/>
            <pc:sldMk cId="1547801100" sldId="427"/>
            <ac:spMk id="8" creationId="{C85AE310-6917-4D15-A0E2-4D4E1D5822BA}"/>
          </ac:spMkLst>
        </pc:spChg>
        <pc:spChg chg="add mod">
          <ac:chgData name="Stefan Hermann Strüder" userId="cadcda32-3d48-4925-b815-42bf204a7539" providerId="ADAL" clId="{E1A3C290-7BAE-43B5-B075-7987B8C05865}" dt="2020-02-05T21:46:19.360" v="4150" actId="1035"/>
          <ac:spMkLst>
            <pc:docMk/>
            <pc:sldMk cId="1547801100" sldId="427"/>
            <ac:spMk id="13" creationId="{0F855099-CF93-4A6C-B393-9F54579D167F}"/>
          </ac:spMkLst>
        </pc:spChg>
        <pc:spChg chg="mod ord">
          <ac:chgData name="Stefan Hermann Strüder" userId="cadcda32-3d48-4925-b815-42bf204a7539" providerId="ADAL" clId="{E1A3C290-7BAE-43B5-B075-7987B8C05865}" dt="2020-02-05T21:44:36.664" v="4139" actId="20577"/>
          <ac:spMkLst>
            <pc:docMk/>
            <pc:sldMk cId="1547801100" sldId="427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21:40:34.827" v="4065" actId="478"/>
          <ac:graphicFrameMkLst>
            <pc:docMk/>
            <pc:sldMk cId="1547801100" sldId="427"/>
            <ac:graphicFrameMk id="30" creationId="{A685F1A8-68E9-4B69-BF6D-E98F9BF6637D}"/>
          </ac:graphicFrameMkLst>
        </pc:graphicFrameChg>
        <pc:picChg chg="add del mod">
          <ac:chgData name="Stefan Hermann Strüder" userId="cadcda32-3d48-4925-b815-42bf204a7539" providerId="ADAL" clId="{E1A3C290-7BAE-43B5-B075-7987B8C05865}" dt="2020-02-05T21:41:12.075" v="4070" actId="478"/>
          <ac:picMkLst>
            <pc:docMk/>
            <pc:sldMk cId="1547801100" sldId="427"/>
            <ac:picMk id="3" creationId="{056A9942-46F2-4B62-9F19-CE7DF6641DE5}"/>
          </ac:picMkLst>
        </pc:picChg>
        <pc:picChg chg="add mod modCrop">
          <ac:chgData name="Stefan Hermann Strüder" userId="cadcda32-3d48-4925-b815-42bf204a7539" providerId="ADAL" clId="{E1A3C290-7BAE-43B5-B075-7987B8C05865}" dt="2020-02-05T21:45:45.201" v="4145" actId="1076"/>
          <ac:picMkLst>
            <pc:docMk/>
            <pc:sldMk cId="1547801100" sldId="427"/>
            <ac:picMk id="5" creationId="{3823FCE9-82EF-4C0B-AFEF-92BB727A76F0}"/>
          </ac:picMkLst>
        </pc:picChg>
        <pc:picChg chg="del">
          <ac:chgData name="Stefan Hermann Strüder" userId="cadcda32-3d48-4925-b815-42bf204a7539" providerId="ADAL" clId="{E1A3C290-7BAE-43B5-B075-7987B8C05865}" dt="2020-02-05T21:40:35.281" v="4066" actId="478"/>
          <ac:picMkLst>
            <pc:docMk/>
            <pc:sldMk cId="1547801100" sldId="427"/>
            <ac:picMk id="29" creationId="{7D4EBEA1-EF40-44A2-862D-D72DDBE73BBF}"/>
          </ac:picMkLst>
        </pc:picChg>
      </pc:sldChg>
    </pc:docChg>
  </pc:docChgLst>
  <pc:docChgLst>
    <pc:chgData name="Stefan Hermann Strüder" userId="cadcda32-3d48-4925-b815-42bf204a7539" providerId="ADAL" clId="{7BAA12D6-992D-44C6-8862-A565C3F088BB}"/>
    <pc:docChg chg="modSld">
      <pc:chgData name="Stefan Hermann Strüder" userId="cadcda32-3d48-4925-b815-42bf204a7539" providerId="ADAL" clId="{7BAA12D6-992D-44C6-8862-A565C3F088BB}" dt="2020-01-08T10:13:28.691" v="155" actId="120"/>
      <pc:docMkLst>
        <pc:docMk/>
      </pc:docMkLst>
      <pc:sldChg chg="addSp modSp">
        <pc:chgData name="Stefan Hermann Strüder" userId="cadcda32-3d48-4925-b815-42bf204a7539" providerId="ADAL" clId="{7BAA12D6-992D-44C6-8862-A565C3F088BB}" dt="2020-01-08T10:13:28.691" v="155" actId="120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AA12D6-992D-44C6-8862-A565C3F088BB}" dt="2020-01-08T10:13:28.691" v="155" actId="120"/>
          <ac:spMkLst>
            <pc:docMk/>
            <pc:sldMk cId="3130144294" sldId="259"/>
            <ac:spMk id="2" creationId="{50E8A062-3709-401A-87B1-9C1A8708A959}"/>
          </ac:spMkLst>
        </pc:spChg>
        <pc:picChg chg="add mod">
          <ac:chgData name="Stefan Hermann Strüder" userId="cadcda32-3d48-4925-b815-42bf204a7539" providerId="ADAL" clId="{7BAA12D6-992D-44C6-8862-A565C3F088BB}" dt="2020-01-08T10:08:55.013" v="1" actId="1076"/>
          <ac:picMkLst>
            <pc:docMk/>
            <pc:sldMk cId="3130144294" sldId="259"/>
            <ac:picMk id="9" creationId="{67497D64-1572-4104-84BD-A3D28CAD3282}"/>
          </ac:picMkLst>
        </pc:picChg>
      </pc:sldChg>
      <pc:sldChg chg="addSp modSp">
        <pc:chgData name="Stefan Hermann Strüder" userId="cadcda32-3d48-4925-b815-42bf204a7539" providerId="ADAL" clId="{7BAA12D6-992D-44C6-8862-A565C3F088BB}" dt="2020-01-08T10:09:54.801" v="4" actId="1076"/>
        <pc:sldMkLst>
          <pc:docMk/>
          <pc:sldMk cId="2703504990" sldId="261"/>
        </pc:sldMkLst>
        <pc:picChg chg="add mod">
          <ac:chgData name="Stefan Hermann Strüder" userId="cadcda32-3d48-4925-b815-42bf204a7539" providerId="ADAL" clId="{7BAA12D6-992D-44C6-8862-A565C3F088BB}" dt="2020-01-08T10:09:54.801" v="4" actId="1076"/>
          <ac:picMkLst>
            <pc:docMk/>
            <pc:sldMk cId="2703504990" sldId="261"/>
            <ac:picMk id="8" creationId="{B48646CF-EC99-4EE5-9C82-CF5C6E6EE143}"/>
          </ac:picMkLst>
        </pc:picChg>
        <pc:picChg chg="add">
          <ac:chgData name="Stefan Hermann Strüder" userId="cadcda32-3d48-4925-b815-42bf204a7539" providerId="ADAL" clId="{7BAA12D6-992D-44C6-8862-A565C3F088BB}" dt="2020-01-08T10:09:47.470" v="3"/>
          <ac:picMkLst>
            <pc:docMk/>
            <pc:sldMk cId="2703504990" sldId="261"/>
            <ac:picMk id="9" creationId="{250E043F-BBC7-46B0-B767-8E9C64CA0845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11.140" v="9"/>
        <pc:sldMkLst>
          <pc:docMk/>
          <pc:sldMk cId="1441776701" sldId="323"/>
        </pc:sldMkLst>
        <pc:picChg chg="add">
          <ac:chgData name="Stefan Hermann Strüder" userId="cadcda32-3d48-4925-b815-42bf204a7539" providerId="ADAL" clId="{7BAA12D6-992D-44C6-8862-A565C3F088BB}" dt="2020-01-08T10:10:11.140" v="9"/>
          <ac:picMkLst>
            <pc:docMk/>
            <pc:sldMk cId="1441776701" sldId="323"/>
            <ac:picMk id="10" creationId="{8EB60206-760B-4EFF-A93C-D454A94AD98F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6.964" v="7"/>
        <pc:sldMkLst>
          <pc:docMk/>
          <pc:sldMk cId="2111453339" sldId="324"/>
        </pc:sldMkLst>
        <pc:picChg chg="add">
          <ac:chgData name="Stefan Hermann Strüder" userId="cadcda32-3d48-4925-b815-42bf204a7539" providerId="ADAL" clId="{7BAA12D6-992D-44C6-8862-A565C3F088BB}" dt="2020-01-08T10:10:06.964" v="7"/>
          <ac:picMkLst>
            <pc:docMk/>
            <pc:sldMk cId="2111453339" sldId="324"/>
            <ac:picMk id="11" creationId="{4FEF73F4-054E-4634-939D-E07BDBACE90B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9.340" v="8"/>
        <pc:sldMkLst>
          <pc:docMk/>
          <pc:sldMk cId="3531022359" sldId="325"/>
        </pc:sldMkLst>
        <pc:picChg chg="add">
          <ac:chgData name="Stefan Hermann Strüder" userId="cadcda32-3d48-4925-b815-42bf204a7539" providerId="ADAL" clId="{7BAA12D6-992D-44C6-8862-A565C3F088BB}" dt="2020-01-08T10:10:09.340" v="8"/>
          <ac:picMkLst>
            <pc:docMk/>
            <pc:sldMk cId="3531022359" sldId="325"/>
            <ac:picMk id="11" creationId="{38EFB368-6222-494A-B81E-9C672A99D978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5.859" v="6"/>
        <pc:sldMkLst>
          <pc:docMk/>
          <pc:sldMk cId="1381987625" sldId="326"/>
        </pc:sldMkLst>
        <pc:picChg chg="add">
          <ac:chgData name="Stefan Hermann Strüder" userId="cadcda32-3d48-4925-b815-42bf204a7539" providerId="ADAL" clId="{7BAA12D6-992D-44C6-8862-A565C3F088BB}" dt="2020-01-08T10:10:05.859" v="6"/>
          <ac:picMkLst>
            <pc:docMk/>
            <pc:sldMk cId="1381987625" sldId="326"/>
            <ac:picMk id="10" creationId="{A0B1E7E9-21AD-4A89-9563-80A460B9B081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0.475" v="5"/>
        <pc:sldMkLst>
          <pc:docMk/>
          <pc:sldMk cId="3116346054" sldId="375"/>
        </pc:sldMkLst>
        <pc:picChg chg="add">
          <ac:chgData name="Stefan Hermann Strüder" userId="cadcda32-3d48-4925-b815-42bf204a7539" providerId="ADAL" clId="{7BAA12D6-992D-44C6-8862-A565C3F088BB}" dt="2020-01-08T10:10:00.475" v="5"/>
          <ac:picMkLst>
            <pc:docMk/>
            <pc:sldMk cId="3116346054" sldId="375"/>
            <ac:picMk id="13" creationId="{516A46A8-8815-4704-8210-C81330108374}"/>
          </ac:picMkLst>
        </pc:picChg>
      </pc:sldChg>
    </pc:docChg>
  </pc:docChgLst>
  <pc:docChgLst>
    <pc:chgData name="Stefan Hermann Strüder" userId="cadcda32-3d48-4925-b815-42bf204a7539" providerId="ADAL" clId="{4F34B33F-AAEB-4361-AD0E-50B32A4215F9}"/>
    <pc:docChg chg="undo custSel mod addSld delSld modSld sldOrd">
      <pc:chgData name="Stefan Hermann Strüder" userId="cadcda32-3d48-4925-b815-42bf204a7539" providerId="ADAL" clId="{4F34B33F-AAEB-4361-AD0E-50B32A4215F9}" dt="2020-02-07T13:21:18.722" v="5992" actId="115"/>
      <pc:docMkLst>
        <pc:docMk/>
      </pc:docMkLst>
      <pc:sldChg chg="addSp modSp">
        <pc:chgData name="Stefan Hermann Strüder" userId="cadcda32-3d48-4925-b815-42bf204a7539" providerId="ADAL" clId="{4F34B33F-AAEB-4361-AD0E-50B32A4215F9}" dt="2020-01-28T15:25:54.315" v="289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4F34B33F-AAEB-4361-AD0E-50B32A4215F9}" dt="2020-01-28T14:46:28.782" v="17" actId="1076"/>
          <ac:spMkLst>
            <pc:docMk/>
            <pc:sldMk cId="3130144294" sldId="259"/>
            <ac:spMk id="10" creationId="{1882B944-F9FE-4B87-B63F-7FA68CF39520}"/>
          </ac:spMkLst>
        </pc:spChg>
        <pc:spChg chg="mod">
          <ac:chgData name="Stefan Hermann Strüder" userId="cadcda32-3d48-4925-b815-42bf204a7539" providerId="ADAL" clId="{4F34B33F-AAEB-4361-AD0E-50B32A4215F9}" dt="2020-01-28T15:25:54.315" v="289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 del">
        <pc:chgData name="Stefan Hermann Strüder" userId="cadcda32-3d48-4925-b815-42bf204a7539" providerId="ADAL" clId="{4F34B33F-AAEB-4361-AD0E-50B32A4215F9}" dt="2020-01-28T14:46:46.909" v="18" actId="47"/>
        <pc:sldMkLst>
          <pc:docMk/>
          <pc:sldMk cId="1441776701" sldId="323"/>
        </pc:sldMkLst>
        <pc:spChg chg="mod">
          <ac:chgData name="Stefan Hermann Strüder" userId="cadcda32-3d48-4925-b815-42bf204a7539" providerId="ADAL" clId="{4F34B33F-AAEB-4361-AD0E-50B32A4215F9}" dt="2020-01-28T14:45:48.815" v="15" actId="20577"/>
          <ac:spMkLst>
            <pc:docMk/>
            <pc:sldMk cId="1441776701" sldId="323"/>
            <ac:spMk id="6" creationId="{5F3070FE-1C44-4F4C-AEFE-D72618C935D3}"/>
          </ac:spMkLst>
        </pc:spChg>
      </pc:sldChg>
      <pc:sldChg chg="addSp delSp modSp">
        <pc:chgData name="Stefan Hermann Strüder" userId="cadcda32-3d48-4925-b815-42bf204a7539" providerId="ADAL" clId="{4F34B33F-AAEB-4361-AD0E-50B32A4215F9}" dt="2020-01-28T15:08:10.934" v="271"/>
        <pc:sldMkLst>
          <pc:docMk/>
          <pc:sldMk cId="2111453339" sldId="324"/>
        </pc:sldMkLst>
        <pc:spChg chg="mod">
          <ac:chgData name="Stefan Hermann Strüder" userId="cadcda32-3d48-4925-b815-42bf204a7539" providerId="ADAL" clId="{4F34B33F-AAEB-4361-AD0E-50B32A4215F9}" dt="2020-01-28T14:49:50.023" v="86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9:46.920" v="85" actId="20577"/>
          <ac:spMkLst>
            <pc:docMk/>
            <pc:sldMk cId="2111453339" sldId="324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9:52.766" v="87" actId="478"/>
          <ac:spMkLst>
            <pc:docMk/>
            <pc:sldMk cId="2111453339" sldId="324"/>
            <ac:spMk id="10" creationId="{52197C8B-4E78-4261-A01F-0929A70CC3F1}"/>
          </ac:spMkLst>
        </pc:spChg>
        <pc:graphicFrameChg chg="del">
          <ac:chgData name="Stefan Hermann Strüder" userId="cadcda32-3d48-4925-b815-42bf204a7539" providerId="ADAL" clId="{4F34B33F-AAEB-4361-AD0E-50B32A4215F9}" dt="2020-01-28T15:08:10.486" v="270" actId="478"/>
          <ac:graphicFrameMkLst>
            <pc:docMk/>
            <pc:sldMk cId="2111453339" sldId="324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0.934" v="271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addSp delSp modSp">
        <pc:chgData name="Stefan Hermann Strüder" userId="cadcda32-3d48-4925-b815-42bf204a7539" providerId="ADAL" clId="{4F34B33F-AAEB-4361-AD0E-50B32A4215F9}" dt="2020-01-28T15:08:04.397" v="267"/>
        <pc:sldMkLst>
          <pc:docMk/>
          <pc:sldMk cId="3531022359" sldId="325"/>
        </pc:sldMkLst>
        <pc:spChg chg="mod">
          <ac:chgData name="Stefan Hermann Strüder" userId="cadcda32-3d48-4925-b815-42bf204a7539" providerId="ADAL" clId="{4F34B33F-AAEB-4361-AD0E-50B32A4215F9}" dt="2020-01-28T14:49:15.256" v="61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7:05.822" v="53" actId="20577"/>
          <ac:spMkLst>
            <pc:docMk/>
            <pc:sldMk cId="3531022359" sldId="325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7:09.016" v="54" actId="478"/>
          <ac:spMkLst>
            <pc:docMk/>
            <pc:sldMk cId="3531022359" sldId="325"/>
            <ac:spMk id="10" creationId="{52197C8B-4E78-4261-A01F-0929A70CC3F1}"/>
          </ac:spMkLst>
        </pc:spChg>
        <pc:graphicFrameChg chg="add">
          <ac:chgData name="Stefan Hermann Strüder" userId="cadcda32-3d48-4925-b815-42bf204a7539" providerId="ADAL" clId="{4F34B33F-AAEB-4361-AD0E-50B32A4215F9}" dt="2020-01-28T15:08:04.397" v="267"/>
          <ac:graphicFrameMkLst>
            <pc:docMk/>
            <pc:sldMk cId="3531022359" sldId="325"/>
            <ac:graphicFrameMk id="13" creationId="{8D774C07-F697-4639-A471-60F1F5A05F7A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4.067" v="266" actId="478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del">
        <pc:chgData name="Stefan Hermann Strüder" userId="cadcda32-3d48-4925-b815-42bf204a7539" providerId="ADAL" clId="{4F34B33F-AAEB-4361-AD0E-50B32A4215F9}" dt="2020-01-28T14:51:21.048" v="143" actId="4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F34B33F-AAEB-4361-AD0E-50B32A4215F9}" dt="2020-01-28T14:49:59.670" v="88" actId="47"/>
        <pc:sldMkLst>
          <pc:docMk/>
          <pc:sldMk cId="951824523" sldId="334"/>
        </pc:sldMkLst>
      </pc:sldChg>
      <pc:sldChg chg="modSp">
        <pc:chgData name="Stefan Hermann Strüder" userId="cadcda32-3d48-4925-b815-42bf204a7539" providerId="ADAL" clId="{4F34B33F-AAEB-4361-AD0E-50B32A4215F9}" dt="2020-01-28T15:26:20.757" v="295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4F34B33F-AAEB-4361-AD0E-50B32A4215F9}" dt="2020-01-28T15:26:20.757" v="295" actId="20577"/>
          <ac:spMkLst>
            <pc:docMk/>
            <pc:sldMk cId="119021867" sldId="335"/>
            <ac:spMk id="24" creationId="{C662AF89-04C1-4890-8347-FBC6378DAF58}"/>
          </ac:spMkLst>
        </pc:spChg>
      </pc:sldChg>
      <pc:sldChg chg="addSp delSp modSp ord">
        <pc:chgData name="Stefan Hermann Strüder" userId="cadcda32-3d48-4925-b815-42bf204a7539" providerId="ADAL" clId="{4F34B33F-AAEB-4361-AD0E-50B32A4215F9}" dt="2020-01-29T13:02:12.255" v="4264" actId="113"/>
        <pc:sldMkLst>
          <pc:docMk/>
          <pc:sldMk cId="193512011" sldId="352"/>
        </pc:sldMkLst>
        <pc:spChg chg="del mod">
          <ac:chgData name="Stefan Hermann Strüder" userId="cadcda32-3d48-4925-b815-42bf204a7539" providerId="ADAL" clId="{4F34B33F-AAEB-4361-AD0E-50B32A4215F9}" dt="2020-01-28T15:43:12.011" v="306" actId="478"/>
          <ac:spMkLst>
            <pc:docMk/>
            <pc:sldMk cId="193512011" sldId="35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31.502" v="192" actId="20577"/>
          <ac:spMkLst>
            <pc:docMk/>
            <pc:sldMk cId="193512011" sldId="352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29T13:02:12.255" v="4264" actId="113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4F34B33F-AAEB-4361-AD0E-50B32A4215F9}" dt="2020-01-28T15:26:08.357" v="292" actId="20577"/>
          <ac:spMkLst>
            <pc:docMk/>
            <pc:sldMk cId="193512011" sldId="352"/>
            <ac:spMk id="24" creationId="{C662AF89-04C1-4890-8347-FBC6378DAF58}"/>
          </ac:spMkLst>
        </pc:spChg>
        <pc:grpChg chg="add">
          <ac:chgData name="Stefan Hermann Strüder" userId="cadcda32-3d48-4925-b815-42bf204a7539" providerId="ADAL" clId="{4F34B33F-AAEB-4361-AD0E-50B32A4215F9}" dt="2020-01-28T15:43:12.392" v="307"/>
          <ac:grpSpMkLst>
            <pc:docMk/>
            <pc:sldMk cId="193512011" sldId="352"/>
            <ac:grpSpMk id="17" creationId="{5F99DB21-CE61-4098-B1B4-1035452FE09E}"/>
          </ac:grpSpMkLst>
        </pc:grpChg>
        <pc:graphicFrameChg chg="add">
          <ac:chgData name="Stefan Hermann Strüder" userId="cadcda32-3d48-4925-b815-42bf204a7539" providerId="ADAL" clId="{4F34B33F-AAEB-4361-AD0E-50B32A4215F9}" dt="2020-01-28T15:08:14.894" v="273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14.550" v="272" actId="478"/>
          <ac:graphicFrameMkLst>
            <pc:docMk/>
            <pc:sldMk cId="193512011" sldId="352"/>
            <ac:graphicFrameMk id="15" creationId="{DCB59B97-3834-4DE4-8B82-AE60BE201F7E}"/>
          </ac:graphicFrameMkLst>
        </pc:graphicFrameChg>
      </pc:sldChg>
      <pc:sldChg chg="modSp">
        <pc:chgData name="Stefan Hermann Strüder" userId="cadcda32-3d48-4925-b815-42bf204a7539" providerId="ADAL" clId="{4F34B33F-AAEB-4361-AD0E-50B32A4215F9}" dt="2020-01-28T16:05:11.797" v="1112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4F34B33F-AAEB-4361-AD0E-50B32A4215F9}" dt="2020-01-28T16:05:11.797" v="1112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46:54.465" v="36" actId="20577"/>
          <ac:spMkLst>
            <pc:docMk/>
            <pc:sldMk cId="3669822962" sldId="356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4F34B33F-AAEB-4361-AD0E-50B32A4215F9}" dt="2020-01-28T15:25:58.724" v="290" actId="20577"/>
          <ac:spMkLst>
            <pc:docMk/>
            <pc:sldMk cId="3669822962" sldId="356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4F34B33F-AAEB-4361-AD0E-50B32A4215F9}" dt="2020-01-28T15:38:38.544" v="297" actId="20577"/>
          <ac:spMkLst>
            <pc:docMk/>
            <pc:sldMk cId="3669822962" sldId="356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4F34B33F-AAEB-4361-AD0E-50B32A4215F9}" dt="2020-01-28T15:07:52.489" v="265" actId="798"/>
          <ac:graphicFrameMkLst>
            <pc:docMk/>
            <pc:sldMk cId="3669822962" sldId="356"/>
            <ac:graphicFrameMk id="14" creationId="{5C48ABCE-0B5C-4A12-88EB-D511558AFBF9}"/>
          </ac:graphicFrameMkLst>
        </pc:graphicFrameChg>
      </pc:sldChg>
      <pc:sldChg chg="addSp delSp modSp ord">
        <pc:chgData name="Stefan Hermann Strüder" userId="cadcda32-3d48-4925-b815-42bf204a7539" providerId="ADAL" clId="{4F34B33F-AAEB-4361-AD0E-50B32A4215F9}" dt="2020-01-29T09:43:29.913" v="1951"/>
        <pc:sldMkLst>
          <pc:docMk/>
          <pc:sldMk cId="2622221338" sldId="364"/>
        </pc:sldMkLst>
        <pc:spChg chg="del mod">
          <ac:chgData name="Stefan Hermann Strüder" userId="cadcda32-3d48-4925-b815-42bf204a7539" providerId="ADAL" clId="{4F34B33F-AAEB-4361-AD0E-50B32A4215F9}" dt="2020-01-29T09:28:16.170" v="1467" actId="478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22.405" v="168" actId="20577"/>
          <ac:spMkLst>
            <pc:docMk/>
            <pc:sldMk cId="2622221338" sldId="364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4F34B33F-AAEB-4361-AD0E-50B32A4215F9}" dt="2020-01-29T09:28:14.552" v="1466"/>
          <ac:spMkLst>
            <pc:docMk/>
            <pc:sldMk cId="2622221338" sldId="364"/>
            <ac:spMk id="15" creationId="{2814CA96-3D96-4D29-849D-7899F69BA177}"/>
          </ac:spMkLst>
        </pc:spChg>
        <pc:spChg chg="add mod">
          <ac:chgData name="Stefan Hermann Strüder" userId="cadcda32-3d48-4925-b815-42bf204a7539" providerId="ADAL" clId="{4F34B33F-AAEB-4361-AD0E-50B32A4215F9}" dt="2020-01-29T09:28:37.523" v="1506" actId="1076"/>
          <ac:spMkLst>
            <pc:docMk/>
            <pc:sldMk cId="2622221338" sldId="364"/>
            <ac:spMk id="16" creationId="{6176426E-D178-48DC-AF2E-F28CA9CECBF2}"/>
          </ac:spMkLst>
        </pc:spChg>
        <pc:spChg chg="mod topLvl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18" creationId="{5C95CF65-69AB-454B-B216-231B53EB56EC}"/>
          </ac:spMkLst>
        </pc:spChg>
        <pc:spChg chg="mod topLvl">
          <ac:chgData name="Stefan Hermann Strüder" userId="cadcda32-3d48-4925-b815-42bf204a7539" providerId="ADAL" clId="{4F34B33F-AAEB-4361-AD0E-50B32A4215F9}" dt="2020-01-29T09:43:26.103" v="1949" actId="207"/>
          <ac:spMkLst>
            <pc:docMk/>
            <pc:sldMk cId="2622221338" sldId="364"/>
            <ac:spMk id="19" creationId="{79E1CDE6-85F0-4EDA-A871-6E92448BC7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0" creationId="{65A4E7BE-AD80-4776-804D-E78ABFBC4665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1" creationId="{A931A853-FD97-4E3E-90E3-2894B81A1F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4F34B33F-AAEB-4361-AD0E-50B32A4215F9}" dt="2020-01-28T15:26:02.810" v="291" actId="20577"/>
          <ac:spMkLst>
            <pc:docMk/>
            <pc:sldMk cId="2622221338" sldId="364"/>
            <ac:spMk id="24" creationId="{C662AF89-04C1-4890-8347-FBC6378DAF58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6" creationId="{AB0BB9D6-8B4A-4CC3-8C4E-2277FCBD9589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7" creationId="{49E07230-B33F-4780-B01F-554DDC445FCD}"/>
          </ac:spMkLst>
        </pc:spChg>
        <pc:spChg chg="del mod topLvl">
          <ac:chgData name="Stefan Hermann Strüder" userId="cadcda32-3d48-4925-b815-42bf204a7539" providerId="ADAL" clId="{4F34B33F-AAEB-4361-AD0E-50B32A4215F9}" dt="2020-01-29T09:33:53.353" v="1722" actId="478"/>
          <ac:spMkLst>
            <pc:docMk/>
            <pc:sldMk cId="2622221338" sldId="364"/>
            <ac:spMk id="28" creationId="{0C0A454D-63FC-45D7-B203-305E88D7EF49}"/>
          </ac:spMkLst>
        </pc:spChg>
        <pc:spChg chg="del mod topLvl">
          <ac:chgData name="Stefan Hermann Strüder" userId="cadcda32-3d48-4925-b815-42bf204a7539" providerId="ADAL" clId="{4F34B33F-AAEB-4361-AD0E-50B32A4215F9}" dt="2020-01-29T09:33:55.441" v="1725" actId="478"/>
          <ac:spMkLst>
            <pc:docMk/>
            <pc:sldMk cId="2622221338" sldId="364"/>
            <ac:spMk id="29" creationId="{7E8E940F-2F22-4BB9-B4B4-4FC93331B4D5}"/>
          </ac:spMkLst>
        </pc:spChg>
        <pc:spChg chg="del mod topLvl">
          <ac:chgData name="Stefan Hermann Strüder" userId="cadcda32-3d48-4925-b815-42bf204a7539" providerId="ADAL" clId="{4F34B33F-AAEB-4361-AD0E-50B32A4215F9}" dt="2020-01-29T09:33:54.944" v="1724" actId="478"/>
          <ac:spMkLst>
            <pc:docMk/>
            <pc:sldMk cId="2622221338" sldId="364"/>
            <ac:spMk id="30" creationId="{A28D60C0-CDCA-48DC-AB7F-3E2E6F6FABAC}"/>
          </ac:spMkLst>
        </pc:spChg>
        <pc:spChg chg="del mod topLvl">
          <ac:chgData name="Stefan Hermann Strüder" userId="cadcda32-3d48-4925-b815-42bf204a7539" providerId="ADAL" clId="{4F34B33F-AAEB-4361-AD0E-50B32A4215F9}" dt="2020-01-29T09:33:59.881" v="1730" actId="478"/>
          <ac:spMkLst>
            <pc:docMk/>
            <pc:sldMk cId="2622221338" sldId="364"/>
            <ac:spMk id="36" creationId="{48444661-A1E9-46E5-900B-DEDFC383D8CF}"/>
          </ac:spMkLst>
        </pc:spChg>
        <pc:spChg chg="add del">
          <ac:chgData name="Stefan Hermann Strüder" userId="cadcda32-3d48-4925-b815-42bf204a7539" providerId="ADAL" clId="{4F34B33F-AAEB-4361-AD0E-50B32A4215F9}" dt="2020-01-29T09:34:39.817" v="1738" actId="478"/>
          <ac:spMkLst>
            <pc:docMk/>
            <pc:sldMk cId="2622221338" sldId="364"/>
            <ac:spMk id="48" creationId="{BC494B59-B9E1-4970-A835-423BF7B096F5}"/>
          </ac:spMkLst>
        </pc:spChg>
        <pc:spChg chg="add del">
          <ac:chgData name="Stefan Hermann Strüder" userId="cadcda32-3d48-4925-b815-42bf204a7539" providerId="ADAL" clId="{4F34B33F-AAEB-4361-AD0E-50B32A4215F9}" dt="2020-01-29T09:34:40.392" v="1739" actId="478"/>
          <ac:spMkLst>
            <pc:docMk/>
            <pc:sldMk cId="2622221338" sldId="364"/>
            <ac:spMk id="49" creationId="{2565E008-0613-4F3C-BD67-FE315E9480E5}"/>
          </ac:spMkLst>
        </pc:spChg>
        <pc:spChg chg="add del mod">
          <ac:chgData name="Stefan Hermann Strüder" userId="cadcda32-3d48-4925-b815-42bf204a7539" providerId="ADAL" clId="{4F34B33F-AAEB-4361-AD0E-50B32A4215F9}" dt="2020-01-29T09:34:41.504" v="1741" actId="478"/>
          <ac:spMkLst>
            <pc:docMk/>
            <pc:sldMk cId="2622221338" sldId="364"/>
            <ac:spMk id="50" creationId="{AE3A1611-12A2-4A22-8127-E1B06881080B}"/>
          </ac:spMkLst>
        </pc:spChg>
        <pc:spChg chg="add del">
          <ac:chgData name="Stefan Hermann Strüder" userId="cadcda32-3d48-4925-b815-42bf204a7539" providerId="ADAL" clId="{4F34B33F-AAEB-4361-AD0E-50B32A4215F9}" dt="2020-01-29T09:34:43.432" v="1743" actId="478"/>
          <ac:spMkLst>
            <pc:docMk/>
            <pc:sldMk cId="2622221338" sldId="364"/>
            <ac:spMk id="51" creationId="{08BB9A6D-3495-4A0D-82D0-0141416B6653}"/>
          </ac:spMkLst>
        </pc:spChg>
        <pc:spChg chg="add del">
          <ac:chgData name="Stefan Hermann Strüder" userId="cadcda32-3d48-4925-b815-42bf204a7539" providerId="ADAL" clId="{4F34B33F-AAEB-4361-AD0E-50B32A4215F9}" dt="2020-01-29T09:34:44.553" v="1744" actId="478"/>
          <ac:spMkLst>
            <pc:docMk/>
            <pc:sldMk cId="2622221338" sldId="364"/>
            <ac:spMk id="52" creationId="{603E852F-1679-4E23-AF15-8B4C15B92AFD}"/>
          </ac:spMkLst>
        </pc:spChg>
        <pc:spChg chg="add del">
          <ac:chgData name="Stefan Hermann Strüder" userId="cadcda32-3d48-4925-b815-42bf204a7539" providerId="ADAL" clId="{4F34B33F-AAEB-4361-AD0E-50B32A4215F9}" dt="2020-01-29T09:34:45.865" v="1745" actId="478"/>
          <ac:spMkLst>
            <pc:docMk/>
            <pc:sldMk cId="2622221338" sldId="364"/>
            <ac:spMk id="53" creationId="{BFFC0E62-D60A-4719-B82B-D588A366707F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4" creationId="{637A08A6-F114-4D6A-BC28-143820EDDD40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5" creationId="{23AE97F6-6F32-4A00-926B-EB6C7872A7F6}"/>
          </ac:spMkLst>
        </pc:spChg>
        <pc:spChg chg="add del">
          <ac:chgData name="Stefan Hermann Strüder" userId="cadcda32-3d48-4925-b815-42bf204a7539" providerId="ADAL" clId="{4F34B33F-AAEB-4361-AD0E-50B32A4215F9}" dt="2020-01-29T09:34:42.137" v="1742" actId="478"/>
          <ac:spMkLst>
            <pc:docMk/>
            <pc:sldMk cId="2622221338" sldId="364"/>
            <ac:spMk id="58" creationId="{0DAC7632-8229-4D94-A326-EFB28DE7827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59" creationId="{8BAC5F0B-1601-463E-B66D-B3E3115DDC1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0" creationId="{15FA9C53-BB44-4776-B045-DAE032F8E36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1" creationId="{AE0B762B-08A3-4176-8945-A3A2B312D810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2" creationId="{AB11CB27-E6F9-4F93-83E3-D7A147D9048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3" creationId="{1932A623-7601-44B8-A973-69C4C8C7C65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4" creationId="{F13E14D9-EC0E-4DC0-9C5E-25A7D6BB7583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5" creationId="{690B43FA-6EF4-44CD-9F59-CEA99843D6E2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6" creationId="{466CC7DD-7967-4D25-A0F4-E75E32187F6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7" creationId="{CEE0F2AF-AEC7-44CE-8D6F-39B33C229B97}"/>
          </ac:spMkLst>
        </pc:spChg>
        <pc:grpChg chg="add del">
          <ac:chgData name="Stefan Hermann Strüder" userId="cadcda32-3d48-4925-b815-42bf204a7539" providerId="ADAL" clId="{4F34B33F-AAEB-4361-AD0E-50B32A4215F9}" dt="2020-01-29T09:33:51.135" v="1721" actId="165"/>
          <ac:grpSpMkLst>
            <pc:docMk/>
            <pc:sldMk cId="2622221338" sldId="364"/>
            <ac:grpSpMk id="17" creationId="{E87D061C-9636-498A-AB78-BFA160789A58}"/>
          </ac:grpSpMkLst>
        </pc:grpChg>
        <pc:graphicFrameChg chg="add">
          <ac:chgData name="Stefan Hermann Strüder" userId="cadcda32-3d48-4925-b815-42bf204a7539" providerId="ADAL" clId="{4F34B33F-AAEB-4361-AD0E-50B32A4215F9}" dt="2020-01-28T15:08:07.830" v="269"/>
          <ac:graphicFrameMkLst>
            <pc:docMk/>
            <pc:sldMk cId="2622221338" sldId="364"/>
            <ac:graphicFrameMk id="14" creationId="{1286F250-FD03-40D5-8A79-27D3CB6EFC8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7.447" v="268" actId="478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1" creationId="{672AE548-9143-4655-89B6-0C465F4D4DED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2" creationId="{22C95C66-F36A-45A0-BF4A-83BF1BC3090E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3" creationId="{E05E5B66-E252-466B-A8BF-D617C8F0D98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913" v="1734" actId="478"/>
          <ac:cxnSpMkLst>
            <pc:docMk/>
            <pc:sldMk cId="2622221338" sldId="364"/>
            <ac:cxnSpMk id="34" creationId="{5E340E3B-9040-4DEA-871F-481B1B27B329}"/>
          </ac:cxnSpMkLst>
        </pc:cxnChg>
        <pc:cxnChg chg="mod topLvl">
          <ac:chgData name="Stefan Hermann Strüder" userId="cadcda32-3d48-4925-b815-42bf204a7539" providerId="ADAL" clId="{4F34B33F-AAEB-4361-AD0E-50B32A4215F9}" dt="2020-01-29T09:35:13.864" v="1753" actId="14100"/>
          <ac:cxnSpMkLst>
            <pc:docMk/>
            <pc:sldMk cId="2622221338" sldId="364"/>
            <ac:cxnSpMk id="35" creationId="{A5914026-33CE-4946-AC39-4EBA1A8E947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104" v="1733" actId="478"/>
          <ac:cxnSpMkLst>
            <pc:docMk/>
            <pc:sldMk cId="2622221338" sldId="364"/>
            <ac:cxnSpMk id="37" creationId="{CAE6C1C6-8ECC-42D1-8C04-529F162686B1}"/>
          </ac:cxnSpMkLst>
        </pc:cxnChg>
        <pc:cxnChg chg="del mod topLvl">
          <ac:chgData name="Stefan Hermann Strüder" userId="cadcda32-3d48-4925-b815-42bf204a7539" providerId="ADAL" clId="{4F34B33F-AAEB-4361-AD0E-50B32A4215F9}" dt="2020-01-29T09:34:00.688" v="1731" actId="478"/>
          <ac:cxnSpMkLst>
            <pc:docMk/>
            <pc:sldMk cId="2622221338" sldId="364"/>
            <ac:cxnSpMk id="38" creationId="{B04A945B-64F3-4189-9F08-640F76BF39E0}"/>
          </ac:cxnSpMkLst>
        </pc:cxnChg>
        <pc:cxnChg chg="del mod topLvl">
          <ac:chgData name="Stefan Hermann Strüder" userId="cadcda32-3d48-4925-b815-42bf204a7539" providerId="ADAL" clId="{4F34B33F-AAEB-4361-AD0E-50B32A4215F9}" dt="2020-01-29T09:33:56.480" v="1726" actId="478"/>
          <ac:cxnSpMkLst>
            <pc:docMk/>
            <pc:sldMk cId="2622221338" sldId="364"/>
            <ac:cxnSpMk id="39" creationId="{0C9D7E9B-7997-4BCE-875E-151AB5DC87A5}"/>
          </ac:cxnSpMkLst>
        </pc:cxnChg>
        <pc:cxnChg chg="del mod topLvl">
          <ac:chgData name="Stefan Hermann Strüder" userId="cadcda32-3d48-4925-b815-42bf204a7539" providerId="ADAL" clId="{4F34B33F-AAEB-4361-AD0E-50B32A4215F9}" dt="2020-01-29T09:33:57.258" v="1727" actId="478"/>
          <ac:cxnSpMkLst>
            <pc:docMk/>
            <pc:sldMk cId="2622221338" sldId="364"/>
            <ac:cxnSpMk id="40" creationId="{75AF51C9-8571-480A-A0A0-029AC91D7132}"/>
          </ac:cxnSpMkLst>
        </pc:cxnChg>
        <pc:cxnChg chg="del mod topLvl">
          <ac:chgData name="Stefan Hermann Strüder" userId="cadcda32-3d48-4925-b815-42bf204a7539" providerId="ADAL" clId="{4F34B33F-AAEB-4361-AD0E-50B32A4215F9}" dt="2020-01-29T09:34:01.409" v="1732" actId="478"/>
          <ac:cxnSpMkLst>
            <pc:docMk/>
            <pc:sldMk cId="2622221338" sldId="364"/>
            <ac:cxnSpMk id="41" creationId="{9032BB24-B259-41C8-9338-A1B92EAE5A21}"/>
          </ac:cxnSpMkLst>
        </pc:cxnChg>
        <pc:cxnChg chg="del mod topLvl">
          <ac:chgData name="Stefan Hermann Strüder" userId="cadcda32-3d48-4925-b815-42bf204a7539" providerId="ADAL" clId="{4F34B33F-AAEB-4361-AD0E-50B32A4215F9}" dt="2020-01-29T09:33:59.040" v="1729" actId="478"/>
          <ac:cxnSpMkLst>
            <pc:docMk/>
            <pc:sldMk cId="2622221338" sldId="364"/>
            <ac:cxnSpMk id="42" creationId="{D72C8A3A-B403-4C77-9539-BA5D10620DC9}"/>
          </ac:cxnSpMkLst>
        </pc:cxnChg>
        <pc:cxnChg chg="del mod topLvl">
          <ac:chgData name="Stefan Hermann Strüder" userId="cadcda32-3d48-4925-b815-42bf204a7539" providerId="ADAL" clId="{4F34B33F-AAEB-4361-AD0E-50B32A4215F9}" dt="2020-01-29T09:33:58.048" v="1728" actId="478"/>
          <ac:cxnSpMkLst>
            <pc:docMk/>
            <pc:sldMk cId="2622221338" sldId="364"/>
            <ac:cxnSpMk id="43" creationId="{F46FFCE6-0AD3-491E-82CD-A2B7980CA0D5}"/>
          </ac:cxnSpMkLst>
        </pc:cxnChg>
        <pc:cxnChg chg="del mod topLvl">
          <ac:chgData name="Stefan Hermann Strüder" userId="cadcda32-3d48-4925-b815-42bf204a7539" providerId="ADAL" clId="{4F34B33F-AAEB-4361-AD0E-50B32A4215F9}" dt="2020-01-29T09:35:20.672" v="1757" actId="478"/>
          <ac:cxnSpMkLst>
            <pc:docMk/>
            <pc:sldMk cId="2622221338" sldId="364"/>
            <ac:cxnSpMk id="44" creationId="{48D44604-2693-4292-BB68-5A694D924E37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776" v="1756" actId="478"/>
          <ac:cxnSpMkLst>
            <pc:docMk/>
            <pc:sldMk cId="2622221338" sldId="364"/>
            <ac:cxnSpMk id="45" creationId="{71782682-7856-44BC-943B-1D42F74BB124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169" v="1755" actId="478"/>
          <ac:cxnSpMkLst>
            <pc:docMk/>
            <pc:sldMk cId="2622221338" sldId="364"/>
            <ac:cxnSpMk id="46" creationId="{C94473D4-D5CD-42F8-BF04-9DDCA8723228}"/>
          </ac:cxnSpMkLst>
        </pc:cxnChg>
        <pc:cxnChg chg="del mod topLvl">
          <ac:chgData name="Stefan Hermann Strüder" userId="cadcda32-3d48-4925-b815-42bf204a7539" providerId="ADAL" clId="{4F34B33F-AAEB-4361-AD0E-50B32A4215F9}" dt="2020-01-29T09:35:18.361" v="1754" actId="478"/>
          <ac:cxnSpMkLst>
            <pc:docMk/>
            <pc:sldMk cId="2622221338" sldId="364"/>
            <ac:cxnSpMk id="47" creationId="{8BAB7E8D-5E4C-4ACD-962A-E32276A0908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6" creationId="{7FC08B32-97F7-4D91-8C76-E14525464E2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7" creationId="{E8AC937D-AA8A-4FB1-AE45-639498247BE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68" creationId="{2C051236-2A80-4C49-ABA9-ACE32159170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3" creationId="{03885985-C719-4879-BE9D-38D567CC90D1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4" creationId="{E1FA638F-2B4E-4EBE-A005-C3CB99D893F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5" creationId="{E00D6742-62B0-4B6F-B58B-A204D64CE89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6" creationId="{1B7A859F-5DA0-4DE1-B055-A886AA6D833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7" creationId="{5F25C27B-44FB-4464-980F-3244249BF5A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8" creationId="{F85C37C0-C18B-490C-A722-B4E5E8EE466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9" creationId="{6299C290-AA8D-4BAC-A811-31C8AC54FBC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0" creationId="{AE0B29EF-CA98-4310-BFD6-C04FF1EA376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1" creationId="{170C8324-8CA3-4D4C-92FC-8F472861EA1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2" creationId="{BB4BE167-A27B-4CA6-9FC3-05ACB0E1C1C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3" creationId="{6AEA02CD-F13A-4B1F-AD56-EDCA2E233AB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4" creationId="{C93D18E6-DF9A-4022-87E9-3C1FC0E5370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5" creationId="{CD130181-0BE5-4459-A871-76C61FA3E4A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6" creationId="{B1A2E59F-6811-4634-8705-DA2D52225CA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7" creationId="{C1BB9FF3-95EA-482C-986C-1262D580885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8" creationId="{7BC84722-7F0B-4EEA-93F7-2AD8C0004AF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9" creationId="{6692EFEC-9EDB-483C-A050-E1BB6E7B75A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0" creationId="{17628E48-8278-4FDC-8F46-4B4C2D3D0D2C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1" creationId="{77B57C59-3031-439B-B77E-F6ACC099BDA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2" creationId="{7ADEDAB6-B0FA-4E24-BF39-60AD4BC2414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3" creationId="{602E395D-F511-43CE-816D-C9DE007F8A2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4" creationId="{75BAF56A-B605-4484-B74E-2E7EDF9C41AF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5" creationId="{709E06F1-E081-483B-89D0-C2702645C4AD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6" creationId="{D8B7DD6D-A1B2-4C33-A7A0-0D76B65CB6F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7" creationId="{A37C27FF-4489-4EEF-9535-6578CA522FF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8" creationId="{2D2307D9-49C0-40B4-A004-D6787B432AF3}"/>
          </ac:cxnSpMkLst>
        </pc:cxnChg>
      </pc:sldChg>
      <pc:sldChg chg="add del ord">
        <pc:chgData name="Stefan Hermann Strüder" userId="cadcda32-3d48-4925-b815-42bf204a7539" providerId="ADAL" clId="{4F34B33F-AAEB-4361-AD0E-50B32A4215F9}" dt="2020-01-28T15:52:04.342" v="782" actId="47"/>
        <pc:sldMkLst>
          <pc:docMk/>
          <pc:sldMk cId="584351231" sldId="372"/>
        </pc:sldMkLst>
      </pc:sldChg>
      <pc:sldChg chg="del">
        <pc:chgData name="Stefan Hermann Strüder" userId="cadcda32-3d48-4925-b815-42bf204a7539" providerId="ADAL" clId="{4F34B33F-AAEB-4361-AD0E-50B32A4215F9}" dt="2020-01-28T14:51:25.108" v="145" actId="47"/>
        <pc:sldMkLst>
          <pc:docMk/>
          <pc:sldMk cId="3568599276" sldId="372"/>
        </pc:sldMkLst>
      </pc:sldChg>
      <pc:sldChg chg="addSp delSp modSp">
        <pc:chgData name="Stefan Hermann Strüder" userId="cadcda32-3d48-4925-b815-42bf204a7539" providerId="ADAL" clId="{4F34B33F-AAEB-4361-AD0E-50B32A4215F9}" dt="2020-01-30T10:24:26.177" v="5885" actId="478"/>
        <pc:sldMkLst>
          <pc:docMk/>
          <pc:sldMk cId="3116346054" sldId="375"/>
        </pc:sldMkLst>
        <pc:spChg chg="add del mod">
          <ac:chgData name="Stefan Hermann Strüder" userId="cadcda32-3d48-4925-b815-42bf204a7539" providerId="ADAL" clId="{4F34B33F-AAEB-4361-AD0E-50B32A4215F9}" dt="2020-01-30T10:24:24.733" v="5884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4F34B33F-AAEB-4361-AD0E-50B32A4215F9}" dt="2020-01-30T10:24:26.177" v="5885" actId="478"/>
          <ac:spMkLst>
            <pc:docMk/>
            <pc:sldMk cId="3116346054" sldId="375"/>
            <ac:spMk id="15" creationId="{8BFC6A6D-B53E-40D1-8D23-134CF39B7C8D}"/>
          </ac:spMkLst>
        </pc:spChg>
      </pc:sldChg>
      <pc:sldChg chg="delSp modSp">
        <pc:chgData name="Stefan Hermann Strüder" userId="cadcda32-3d48-4925-b815-42bf204a7539" providerId="ADAL" clId="{4F34B33F-AAEB-4361-AD0E-50B32A4215F9}" dt="2020-01-30T10:24:40.601" v="5897" actId="478"/>
        <pc:sldMkLst>
          <pc:docMk/>
          <pc:sldMk cId="439972420" sldId="376"/>
        </pc:sldMkLst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4F34B33F-AAEB-4361-AD0E-50B32A4215F9}" dt="2020-01-28T15:26:24.139" v="296" actId="20577"/>
          <ac:spMkLst>
            <pc:docMk/>
            <pc:sldMk cId="439972420" sldId="376"/>
            <ac:spMk id="24" creationId="{C662AF89-04C1-4890-8347-FBC6378DAF5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6" creationId="{CCD302FF-F59B-4BA4-BB6C-8657C6CA3EC7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7" creationId="{3A55EE30-F4B1-4F7A-B930-FBC39B2BE01C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8" creationId="{3250E533-430D-4F99-8EF8-7AE4EF276FD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4F34B33F-AAEB-4361-AD0E-50B32A4215F9}" dt="2020-01-30T10:24:35.568" v="5896" actId="20577"/>
          <ac:spMkLst>
            <pc:docMk/>
            <pc:sldMk cId="439972420" sldId="376"/>
            <ac:spMk id="32" creationId="{A38FC9CC-E00B-4DBE-B5EC-BF32CB10C309}"/>
          </ac:spMkLst>
        </pc:sp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7" creationId="{80AEC466-CFF9-46B7-9E9D-EE8FB6890E18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1" creationId="{2EBB6E08-E74C-4CC8-B939-F111478788FF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3" creationId="{6F26F6AE-59B6-4245-BA47-902283F84A90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 del">
        <pc:chgData name="Stefan Hermann Strüder" userId="cadcda32-3d48-4925-b815-42bf204a7539" providerId="ADAL" clId="{4F34B33F-AAEB-4361-AD0E-50B32A4215F9}" dt="2020-01-29T09:42:56.343" v="1946" actId="47"/>
        <pc:sldMkLst>
          <pc:docMk/>
          <pc:sldMk cId="1243275360" sldId="377"/>
        </pc:sldMkLst>
      </pc:sldChg>
      <pc:sldChg chg="del">
        <pc:chgData name="Stefan Hermann Strüder" userId="cadcda32-3d48-4925-b815-42bf204a7539" providerId="ADAL" clId="{4F34B33F-AAEB-4361-AD0E-50B32A4215F9}" dt="2020-01-28T14:51:24.357" v="144" actId="47"/>
        <pc:sldMkLst>
          <pc:docMk/>
          <pc:sldMk cId="4003528294" sldId="379"/>
        </pc:sldMkLst>
      </pc:sldChg>
      <pc:sldChg chg="addSp delSp modSp add">
        <pc:chgData name="Stefan Hermann Strüder" userId="cadcda32-3d48-4925-b815-42bf204a7539" providerId="ADAL" clId="{4F34B33F-AAEB-4361-AD0E-50B32A4215F9}" dt="2020-01-28T15:08:17.920" v="275"/>
        <pc:sldMkLst>
          <pc:docMk/>
          <pc:sldMk cId="3715740479" sldId="380"/>
        </pc:sldMkLst>
        <pc:spChg chg="mod">
          <ac:chgData name="Stefan Hermann Strüder" userId="cadcda32-3d48-4925-b815-42bf204a7539" providerId="ADAL" clId="{4F34B33F-AAEB-4361-AD0E-50B32A4215F9}" dt="2020-01-28T14:50:21.542" v="90" actId="20577"/>
          <ac:spMkLst>
            <pc:docMk/>
            <pc:sldMk cId="3715740479" sldId="380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0:31.424" v="126" actId="20577"/>
          <ac:spMkLst>
            <pc:docMk/>
            <pc:sldMk cId="3715740479" sldId="380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17.646" v="274" actId="478"/>
          <ac:graphicFrameMkLst>
            <pc:docMk/>
            <pc:sldMk cId="3715740479" sldId="380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7.920" v="275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9T10:09:30.944" v="3102" actId="20577"/>
        <pc:sldMkLst>
          <pc:docMk/>
          <pc:sldMk cId="729919661" sldId="381"/>
        </pc:sldMkLst>
        <pc:spChg chg="del">
          <ac:chgData name="Stefan Hermann Strüder" userId="cadcda32-3d48-4925-b815-42bf204a7539" providerId="ADAL" clId="{4F34B33F-AAEB-4361-AD0E-50B32A4215F9}" dt="2020-01-28T14:51:04.304" v="127"/>
          <ac:spMkLst>
            <pc:docMk/>
            <pc:sldMk cId="729919661" sldId="381"/>
            <ac:spMk id="2" creationId="{AFED2AB3-D1DF-4D64-B33E-025B8F90B78B}"/>
          </ac:spMkLst>
        </pc:spChg>
        <pc:spChg chg="mod">
          <ac:chgData name="Stefan Hermann Strüder" userId="cadcda32-3d48-4925-b815-42bf204a7539" providerId="ADAL" clId="{4F34B33F-AAEB-4361-AD0E-50B32A4215F9}" dt="2020-01-29T10:09:30.944" v="3102" actId="20577"/>
          <ac:spMkLst>
            <pc:docMk/>
            <pc:sldMk cId="729919661" sldId="38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40.594" v="220" actId="20577"/>
          <ac:spMkLst>
            <pc:docMk/>
            <pc:sldMk cId="729919661" sldId="381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4F34B33F-AAEB-4361-AD0E-50B32A4215F9}" dt="2020-01-28T15:26:13.468" v="293" actId="20577"/>
          <ac:spMkLst>
            <pc:docMk/>
            <pc:sldMk cId="729919661" sldId="381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2.189" v="277"/>
          <ac:graphicFrameMkLst>
            <pc:docMk/>
            <pc:sldMk cId="729919661" sldId="381"/>
            <ac:graphicFrameMk id="14" creationId="{D0AF7077-7CF2-4EF8-8F66-2D99AC10A1E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1.839" v="276" actId="478"/>
          <ac:graphicFrameMkLst>
            <pc:docMk/>
            <pc:sldMk cId="729919661" sldId="381"/>
            <ac:graphicFrameMk id="15" creationId="{DCB59B97-3834-4DE4-8B82-AE60BE201F7E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5:08:25.590" v="279"/>
        <pc:sldMkLst>
          <pc:docMk/>
          <pc:sldMk cId="1061349239" sldId="382"/>
        </pc:sldMkLst>
        <pc:spChg chg="mod">
          <ac:chgData name="Stefan Hermann Strüder" userId="cadcda32-3d48-4925-b815-42bf204a7539" providerId="ADAL" clId="{4F34B33F-AAEB-4361-AD0E-50B32A4215F9}" dt="2020-01-28T14:51:49.373" v="146" actId="20577"/>
          <ac:spMkLst>
            <pc:docMk/>
            <pc:sldMk cId="1061349239" sldId="382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1:16.103" v="142" actId="20577"/>
          <ac:spMkLst>
            <pc:docMk/>
            <pc:sldMk cId="1061349239" sldId="382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24.998" v="278" actId="478"/>
          <ac:graphicFrameMkLst>
            <pc:docMk/>
            <pc:sldMk cId="1061349239" sldId="382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25.590" v="279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2-07T13:17:40.801" v="5917" actId="1076"/>
        <pc:sldMkLst>
          <pc:docMk/>
          <pc:sldMk cId="3792009908" sldId="383"/>
        </pc:sldMkLst>
        <pc:spChg chg="mod">
          <ac:chgData name="Stefan Hermann Strüder" userId="cadcda32-3d48-4925-b815-42bf204a7539" providerId="ADAL" clId="{4F34B33F-AAEB-4361-AD0E-50B32A4215F9}" dt="2020-01-28T14:59:06.709" v="263" actId="20577"/>
          <ac:spMkLst>
            <pc:docMk/>
            <pc:sldMk cId="3792009908" sldId="38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9:02.102" v="252" actId="20577"/>
          <ac:spMkLst>
            <pc:docMk/>
            <pc:sldMk cId="3792009908" sldId="383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2-07T13:17:40.801" v="5917" actId="1076"/>
          <ac:spMkLst>
            <pc:docMk/>
            <pc:sldMk cId="3792009908" sldId="383"/>
            <ac:spMk id="14" creationId="{0A219015-F210-4AEA-A8FC-AB97466C7B1F}"/>
          </ac:spMkLst>
        </pc:spChg>
        <pc:spChg chg="mod">
          <ac:chgData name="Stefan Hermann Strüder" userId="cadcda32-3d48-4925-b815-42bf204a7539" providerId="ADAL" clId="{4F34B33F-AAEB-4361-AD0E-50B32A4215F9}" dt="2020-01-28T15:26:16.939" v="294" actId="20577"/>
          <ac:spMkLst>
            <pc:docMk/>
            <pc:sldMk cId="3792009908" sldId="383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8.789" v="281"/>
          <ac:graphicFrameMkLst>
            <pc:docMk/>
            <pc:sldMk cId="3792009908" sldId="383"/>
            <ac:graphicFrameMk id="14" creationId="{198D96FB-9909-417A-9AD6-7B0B6F1FF8D4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8.454" v="280" actId="478"/>
          <ac:graphicFrameMkLst>
            <pc:docMk/>
            <pc:sldMk cId="3792009908" sldId="383"/>
            <ac:graphicFrameMk id="15" creationId="{DCB59B97-3834-4DE4-8B82-AE60BE201F7E}"/>
          </ac:graphicFrameMkLst>
        </pc:graphicFrameChg>
      </pc:sldChg>
      <pc:sldChg chg="add del">
        <pc:chgData name="Stefan Hermann Strüder" userId="cadcda32-3d48-4925-b815-42bf204a7539" providerId="ADAL" clId="{4F34B33F-AAEB-4361-AD0E-50B32A4215F9}" dt="2020-01-29T09:56:38.345" v="2553" actId="47"/>
        <pc:sldMkLst>
          <pc:docMk/>
          <pc:sldMk cId="3838526334" sldId="392"/>
        </pc:sldMkLst>
      </pc:sldChg>
      <pc:sldChg chg="addSp delSp add del ord">
        <pc:chgData name="Stefan Hermann Strüder" userId="cadcda32-3d48-4925-b815-42bf204a7539" providerId="ADAL" clId="{4F34B33F-AAEB-4361-AD0E-50B32A4215F9}" dt="2020-01-28T15:52:20.177" v="786" actId="47"/>
        <pc:sldMkLst>
          <pc:docMk/>
          <pc:sldMk cId="2198085654" sldId="393"/>
        </pc:sldMkLst>
        <pc:spChg chg="add del">
          <ac:chgData name="Stefan Hermann Strüder" userId="cadcda32-3d48-4925-b815-42bf204a7539" providerId="ADAL" clId="{4F34B33F-AAEB-4361-AD0E-50B32A4215F9}" dt="2020-01-28T15:42:59.110" v="304" actId="478"/>
          <ac:spMkLst>
            <pc:docMk/>
            <pc:sldMk cId="2198085654" sldId="393"/>
            <ac:spMk id="13" creationId="{72795684-0D70-4F34-A213-4DAF3FF4BADC}"/>
          </ac:spMkLst>
        </pc:spChg>
        <pc:spChg chg="add del">
          <ac:chgData name="Stefan Hermann Strüder" userId="cadcda32-3d48-4925-b815-42bf204a7539" providerId="ADAL" clId="{4F34B33F-AAEB-4361-AD0E-50B32A4215F9}" dt="2020-01-28T15:42:58.594" v="303"/>
          <ac:spMkLst>
            <pc:docMk/>
            <pc:sldMk cId="2198085654" sldId="393"/>
            <ac:spMk id="16" creationId="{1D5682EB-EE31-4248-9DA7-97667C02A9B3}"/>
          </ac:spMkLst>
        </pc:spChg>
      </pc:sldChg>
      <pc:sldChg chg="add del">
        <pc:chgData name="Stefan Hermann Strüder" userId="cadcda32-3d48-4925-b815-42bf204a7539" providerId="ADAL" clId="{4F34B33F-AAEB-4361-AD0E-50B32A4215F9}" dt="2020-01-29T09:43:32.111" v="1952" actId="47"/>
        <pc:sldMkLst>
          <pc:docMk/>
          <pc:sldMk cId="1106184904" sldId="398"/>
        </pc:sldMkLst>
      </pc:sldChg>
      <pc:sldChg chg="add del ord">
        <pc:chgData name="Stefan Hermann Strüder" userId="cadcda32-3d48-4925-b815-42bf204a7539" providerId="ADAL" clId="{4F34B33F-AAEB-4361-AD0E-50B32A4215F9}" dt="2020-01-28T15:51:52.587" v="777" actId="47"/>
        <pc:sldMkLst>
          <pc:docMk/>
          <pc:sldMk cId="467600587" sldId="403"/>
        </pc:sldMkLst>
      </pc:sldChg>
      <pc:sldChg chg="addSp delSp modSp add">
        <pc:chgData name="Stefan Hermann Strüder" userId="cadcda32-3d48-4925-b815-42bf204a7539" providerId="ADAL" clId="{4F34B33F-AAEB-4361-AD0E-50B32A4215F9}" dt="2020-01-29T15:45:39.703" v="4838" actId="20577"/>
        <pc:sldMkLst>
          <pc:docMk/>
          <pc:sldMk cId="2895350852" sldId="404"/>
        </pc:sldMkLst>
        <pc:spChg chg="del">
          <ac:chgData name="Stefan Hermann Strüder" userId="cadcda32-3d48-4925-b815-42bf204a7539" providerId="ADAL" clId="{4F34B33F-AAEB-4361-AD0E-50B32A4215F9}" dt="2020-01-28T15:47:47.093" v="503" actId="478"/>
          <ac:spMkLst>
            <pc:docMk/>
            <pc:sldMk cId="2895350852" sldId="404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15:45:39.703" v="4838" actId="20577"/>
          <ac:spMkLst>
            <pc:docMk/>
            <pc:sldMk cId="2895350852" sldId="404"/>
            <ac:spMk id="15" creationId="{B8914DF7-3B42-4662-BBFE-FD95DD501C2B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29T15:43:38.992" v="4831" actId="478"/>
          <ac:graphicFrameMkLst>
            <pc:docMk/>
            <pc:sldMk cId="2895350852" sldId="404"/>
            <ac:graphicFrameMk id="16" creationId="{D34EE4AD-0971-4FFD-8BD5-E8F9111BBD88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3:37.123" v="4830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4:00.077" v="4835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6:15:02.908" v="1461" actId="20577"/>
        <pc:sldMkLst>
          <pc:docMk/>
          <pc:sldMk cId="2363999131" sldId="405"/>
        </pc:sldMkLst>
        <pc:spChg chg="del">
          <ac:chgData name="Stefan Hermann Strüder" userId="cadcda32-3d48-4925-b815-42bf204a7539" providerId="ADAL" clId="{4F34B33F-AAEB-4361-AD0E-50B32A4215F9}" dt="2020-01-28T15:52:17.731" v="785" actId="478"/>
          <ac:spMkLst>
            <pc:docMk/>
            <pc:sldMk cId="2363999131" sldId="405"/>
            <ac:spMk id="11" creationId="{62CACC64-0AD2-4AE4-B840-F7F5458FC719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28T16:15:02.908" v="1461" actId="2057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add addCm delCm">
        <pc:chgData name="Stefan Hermann Strüder" userId="cadcda32-3d48-4925-b815-42bf204a7539" providerId="ADAL" clId="{4F34B33F-AAEB-4361-AD0E-50B32A4215F9}" dt="2020-01-29T15:38:31.079" v="4772" actId="1076"/>
        <pc:sldMkLst>
          <pc:docMk/>
          <pc:sldMk cId="3167595720" sldId="406"/>
        </pc:sldMkLst>
        <pc:spChg chg="del">
          <ac:chgData name="Stefan Hermann Strüder" userId="cadcda32-3d48-4925-b815-42bf204a7539" providerId="ADAL" clId="{4F34B33F-AAEB-4361-AD0E-50B32A4215F9}" dt="2020-01-29T13:03:14.615" v="4266" actId="478"/>
          <ac:spMkLst>
            <pc:docMk/>
            <pc:sldMk cId="3167595720" sldId="406"/>
            <ac:spMk id="11" creationId="{62CACC64-0AD2-4AE4-B840-F7F5458FC719}"/>
          </ac:spMkLst>
        </pc:spChg>
        <pc:graphicFrameChg chg="add del mod">
          <ac:chgData name="Stefan Hermann Strüder" userId="cadcda32-3d48-4925-b815-42bf204a7539" providerId="ADAL" clId="{4F34B33F-AAEB-4361-AD0E-50B32A4215F9}" dt="2020-01-29T13:03:52.681" v="4270" actId="478"/>
          <ac:graphicFrameMkLst>
            <pc:docMk/>
            <pc:sldMk cId="3167595720" sldId="406"/>
            <ac:graphicFrameMk id="2" creationId="{93369144-2692-428D-9C98-DDA61E4AF64F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38:31.079" v="4772" actId="1076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add">
        <pc:chgData name="Stefan Hermann Strüder" userId="cadcda32-3d48-4925-b815-42bf204a7539" providerId="ADAL" clId="{4F34B33F-AAEB-4361-AD0E-50B32A4215F9}" dt="2020-01-30T10:02:36.790" v="5840"/>
        <pc:sldMkLst>
          <pc:docMk/>
          <pc:sldMk cId="482843889" sldId="407"/>
        </pc:sldMkLst>
        <pc:spChg chg="del">
          <ac:chgData name="Stefan Hermann Strüder" userId="cadcda32-3d48-4925-b815-42bf204a7539" providerId="ADAL" clId="{4F34B33F-AAEB-4361-AD0E-50B32A4215F9}" dt="2020-01-30T10:02:36.136" v="5839" actId="478"/>
          <ac:spMkLst>
            <pc:docMk/>
            <pc:sldMk cId="482843889" sldId="40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15" creationId="{8FC842B9-6ECB-4F82-A978-C296DC824092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94" creationId="{23A5F770-8FFD-4B09-A4C6-3A36EF54E4A3}"/>
          </ac:spMkLst>
        </pc:spChg>
        <pc:grpChg chg="add">
          <ac:chgData name="Stefan Hermann Strüder" userId="cadcda32-3d48-4925-b815-42bf204a7539" providerId="ADAL" clId="{4F34B33F-AAEB-4361-AD0E-50B32A4215F9}" dt="2020-01-30T10:02:36.790" v="5840"/>
          <ac:grpSpMkLst>
            <pc:docMk/>
            <pc:sldMk cId="482843889" sldId="407"/>
            <ac:grpSpMk id="16" creationId="{5A356BF3-776D-431F-91FD-B29A6AB7A911}"/>
          </ac:grpSpMkLst>
        </pc:grpChg>
      </pc:sldChg>
      <pc:sldChg chg="add">
        <pc:chgData name="Stefan Hermann Strüder" userId="cadcda32-3d48-4925-b815-42bf204a7539" providerId="ADAL" clId="{4F34B33F-AAEB-4361-AD0E-50B32A4215F9}" dt="2020-01-29T09:42:53.603" v="1945"/>
        <pc:sldMkLst>
          <pc:docMk/>
          <pc:sldMk cId="3292835857" sldId="408"/>
        </pc:sldMkLst>
      </pc:sldChg>
      <pc:sldChg chg="addSp delSp modSp add ord">
        <pc:chgData name="Stefan Hermann Strüder" userId="cadcda32-3d48-4925-b815-42bf204a7539" providerId="ADAL" clId="{4F34B33F-AAEB-4361-AD0E-50B32A4215F9}" dt="2020-01-30T11:44:56.680" v="5900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4F34B33F-AAEB-4361-AD0E-50B32A4215F9}" dt="2020-01-29T09:46:19.001" v="2051" actId="478"/>
          <ac:spMkLst>
            <pc:docMk/>
            <pc:sldMk cId="790330067" sldId="409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09:46:06.171" v="2049" actId="20577"/>
          <ac:spMkLst>
            <pc:docMk/>
            <pc:sldMk cId="790330067" sldId="409"/>
            <ac:spMk id="15" creationId="{02B78256-3F87-4614-BBC8-69C7B16F082A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30T11:44:56.680" v="5900" actId="20577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50:49.465" v="4954" actId="47"/>
        <pc:sldMkLst>
          <pc:docMk/>
          <pc:sldMk cId="4039031879" sldId="410"/>
        </pc:sldMkLst>
        <pc:spChg chg="del">
          <ac:chgData name="Stefan Hermann Strüder" userId="cadcda32-3d48-4925-b815-42bf204a7539" providerId="ADAL" clId="{4F34B33F-AAEB-4361-AD0E-50B32A4215F9}" dt="2020-01-29T10:11:23.586" v="3114" actId="478"/>
          <ac:spMkLst>
            <pc:docMk/>
            <pc:sldMk cId="4039031879" sldId="410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1:19.250" v="3111" actId="478"/>
          <ac:spMkLst>
            <pc:docMk/>
            <pc:sldMk cId="4039031879" sldId="410"/>
            <ac:spMk id="5" creationId="{3460E9E9-E688-4565-ABF7-6B995F4C8CC2}"/>
          </ac:spMkLst>
        </pc:spChg>
        <pc:spChg chg="add mod">
          <ac:chgData name="Stefan Hermann Strüder" userId="cadcda32-3d48-4925-b815-42bf204a7539" providerId="ADAL" clId="{4F34B33F-AAEB-4361-AD0E-50B32A4215F9}" dt="2020-01-29T10:22:56.769" v="3353" actId="207"/>
          <ac:spMkLst>
            <pc:docMk/>
            <pc:sldMk cId="4039031879" sldId="410"/>
            <ac:spMk id="8" creationId="{C85AE310-6917-4D15-A0E2-4D4E1D5822BA}"/>
          </ac:spMkLst>
        </pc:spChg>
        <pc:spChg chg="add del mod">
          <ac:chgData name="Stefan Hermann Strüder" userId="cadcda32-3d48-4925-b815-42bf204a7539" providerId="ADAL" clId="{4F34B33F-AAEB-4361-AD0E-50B32A4215F9}" dt="2020-01-29T10:16:00.690" v="3248" actId="478"/>
          <ac:spMkLst>
            <pc:docMk/>
            <pc:sldMk cId="4039031879" sldId="410"/>
            <ac:spMk id="9" creationId="{7DB963CD-9C4F-4206-9445-697502836590}"/>
          </ac:spMkLst>
        </pc:spChg>
        <pc:spChg chg="del">
          <ac:chgData name="Stefan Hermann Strüder" userId="cadcda32-3d48-4925-b815-42bf204a7539" providerId="ADAL" clId="{4F34B33F-AAEB-4361-AD0E-50B32A4215F9}" dt="2020-01-29T10:09:58.008" v="3104" actId="478"/>
          <ac:spMkLst>
            <pc:docMk/>
            <pc:sldMk cId="4039031879" sldId="410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4F34B33F-AAEB-4361-AD0E-50B32A4215F9}" dt="2020-01-29T10:24:43.046" v="3371" actId="478"/>
          <ac:spMkLst>
            <pc:docMk/>
            <pc:sldMk cId="4039031879" sldId="410"/>
            <ac:spMk id="12" creationId="{F9B7EBBA-97ED-4E43-AAC2-92A0C6824303}"/>
          </ac:spMkLst>
        </pc:spChg>
        <pc:spChg chg="del">
          <ac:chgData name="Stefan Hermann Strüder" userId="cadcda32-3d48-4925-b815-42bf204a7539" providerId="ADAL" clId="{4F34B33F-AAEB-4361-AD0E-50B32A4215F9}" dt="2020-01-29T10:11:20.962" v="3112" actId="478"/>
          <ac:spMkLst>
            <pc:docMk/>
            <pc:sldMk cId="4039031879" sldId="410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4F34B33F-AAEB-4361-AD0E-50B32A4215F9}" dt="2020-01-29T10:16:01.955" v="3249" actId="478"/>
          <ac:spMkLst>
            <pc:docMk/>
            <pc:sldMk cId="4039031879" sldId="410"/>
            <ac:spMk id="17" creationId="{629A9AC1-D90C-49EB-91BB-7C5E14165EF3}"/>
          </ac:spMkLst>
        </pc:spChg>
        <pc:spChg chg="add del mod">
          <ac:chgData name="Stefan Hermann Strüder" userId="cadcda32-3d48-4925-b815-42bf204a7539" providerId="ADAL" clId="{4F34B33F-AAEB-4361-AD0E-50B32A4215F9}" dt="2020-01-29T10:16:03.706" v="3251" actId="478"/>
          <ac:spMkLst>
            <pc:docMk/>
            <pc:sldMk cId="4039031879" sldId="410"/>
            <ac:spMk id="18" creationId="{38340556-A463-45F9-8DF4-79C58DA94D59}"/>
          </ac:spMkLst>
        </pc:spChg>
        <pc:spChg chg="add del mod">
          <ac:chgData name="Stefan Hermann Strüder" userId="cadcda32-3d48-4925-b815-42bf204a7539" providerId="ADAL" clId="{4F34B33F-AAEB-4361-AD0E-50B32A4215F9}" dt="2020-01-29T10:15:54.619" v="3247" actId="478"/>
          <ac:spMkLst>
            <pc:docMk/>
            <pc:sldMk cId="4039031879" sldId="410"/>
            <ac:spMk id="19" creationId="{00D89827-547F-4123-9E68-6B33C6E7C263}"/>
          </ac:spMkLst>
        </pc:spChg>
        <pc:spChg chg="add mod ord">
          <ac:chgData name="Stefan Hermann Strüder" userId="cadcda32-3d48-4925-b815-42bf204a7539" providerId="ADAL" clId="{4F34B33F-AAEB-4361-AD0E-50B32A4215F9}" dt="2020-01-29T10:23:09.918" v="3355" actId="14100"/>
          <ac:spMkLst>
            <pc:docMk/>
            <pc:sldMk cId="4039031879" sldId="41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29T10:25:50.437" v="3385" actId="21"/>
          <ac:spMkLst>
            <pc:docMk/>
            <pc:sldMk cId="4039031879" sldId="410"/>
            <ac:spMk id="22" creationId="{674D935F-F2AA-4DD1-9B0B-C11B0BF764AD}"/>
          </ac:spMkLst>
        </pc:spChg>
        <pc:spChg chg="del">
          <ac:chgData name="Stefan Hermann Strüder" userId="cadcda32-3d48-4925-b815-42bf204a7539" providerId="ADAL" clId="{4F34B33F-AAEB-4361-AD0E-50B32A4215F9}" dt="2020-01-29T10:11:22.770" v="3113" actId="478"/>
          <ac:spMkLst>
            <pc:docMk/>
            <pc:sldMk cId="4039031879" sldId="410"/>
            <ac:spMk id="24" creationId="{C662AF89-04C1-4890-8347-FBC6378DAF58}"/>
          </ac:spMkLst>
        </pc:spChg>
        <pc:spChg chg="add del">
          <ac:chgData name="Stefan Hermann Strüder" userId="cadcda32-3d48-4925-b815-42bf204a7539" providerId="ADAL" clId="{4F34B33F-AAEB-4361-AD0E-50B32A4215F9}" dt="2020-01-29T10:11:27.202" v="3116" actId="478"/>
          <ac:spMkLst>
            <pc:docMk/>
            <pc:sldMk cId="4039031879" sldId="41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4F34B33F-AAEB-4361-AD0E-50B32A4215F9}" dt="2020-01-29T12:04:32.689" v="3429" actId="21"/>
          <ac:spMkLst>
            <pc:docMk/>
            <pc:sldMk cId="4039031879" sldId="410"/>
            <ac:spMk id="26" creationId="{0B5A2157-78A5-483C-A9B0-5C173F6AAEA1}"/>
          </ac:spMkLst>
        </pc:spChg>
        <pc:spChg chg="add del mod">
          <ac:chgData name="Stefan Hermann Strüder" userId="cadcda32-3d48-4925-b815-42bf204a7539" providerId="ADAL" clId="{4F34B33F-AAEB-4361-AD0E-50B32A4215F9}" dt="2020-01-29T12:08:52.251" v="3453" actId="21"/>
          <ac:spMkLst>
            <pc:docMk/>
            <pc:sldMk cId="4039031879" sldId="410"/>
            <ac:spMk id="28" creationId="{6ED3709B-9B9F-4B6B-8837-6C0229B6368C}"/>
          </ac:spMkLst>
        </pc:spChg>
        <pc:spChg chg="add del mod">
          <ac:chgData name="Stefan Hermann Strüder" userId="cadcda32-3d48-4925-b815-42bf204a7539" providerId="ADAL" clId="{4F34B33F-AAEB-4361-AD0E-50B32A4215F9}" dt="2020-01-29T15:48:37.174" v="4905" actId="478"/>
          <ac:spMkLst>
            <pc:docMk/>
            <pc:sldMk cId="4039031879" sldId="410"/>
            <ac:spMk id="31" creationId="{2A2E4811-CD6C-4290-9949-17504BD83445}"/>
          </ac:spMkLst>
        </pc:spChg>
        <pc:graphicFrameChg chg="del">
          <ac:chgData name="Stefan Hermann Strüder" userId="cadcda32-3d48-4925-b815-42bf204a7539" providerId="ADAL" clId="{4F34B33F-AAEB-4361-AD0E-50B32A4215F9}" dt="2020-01-29T10:11:17.037" v="3110" actId="478"/>
          <ac:graphicFrameMkLst>
            <pc:docMk/>
            <pc:sldMk cId="4039031879" sldId="410"/>
            <ac:graphicFrameMk id="14" creationId="{D0AF7077-7CF2-4EF8-8F66-2D99AC10A1E8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48:44.557" v="4906" actId="1076"/>
          <ac:graphicFrameMkLst>
            <pc:docMk/>
            <pc:sldMk cId="4039031879" sldId="410"/>
            <ac:graphicFrameMk id="30" creationId="{A685F1A8-68E9-4B69-BF6D-E98F9BF6637D}"/>
          </ac:graphicFrameMkLst>
        </pc:graphicFrameChg>
        <pc:picChg chg="add del mod modCrop">
          <ac:chgData name="Stefan Hermann Strüder" userId="cadcda32-3d48-4925-b815-42bf204a7539" providerId="ADAL" clId="{4F34B33F-AAEB-4361-AD0E-50B32A4215F9}" dt="2020-01-29T12:03:20.059" v="3409" actId="478"/>
          <ac:picMkLst>
            <pc:docMk/>
            <pc:sldMk cId="4039031879" sldId="410"/>
            <ac:picMk id="3" creationId="{A1D8BDD0-6A26-4110-A319-B25B2FE7E2B3}"/>
          </ac:picMkLst>
        </pc:picChg>
        <pc:picChg chg="add del mod">
          <ac:chgData name="Stefan Hermann Strüder" userId="cadcda32-3d48-4925-b815-42bf204a7539" providerId="ADAL" clId="{4F34B33F-AAEB-4361-AD0E-50B32A4215F9}" dt="2020-01-29T10:11:10.908" v="3109" actId="478"/>
          <ac:picMkLst>
            <pc:docMk/>
            <pc:sldMk cId="4039031879" sldId="410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7:45.435" v="3433" actId="478"/>
          <ac:picMkLst>
            <pc:docMk/>
            <pc:sldMk cId="4039031879" sldId="410"/>
            <ac:picMk id="15" creationId="{52EF93B7-C80B-4BE9-84CD-3143E1F9FC53}"/>
          </ac:picMkLst>
        </pc:picChg>
        <pc:picChg chg="del">
          <ac:chgData name="Stefan Hermann Strüder" userId="cadcda32-3d48-4925-b815-42bf204a7539" providerId="ADAL" clId="{4F34B33F-AAEB-4361-AD0E-50B32A4215F9}" dt="2020-01-29T10:11:29.018" v="3117" actId="478"/>
          <ac:picMkLst>
            <pc:docMk/>
            <pc:sldMk cId="4039031879" sldId="410"/>
            <ac:picMk id="23" creationId="{A64D1B95-DB60-4C14-BA14-643C7122346F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3.785" v="3541" actId="21"/>
          <ac:picMkLst>
            <pc:docMk/>
            <pc:sldMk cId="4039031879" sldId="410"/>
            <ac:picMk id="27" creationId="{8B10A681-4492-4E4B-A818-9C23503E0AED}"/>
          </ac:picMkLst>
        </pc:picChg>
        <pc:picChg chg="add mod">
          <ac:chgData name="Stefan Hermann Strüder" userId="cadcda32-3d48-4925-b815-42bf204a7539" providerId="ADAL" clId="{4F34B33F-AAEB-4361-AD0E-50B32A4215F9}" dt="2020-01-29T15:48:24.730" v="4903" actId="1076"/>
          <ac:picMkLst>
            <pc:docMk/>
            <pc:sldMk cId="4039031879" sldId="410"/>
            <ac:picMk id="29" creationId="{7D4EBEA1-EF40-44A2-862D-D72DDBE73BBF}"/>
          </ac:picMkLst>
        </pc:picChg>
        <pc:cxnChg chg="add del mod">
          <ac:chgData name="Stefan Hermann Strüder" userId="cadcda32-3d48-4925-b815-42bf204a7539" providerId="ADAL" clId="{4F34B33F-AAEB-4361-AD0E-50B32A4215F9}" dt="2020-01-29T12:03:17.815" v="3408" actId="478"/>
          <ac:cxnSpMkLst>
            <pc:docMk/>
            <pc:sldMk cId="4039031879" sldId="410"/>
            <ac:cxnSpMk id="20" creationId="{A379F874-CD97-479B-BF0C-8D6E39A23111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02.922" v="5127" actId="1076"/>
        <pc:sldMkLst>
          <pc:docMk/>
          <pc:sldMk cId="2270520241" sldId="411"/>
        </pc:sldMkLst>
        <pc:spChg chg="del">
          <ac:chgData name="Stefan Hermann Strüder" userId="cadcda32-3d48-4925-b815-42bf204a7539" providerId="ADAL" clId="{4F34B33F-AAEB-4361-AD0E-50B32A4215F9}" dt="2020-01-29T10:12:40.994" v="3203" actId="478"/>
          <ac:spMkLst>
            <pc:docMk/>
            <pc:sldMk cId="2270520241" sldId="411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2:39.882" v="3202" actId="478"/>
          <ac:spMkLst>
            <pc:docMk/>
            <pc:sldMk cId="2270520241" sldId="411"/>
            <ac:spMk id="5" creationId="{3460E9E9-E688-4565-ABF7-6B995F4C8CC2}"/>
          </ac:spMkLst>
        </pc:spChg>
        <pc:spChg chg="del">
          <ac:chgData name="Stefan Hermann Strüder" userId="cadcda32-3d48-4925-b815-42bf204a7539" providerId="ADAL" clId="{4F34B33F-AAEB-4361-AD0E-50B32A4215F9}" dt="2020-01-29T10:25:47.538" v="3384" actId="478"/>
          <ac:spMkLst>
            <pc:docMk/>
            <pc:sldMk cId="2270520241" sldId="411"/>
            <ac:spMk id="12" creationId="{F9B7EBBA-97ED-4E43-AAC2-92A0C6824303}"/>
          </ac:spMkLst>
        </pc:spChg>
        <pc:spChg chg="del mod">
          <ac:chgData name="Stefan Hermann Strüder" userId="cadcda32-3d48-4925-b815-42bf204a7539" providerId="ADAL" clId="{4F34B33F-AAEB-4361-AD0E-50B32A4215F9}" dt="2020-01-29T10:12:39.058" v="3201" actId="478"/>
          <ac:spMkLst>
            <pc:docMk/>
            <pc:sldMk cId="2270520241" sldId="411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30T09:29:02.922" v="5127" actId="1076"/>
          <ac:spMkLst>
            <pc:docMk/>
            <pc:sldMk cId="2270520241" sldId="411"/>
            <ac:spMk id="15" creationId="{C736C735-2CEC-45E7-9FF0-8C03988145CC}"/>
          </ac:spMkLst>
        </pc:spChg>
        <pc:spChg chg="add ord">
          <ac:chgData name="Stefan Hermann Strüder" userId="cadcda32-3d48-4925-b815-42bf204a7539" providerId="ADAL" clId="{4F34B33F-AAEB-4361-AD0E-50B32A4215F9}" dt="2020-01-29T10:23:29.057" v="3358" actId="171"/>
          <ac:spMkLst>
            <pc:docMk/>
            <pc:sldMk cId="2270520241" sldId="411"/>
            <ac:spMk id="16" creationId="{20A3F56C-DE40-45C9-963F-E6F5A2F9F64D}"/>
          </ac:spMkLst>
        </pc:spChg>
        <pc:spChg chg="add del">
          <ac:chgData name="Stefan Hermann Strüder" userId="cadcda32-3d48-4925-b815-42bf204a7539" providerId="ADAL" clId="{4F34B33F-AAEB-4361-AD0E-50B32A4215F9}" dt="2020-01-29T10:26:18.262" v="3391" actId="21"/>
          <ac:spMkLst>
            <pc:docMk/>
            <pc:sldMk cId="2270520241" sldId="411"/>
            <ac:spMk id="17" creationId="{E7B43748-51F2-4FCE-9B6A-9753C23FAB29}"/>
          </ac:spMkLst>
        </pc:spChg>
        <pc:spChg chg="add del">
          <ac:chgData name="Stefan Hermann Strüder" userId="cadcda32-3d48-4925-b815-42bf204a7539" providerId="ADAL" clId="{4F34B33F-AAEB-4361-AD0E-50B32A4215F9}" dt="2020-01-29T12:04:38.998" v="3432" actId="478"/>
          <ac:spMkLst>
            <pc:docMk/>
            <pc:sldMk cId="2270520241" sldId="411"/>
            <ac:spMk id="19" creationId="{3508CBAB-F515-4E97-BC85-C4A40ED7CDA7}"/>
          </ac:spMkLst>
        </pc:spChg>
        <pc:spChg chg="add del">
          <ac:chgData name="Stefan Hermann Strüder" userId="cadcda32-3d48-4925-b815-42bf204a7539" providerId="ADAL" clId="{4F34B33F-AAEB-4361-AD0E-50B32A4215F9}" dt="2020-01-29T12:08:58.711" v="3456" actId="478"/>
          <ac:spMkLst>
            <pc:docMk/>
            <pc:sldMk cId="2270520241" sldId="411"/>
            <ac:spMk id="22" creationId="{884B2237-E6DD-44C9-85C8-ED91516AD6D9}"/>
          </ac:spMkLst>
        </pc:spChg>
        <pc:spChg chg="del">
          <ac:chgData name="Stefan Hermann Strüder" userId="cadcda32-3d48-4925-b815-42bf204a7539" providerId="ADAL" clId="{4F34B33F-AAEB-4361-AD0E-50B32A4215F9}" dt="2020-01-29T10:12:41.962" v="3204" actId="478"/>
          <ac:spMkLst>
            <pc:docMk/>
            <pc:sldMk cId="2270520241" sldId="411"/>
            <ac:spMk id="24" creationId="{C662AF89-04C1-4890-8347-FBC6378DAF58}"/>
          </ac:spMkLst>
        </pc:spChg>
        <pc:spChg chg="add del mod">
          <ac:chgData name="Stefan Hermann Strüder" userId="cadcda32-3d48-4925-b815-42bf204a7539" providerId="ADAL" clId="{4F34B33F-AAEB-4361-AD0E-50B32A4215F9}" dt="2020-01-29T12:15:41.078" v="3553" actId="478"/>
          <ac:spMkLst>
            <pc:docMk/>
            <pc:sldMk cId="2270520241" sldId="411"/>
            <ac:spMk id="27" creationId="{8434CD8A-B562-470C-8A87-F4CED8F8A520}"/>
          </ac:spMkLst>
        </pc:spChg>
        <pc:graphicFrameChg chg="del">
          <ac:chgData name="Stefan Hermann Strüder" userId="cadcda32-3d48-4925-b815-42bf204a7539" providerId="ADAL" clId="{4F34B33F-AAEB-4361-AD0E-50B32A4215F9}" dt="2020-01-29T10:12:37.803" v="3199" actId="478"/>
          <ac:graphicFrameMkLst>
            <pc:docMk/>
            <pc:sldMk cId="2270520241" sldId="411"/>
            <ac:graphicFrameMk id="14" creationId="{D0AF7077-7CF2-4EF8-8F66-2D99AC10A1E8}"/>
          </ac:graphicFrameMkLst>
        </pc:graphicFrameChg>
        <pc:graphicFrameChg chg="add del mod modGraphic">
          <ac:chgData name="Stefan Hermann Strüder" userId="cadcda32-3d48-4925-b815-42bf204a7539" providerId="ADAL" clId="{4F34B33F-AAEB-4361-AD0E-50B32A4215F9}" dt="2020-01-29T16:00:56.212" v="5059" actId="478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del">
          <ac:chgData name="Stefan Hermann Strüder" userId="cadcda32-3d48-4925-b815-42bf204a7539" providerId="ADAL" clId="{4F34B33F-AAEB-4361-AD0E-50B32A4215F9}" dt="2020-01-29T10:12:31.722" v="3197" actId="478"/>
          <ac:picMkLst>
            <pc:docMk/>
            <pc:sldMk cId="2270520241" sldId="411"/>
            <ac:picMk id="3" creationId="{A1D8BDD0-6A26-4110-A319-B25B2FE7E2B3}"/>
          </ac:picMkLst>
        </pc:picChg>
        <pc:picChg chg="del mod modCrop">
          <ac:chgData name="Stefan Hermann Strüder" userId="cadcda32-3d48-4925-b815-42bf204a7539" providerId="ADAL" clId="{4F34B33F-AAEB-4361-AD0E-50B32A4215F9}" dt="2020-01-29T12:04:15.279" v="3423" actId="478"/>
          <ac:picMkLst>
            <pc:docMk/>
            <pc:sldMk cId="2270520241" sldId="411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8:27.184" v="3446" actId="478"/>
          <ac:picMkLst>
            <pc:docMk/>
            <pc:sldMk cId="2270520241" sldId="411"/>
            <ac:picMk id="9" creationId="{7F41763D-CA04-4DEF-8162-89A5F45C1E98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8.910" v="3544" actId="21"/>
          <ac:picMkLst>
            <pc:docMk/>
            <pc:sldMk cId="2270520241" sldId="411"/>
            <ac:picMk id="11" creationId="{33633234-39EF-4D64-B159-A0B9F2B43059}"/>
          </ac:picMkLst>
        </pc:picChg>
        <pc:picChg chg="del">
          <ac:chgData name="Stefan Hermann Strüder" userId="cadcda32-3d48-4925-b815-42bf204a7539" providerId="ADAL" clId="{4F34B33F-AAEB-4361-AD0E-50B32A4215F9}" dt="2020-01-29T10:12:43.314" v="3205" actId="478"/>
          <ac:picMkLst>
            <pc:docMk/>
            <pc:sldMk cId="2270520241" sldId="411"/>
            <ac:picMk id="23" creationId="{A64D1B95-DB60-4C14-BA14-643C7122346F}"/>
          </ac:picMkLst>
        </pc:picChg>
        <pc:picChg chg="add mod">
          <ac:chgData name="Stefan Hermann Strüder" userId="cadcda32-3d48-4925-b815-42bf204a7539" providerId="ADAL" clId="{4F34B33F-AAEB-4361-AD0E-50B32A4215F9}" dt="2020-01-29T15:58:47.374" v="5012" actId="14100"/>
          <ac:picMkLst>
            <pc:docMk/>
            <pc:sldMk cId="2270520241" sldId="411"/>
            <ac:picMk id="26" creationId="{A1917D59-D9E3-4C69-8589-5EE813C0294F}"/>
          </ac:picMkLst>
        </pc:picChg>
        <pc:picChg chg="add del ord">
          <ac:chgData name="Stefan Hermann Strüder" userId="cadcda32-3d48-4925-b815-42bf204a7539" providerId="ADAL" clId="{4F34B33F-AAEB-4361-AD0E-50B32A4215F9}" dt="2020-01-29T15:52:35.974" v="4966"/>
          <ac:picMkLst>
            <pc:docMk/>
            <pc:sldMk cId="2270520241" sldId="411"/>
            <ac:picMk id="29" creationId="{FBDA63DB-D08B-4F56-B5A7-347405640858}"/>
          </ac:picMkLst>
        </pc:picChg>
        <pc:cxnChg chg="add del mod">
          <ac:chgData name="Stefan Hermann Strüder" userId="cadcda32-3d48-4925-b815-42bf204a7539" providerId="ADAL" clId="{4F34B33F-AAEB-4361-AD0E-50B32A4215F9}" dt="2020-01-29T12:03:15.238" v="3407" actId="478"/>
          <ac:cxnSpMkLst>
            <pc:docMk/>
            <pc:sldMk cId="2270520241" sldId="411"/>
            <ac:cxnSpMk id="6" creationId="{7906897C-8E16-4C1C-BFD1-95D67286F21A}"/>
          </ac:cxnSpMkLst>
        </pc:cxnChg>
      </pc:sldChg>
      <pc:sldChg chg="addSp delSp modSp add mod setBg">
        <pc:chgData name="Stefan Hermann Strüder" userId="cadcda32-3d48-4925-b815-42bf204a7539" providerId="ADAL" clId="{4F34B33F-AAEB-4361-AD0E-50B32A4215F9}" dt="2020-01-30T09:29:24.945" v="5129" actId="1076"/>
        <pc:sldMkLst>
          <pc:docMk/>
          <pc:sldMk cId="1414776044" sldId="412"/>
        </pc:sldMkLst>
        <pc:spChg chg="del mod">
          <ac:chgData name="Stefan Hermann Strüder" userId="cadcda32-3d48-4925-b815-42bf204a7539" providerId="ADAL" clId="{4F34B33F-AAEB-4361-AD0E-50B32A4215F9}" dt="2020-01-29T10:17:58.169" v="3272" actId="478"/>
          <ac:spMkLst>
            <pc:docMk/>
            <pc:sldMk cId="1414776044" sldId="412"/>
            <ac:spMk id="2" creationId="{D7B1D126-5119-43FA-BF08-0CD9D528B0C9}"/>
          </ac:spMkLst>
        </pc:spChg>
        <pc:spChg chg="del">
          <ac:chgData name="Stefan Hermann Strüder" userId="cadcda32-3d48-4925-b815-42bf204a7539" providerId="ADAL" clId="{4F34B33F-AAEB-4361-AD0E-50B32A4215F9}" dt="2020-01-29T10:17:54.555" v="3269" actId="931"/>
          <ac:spMkLst>
            <pc:docMk/>
            <pc:sldMk cId="1414776044" sldId="412"/>
            <ac:spMk id="3" creationId="{85497708-7793-4C4E-8A3C-E22BC8C9804F}"/>
          </ac:spMkLst>
        </pc:spChg>
        <pc:spChg chg="add mod">
          <ac:chgData name="Stefan Hermann Strüder" userId="cadcda32-3d48-4925-b815-42bf204a7539" providerId="ADAL" clId="{4F34B33F-AAEB-4361-AD0E-50B32A4215F9}" dt="2020-01-30T09:29:24.945" v="5129" actId="1076"/>
          <ac:spMkLst>
            <pc:docMk/>
            <pc:sldMk cId="1414776044" sldId="412"/>
            <ac:spMk id="11" creationId="{F47918EF-7682-476D-98C9-06A38EEB6010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2" creationId="{A9F529C3-C941-49FD-8C67-82F134F64BDB}"/>
          </ac:spMkLst>
        </pc:spChg>
        <pc:spChg chg="add ord">
          <ac:chgData name="Stefan Hermann Strüder" userId="cadcda32-3d48-4925-b815-42bf204a7539" providerId="ADAL" clId="{4F34B33F-AAEB-4361-AD0E-50B32A4215F9}" dt="2020-01-29T10:23:47.317" v="3362" actId="171"/>
          <ac:spMkLst>
            <pc:docMk/>
            <pc:sldMk cId="1414776044" sldId="412"/>
            <ac:spMk id="13" creationId="{FA25FEFA-BB09-46E5-BF7F-ABCAA9102A9B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4" creationId="{20586029-32A0-47E5-9AEC-AE3ABA6B94D0}"/>
          </ac:spMkLst>
        </pc:spChg>
        <pc:spChg chg="add del">
          <ac:chgData name="Stefan Hermann Strüder" userId="cadcda32-3d48-4925-b815-42bf204a7539" providerId="ADAL" clId="{4F34B33F-AAEB-4361-AD0E-50B32A4215F9}" dt="2020-01-29T10:26:40.926" v="3398" actId="21"/>
          <ac:spMkLst>
            <pc:docMk/>
            <pc:sldMk cId="1414776044" sldId="412"/>
            <ac:spMk id="15" creationId="{178C58BE-875C-4098-AF7A-7E33E5C01771}"/>
          </ac:spMkLst>
        </pc:spChg>
        <pc:graphicFrameChg chg="add">
          <ac:chgData name="Stefan Hermann Strüder" userId="cadcda32-3d48-4925-b815-42bf204a7539" providerId="ADAL" clId="{4F34B33F-AAEB-4361-AD0E-50B32A4215F9}" dt="2020-01-29T15:57:06.559" v="5009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29T15:59:12.271" v="5014" actId="14100"/>
          <ac:picMkLst>
            <pc:docMk/>
            <pc:sldMk cId="1414776044" sldId="412"/>
            <ac:picMk id="5" creationId="{2925B85C-0033-4A12-80C8-813A4DEA2B5E}"/>
          </ac:picMkLst>
        </pc:picChg>
        <pc:picChg chg="add del mod">
          <ac:chgData name="Stefan Hermann Strüder" userId="cadcda32-3d48-4925-b815-42bf204a7539" providerId="ADAL" clId="{4F34B33F-AAEB-4361-AD0E-50B32A4215F9}" dt="2020-01-29T10:18:30.859" v="3276" actId="21"/>
          <ac:picMkLst>
            <pc:docMk/>
            <pc:sldMk cId="1414776044" sldId="412"/>
            <ac:picMk id="7" creationId="{282D8D4D-FB22-47B1-AA65-C59EC6B14C41}"/>
          </ac:picMkLst>
        </pc:picChg>
        <pc:cxnChg chg="add del">
          <ac:chgData name="Stefan Hermann Strüder" userId="cadcda32-3d48-4925-b815-42bf204a7539" providerId="ADAL" clId="{4F34B33F-AAEB-4361-AD0E-50B32A4215F9}" dt="2020-01-29T10:18:21.750" v="3275" actId="26606"/>
          <ac:cxnSpMkLst>
            <pc:docMk/>
            <pc:sldMk cId="1414776044" sldId="412"/>
            <ac:cxnSpMk id="16" creationId="{8C730EAB-A532-4295-A302-FB4B90DB9F5E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34.046" v="5131" actId="1076"/>
        <pc:sldMkLst>
          <pc:docMk/>
          <pc:sldMk cId="2733162430" sldId="413"/>
        </pc:sldMkLst>
        <pc:spChg chg="del">
          <ac:chgData name="Stefan Hermann Strüder" userId="cadcda32-3d48-4925-b815-42bf204a7539" providerId="ADAL" clId="{4F34B33F-AAEB-4361-AD0E-50B32A4215F9}" dt="2020-01-29T10:17:43.450" v="3267" actId="478"/>
          <ac:spMkLst>
            <pc:docMk/>
            <pc:sldMk cId="2733162430" sldId="413"/>
            <ac:spMk id="2" creationId="{FB96CD52-7FB8-4A2A-853A-8BE8011137AC}"/>
          </ac:spMkLst>
        </pc:spChg>
        <pc:spChg chg="del">
          <ac:chgData name="Stefan Hermann Strüder" userId="cadcda32-3d48-4925-b815-42bf204a7539" providerId="ADAL" clId="{4F34B33F-AAEB-4361-AD0E-50B32A4215F9}" dt="2020-01-29T10:17:44.098" v="3268" actId="478"/>
          <ac:spMkLst>
            <pc:docMk/>
            <pc:sldMk cId="2733162430" sldId="413"/>
            <ac:spMk id="3" creationId="{ABC955D4-02BE-439E-8F98-5BC1E56F211A}"/>
          </ac:spMkLst>
        </pc:spChg>
        <pc:spChg chg="add mod">
          <ac:chgData name="Stefan Hermann Strüder" userId="cadcda32-3d48-4925-b815-42bf204a7539" providerId="ADAL" clId="{4F34B33F-AAEB-4361-AD0E-50B32A4215F9}" dt="2020-01-30T09:29:34.046" v="5131" actId="1076"/>
          <ac:spMkLst>
            <pc:docMk/>
            <pc:sldMk cId="2733162430" sldId="413"/>
            <ac:spMk id="6" creationId="{7DDF45B4-77D7-47C0-93A7-1B44107D3446}"/>
          </ac:spMkLst>
        </pc:spChg>
        <pc:spChg chg="add ord">
          <ac:chgData name="Stefan Hermann Strüder" userId="cadcda32-3d48-4925-b815-42bf204a7539" providerId="ADAL" clId="{4F34B33F-AAEB-4361-AD0E-50B32A4215F9}" dt="2020-01-29T10:23:57.091" v="3365" actId="171"/>
          <ac:spMkLst>
            <pc:docMk/>
            <pc:sldMk cId="2733162430" sldId="413"/>
            <ac:spMk id="7" creationId="{80387A69-9A79-409D-8637-8BDF5B3CD66E}"/>
          </ac:spMkLst>
        </pc:spChg>
        <pc:spChg chg="add del">
          <ac:chgData name="Stefan Hermann Strüder" userId="cadcda32-3d48-4925-b815-42bf204a7539" providerId="ADAL" clId="{4F34B33F-AAEB-4361-AD0E-50B32A4215F9}" dt="2020-01-29T10:26:55.181" v="3401" actId="21"/>
          <ac:spMkLst>
            <pc:docMk/>
            <pc:sldMk cId="2733162430" sldId="413"/>
            <ac:spMk id="8" creationId="{E859E4AB-D37D-4C65-AC9A-5462CB5B8CAB}"/>
          </ac:spMkLst>
        </pc:spChg>
        <pc:graphicFrameChg chg="add del">
          <ac:chgData name="Stefan Hermann Strüder" userId="cadcda32-3d48-4925-b815-42bf204a7539" providerId="ADAL" clId="{4F34B33F-AAEB-4361-AD0E-50B32A4215F9}" dt="2020-01-29T16:00:56.888" v="5060"/>
          <ac:graphicFrameMkLst>
            <pc:docMk/>
            <pc:sldMk cId="2733162430" sldId="413"/>
            <ac:graphicFrameMk id="9" creationId="{8DBEDDF0-4434-4850-850C-B41C87DF3676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9T16:01:02.528" v="5061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0:44.111" v="5056" actId="1076"/>
          <ac:picMkLst>
            <pc:docMk/>
            <pc:sldMk cId="2733162430" sldId="413"/>
            <ac:picMk id="4" creationId="{BC02F93A-BC24-4D29-BDE9-9A89877F0F45}"/>
          </ac:picMkLst>
        </pc:picChg>
        <pc:picChg chg="add del">
          <ac:chgData name="Stefan Hermann Strüder" userId="cadcda32-3d48-4925-b815-42bf204a7539" providerId="ADAL" clId="{4F34B33F-AAEB-4361-AD0E-50B32A4215F9}" dt="2020-01-29T10:20:02.781" v="3295" actId="478"/>
          <ac:picMkLst>
            <pc:docMk/>
            <pc:sldMk cId="2733162430" sldId="413"/>
            <ac:picMk id="5" creationId="{3C4B1C34-D6DF-4278-9B46-24A3C6BD1C3B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9:40.516" v="5133" actId="1076"/>
        <pc:sldMkLst>
          <pc:docMk/>
          <pc:sldMk cId="1291885024" sldId="414"/>
        </pc:sldMkLst>
        <pc:spChg chg="del">
          <ac:chgData name="Stefan Hermann Strüder" userId="cadcda32-3d48-4925-b815-42bf204a7539" providerId="ADAL" clId="{4F34B33F-AAEB-4361-AD0E-50B32A4215F9}" dt="2020-01-29T10:20:57.074" v="3309" actId="478"/>
          <ac:spMkLst>
            <pc:docMk/>
            <pc:sldMk cId="1291885024" sldId="414"/>
            <ac:spMk id="2" creationId="{46223817-53BE-428E-A016-C0CAE2603924}"/>
          </ac:spMkLst>
        </pc:spChg>
        <pc:spChg chg="del">
          <ac:chgData name="Stefan Hermann Strüder" userId="cadcda32-3d48-4925-b815-42bf204a7539" providerId="ADAL" clId="{4F34B33F-AAEB-4361-AD0E-50B32A4215F9}" dt="2020-01-29T10:20:59.170" v="3310" actId="478"/>
          <ac:spMkLst>
            <pc:docMk/>
            <pc:sldMk cId="1291885024" sldId="414"/>
            <ac:spMk id="3" creationId="{312B729C-A3FD-406C-9B8F-F0704290EC58}"/>
          </ac:spMkLst>
        </pc:spChg>
        <pc:spChg chg="add mod">
          <ac:chgData name="Stefan Hermann Strüder" userId="cadcda32-3d48-4925-b815-42bf204a7539" providerId="ADAL" clId="{4F34B33F-AAEB-4361-AD0E-50B32A4215F9}" dt="2020-01-30T09:29:40.516" v="5133" actId="1076"/>
          <ac:spMkLst>
            <pc:docMk/>
            <pc:sldMk cId="1291885024" sldId="414"/>
            <ac:spMk id="6" creationId="{521D261F-735F-4C49-B79A-F8B685E78BC5}"/>
          </ac:spMkLst>
        </pc:spChg>
        <pc:spChg chg="add ord">
          <ac:chgData name="Stefan Hermann Strüder" userId="cadcda32-3d48-4925-b815-42bf204a7539" providerId="ADAL" clId="{4F34B33F-AAEB-4361-AD0E-50B32A4215F9}" dt="2020-01-29T10:24:03.333" v="3367" actId="171"/>
          <ac:spMkLst>
            <pc:docMk/>
            <pc:sldMk cId="1291885024" sldId="414"/>
            <ac:spMk id="7" creationId="{EE7C028A-CDFF-4F30-92EA-FF8AA7BDEA64}"/>
          </ac:spMkLst>
        </pc:spChg>
        <pc:spChg chg="add del">
          <ac:chgData name="Stefan Hermann Strüder" userId="cadcda32-3d48-4925-b815-42bf204a7539" providerId="ADAL" clId="{4F34B33F-AAEB-4361-AD0E-50B32A4215F9}" dt="2020-01-29T10:27:14.778" v="3406" actId="478"/>
          <ac:spMkLst>
            <pc:docMk/>
            <pc:sldMk cId="1291885024" sldId="414"/>
            <ac:spMk id="8" creationId="{E18A6F56-A2BD-4EA0-AE14-E3D7AE8B408D}"/>
          </ac:spMkLst>
        </pc:spChg>
        <pc:graphicFrameChg chg="add mod modGraphic">
          <ac:chgData name="Stefan Hermann Strüder" userId="cadcda32-3d48-4925-b815-42bf204a7539" providerId="ADAL" clId="{4F34B33F-AAEB-4361-AD0E-50B32A4215F9}" dt="2020-01-29T16:03:06.362" v="5114" actId="1076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1:35.735" v="5065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7:19.815" v="5122"/>
        <pc:sldMkLst>
          <pc:docMk/>
          <pc:sldMk cId="3221892126" sldId="415"/>
        </pc:sldMkLst>
        <pc:spChg chg="del">
          <ac:chgData name="Stefan Hermann Strüder" userId="cadcda32-3d48-4925-b815-42bf204a7539" providerId="ADAL" clId="{4F34B33F-AAEB-4361-AD0E-50B32A4215F9}" dt="2020-01-29T12:09:56.910" v="3458" actId="478"/>
          <ac:spMkLst>
            <pc:docMk/>
            <pc:sldMk cId="3221892126" sldId="415"/>
            <ac:spMk id="11" creationId="{62CACC64-0AD2-4AE4-B840-F7F5458FC719}"/>
          </ac:spMkLst>
        </pc:spChg>
        <pc:graphicFrameChg chg="add mod modGraphic">
          <ac:chgData name="Stefan Hermann Strüder" userId="cadcda32-3d48-4925-b815-42bf204a7539" providerId="ADAL" clId="{4F34B33F-AAEB-4361-AD0E-50B32A4215F9}" dt="2020-01-30T09:27:19.815" v="5122"/>
          <ac:graphicFrameMkLst>
            <pc:docMk/>
            <pc:sldMk cId="3221892126" sldId="415"/>
            <ac:graphicFrameMk id="2" creationId="{0E9AB4DE-BEB5-4457-8B2F-07D9EC5E509A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34:46.559" v="5163" actId="20577"/>
        <pc:sldMkLst>
          <pc:docMk/>
          <pc:sldMk cId="4258409966" sldId="416"/>
        </pc:sldMkLst>
        <pc:spChg chg="mod">
          <ac:chgData name="Stefan Hermann Strüder" userId="cadcda32-3d48-4925-b815-42bf204a7539" providerId="ADAL" clId="{4F34B33F-AAEB-4361-AD0E-50B32A4215F9}" dt="2020-01-30T09:34:46.559" v="5163" actId="20577"/>
          <ac:spMkLst>
            <pc:docMk/>
            <pc:sldMk cId="4258409966" sldId="416"/>
            <ac:spMk id="11" creationId="{62CACC64-0AD2-4AE4-B840-F7F5458FC719}"/>
          </ac:spMkLst>
        </pc:spChg>
      </pc:sldChg>
      <pc:sldChg chg="addSp delSp modSp add ord">
        <pc:chgData name="Stefan Hermann Strüder" userId="cadcda32-3d48-4925-b815-42bf204a7539" providerId="ADAL" clId="{4F34B33F-AAEB-4361-AD0E-50B32A4215F9}" dt="2020-01-29T15:38:25.017" v="4771" actId="1076"/>
        <pc:sldMkLst>
          <pc:docMk/>
          <pc:sldMk cId="2307727961" sldId="417"/>
        </pc:sldMkLst>
        <pc:graphicFrameChg chg="add mod modGraphic">
          <ac:chgData name="Stefan Hermann Strüder" userId="cadcda32-3d48-4925-b815-42bf204a7539" providerId="ADAL" clId="{4F34B33F-AAEB-4361-AD0E-50B32A4215F9}" dt="2020-01-29T15:38:25.017" v="4771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9T13:36:45.851" v="4408" actId="478"/>
          <ac:graphicFrameMkLst>
            <pc:docMk/>
            <pc:sldMk cId="2307727961" sldId="417"/>
            <ac:graphicFrameMk id="15" creationId="{BC8C23B4-8852-42D9-86AA-06F0FD7D36E7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44:08.004" v="4836" actId="47"/>
        <pc:sldMkLst>
          <pc:docMk/>
          <pc:sldMk cId="609278689" sldId="418"/>
        </pc:sldMkLst>
        <pc:graphicFrameChg chg="add del mod">
          <ac:chgData name="Stefan Hermann Strüder" userId="cadcda32-3d48-4925-b815-42bf204a7539" providerId="ADAL" clId="{4F34B33F-AAEB-4361-AD0E-50B32A4215F9}" dt="2020-01-29T15:43:32.475" v="4828" actId="21"/>
          <ac:graphicFrameMkLst>
            <pc:docMk/>
            <pc:sldMk cId="609278689" sldId="418"/>
            <ac:graphicFrameMk id="2" creationId="{7E129B10-4562-4747-9DE5-2D980D22B267}"/>
          </ac:graphicFrameMkLst>
        </pc:graphicFrameChg>
        <pc:graphicFrameChg chg="del mod modGraphic">
          <ac:chgData name="Stefan Hermann Strüder" userId="cadcda32-3d48-4925-b815-42bf204a7539" providerId="ADAL" clId="{4F34B33F-AAEB-4361-AD0E-50B32A4215F9}" dt="2020-01-29T15:43:50.658" v="4833" actId="21"/>
          <ac:graphicFrameMkLst>
            <pc:docMk/>
            <pc:sldMk cId="609278689" sldId="418"/>
            <ac:graphicFrameMk id="16" creationId="{D34EE4AD-0971-4FFD-8BD5-E8F9111BBD88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28:50.142" v="5125" actId="1076"/>
        <pc:sldMkLst>
          <pc:docMk/>
          <pc:sldMk cId="2861923614" sldId="418"/>
        </pc:sldMkLst>
        <pc:spChg chg="mod">
          <ac:chgData name="Stefan Hermann Strüder" userId="cadcda32-3d48-4925-b815-42bf204a7539" providerId="ADAL" clId="{4F34B33F-AAEB-4361-AD0E-50B32A4215F9}" dt="2020-01-30T09:28:50.142" v="5125" actId="1076"/>
          <ac:spMkLst>
            <pc:docMk/>
            <pc:sldMk cId="2861923614" sldId="418"/>
            <ac:spMk id="8" creationId="{C85AE310-6917-4D15-A0E2-4D4E1D5822BA}"/>
          </ac:spMkLst>
        </pc:spChg>
        <pc:graphicFrameChg chg="mod modGraphic">
          <ac:chgData name="Stefan Hermann Strüder" userId="cadcda32-3d48-4925-b815-42bf204a7539" providerId="ADAL" clId="{4F34B33F-AAEB-4361-AD0E-50B32A4215F9}" dt="2020-01-29T15:50:42.986" v="4953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">
          <ac:chgData name="Stefan Hermann Strüder" userId="cadcda32-3d48-4925-b815-42bf204a7539" providerId="ADAL" clId="{4F34B33F-AAEB-4361-AD0E-50B32A4215F9}" dt="2020-01-29T15:58:37.492" v="5011"/>
          <ac:picMkLst>
            <pc:docMk/>
            <pc:sldMk cId="2861923614" sldId="418"/>
            <ac:picMk id="29" creationId="{7D4EBEA1-EF40-44A2-862D-D72DDBE73BBF}"/>
          </ac:picMkLst>
        </pc:picChg>
      </pc:sldChg>
      <pc:sldChg chg="modSp add ord">
        <pc:chgData name="Stefan Hermann Strüder" userId="cadcda32-3d48-4925-b815-42bf204a7539" providerId="ADAL" clId="{4F34B33F-AAEB-4361-AD0E-50B32A4215F9}" dt="2020-02-07T13:21:18.722" v="5992" actId="115"/>
        <pc:sldMkLst>
          <pc:docMk/>
          <pc:sldMk cId="1830786791" sldId="419"/>
        </pc:sldMkLst>
        <pc:spChg chg="mod">
          <ac:chgData name="Stefan Hermann Strüder" userId="cadcda32-3d48-4925-b815-42bf204a7539" providerId="ADAL" clId="{4F34B33F-AAEB-4361-AD0E-50B32A4215F9}" dt="2020-02-07T13:21:18.722" v="5992" actId="115"/>
          <ac:spMkLst>
            <pc:docMk/>
            <pc:sldMk cId="1830786791" sldId="419"/>
            <ac:spMk id="11" creationId="{62CACC64-0AD2-4AE4-B840-F7F5458FC719}"/>
          </ac:spMkLst>
        </pc:spChg>
      </pc:sldChg>
      <pc:sldChg chg="add del ord">
        <pc:chgData name="Stefan Hermann Strüder" userId="cadcda32-3d48-4925-b815-42bf204a7539" providerId="ADAL" clId="{4F34B33F-AAEB-4361-AD0E-50B32A4215F9}" dt="2020-01-30T09:30:50.163" v="5137" actId="47"/>
        <pc:sldMkLst>
          <pc:docMk/>
          <pc:sldMk cId="3258649890" sldId="419"/>
        </pc:sldMkLst>
      </pc:sldChg>
      <pc:sldChg chg="addSp delSp modSp add mod ord setBg">
        <pc:chgData name="Stefan Hermann Strüder" userId="cadcda32-3d48-4925-b815-42bf204a7539" providerId="ADAL" clId="{4F34B33F-AAEB-4361-AD0E-50B32A4215F9}" dt="2020-01-30T10:01:16.144" v="5837"/>
        <pc:sldMkLst>
          <pc:docMk/>
          <pc:sldMk cId="80164953" sldId="420"/>
        </pc:sldMkLst>
        <pc:spChg chg="del">
          <ac:chgData name="Stefan Hermann Strüder" userId="cadcda32-3d48-4925-b815-42bf204a7539" providerId="ADAL" clId="{4F34B33F-AAEB-4361-AD0E-50B32A4215F9}" dt="2020-01-30T09:51:30.528" v="5519" actId="478"/>
          <ac:spMkLst>
            <pc:docMk/>
            <pc:sldMk cId="80164953" sldId="420"/>
            <ac:spMk id="8" creationId="{C85AE310-6917-4D15-A0E2-4D4E1D5822BA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1" creationId="{86F658CA-BD50-4318-8073-A5FEF0DBDB44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2" creationId="{5A34FAEE-44FB-40E7-A374-615574EAA395}"/>
          </ac:spMkLst>
        </pc:spChg>
        <pc:spChg chg="add mod">
          <ac:chgData name="Stefan Hermann Strüder" userId="cadcda32-3d48-4925-b815-42bf204a7539" providerId="ADAL" clId="{4F34B33F-AAEB-4361-AD0E-50B32A4215F9}" dt="2020-01-30T09:54:53.307" v="5722" actId="1076"/>
          <ac:spMkLst>
            <pc:docMk/>
            <pc:sldMk cId="80164953" sldId="420"/>
            <ac:spMk id="13" creationId="{BE17248E-D41B-43E1-938A-01BDDAB81FCA}"/>
          </ac:spMkLst>
        </pc:spChg>
        <pc:spChg chg="add mod">
          <ac:chgData name="Stefan Hermann Strüder" userId="cadcda32-3d48-4925-b815-42bf204a7539" providerId="ADAL" clId="{4F34B33F-AAEB-4361-AD0E-50B32A4215F9}" dt="2020-01-30T09:55:26.783" v="5733" actId="14100"/>
          <ac:spMkLst>
            <pc:docMk/>
            <pc:sldMk cId="80164953" sldId="420"/>
            <ac:spMk id="16" creationId="{B70A618B-C0AC-478E-AB6E-93A1CC1DCBE6}"/>
          </ac:spMkLst>
        </pc:spChg>
        <pc:spChg chg="add mod">
          <ac:chgData name="Stefan Hermann Strüder" userId="cadcda32-3d48-4925-b815-42bf204a7539" providerId="ADAL" clId="{4F34B33F-AAEB-4361-AD0E-50B32A4215F9}" dt="2020-01-30T09:55:33.381" v="5734" actId="113"/>
          <ac:spMkLst>
            <pc:docMk/>
            <pc:sldMk cId="80164953" sldId="420"/>
            <ac:spMk id="17" creationId="{CF6B72B6-0C57-4724-8B62-A665EF00320F}"/>
          </ac:spMkLst>
        </pc:spChg>
        <pc:spChg chg="add mod">
          <ac:chgData name="Stefan Hermann Strüder" userId="cadcda32-3d48-4925-b815-42bf204a7539" providerId="ADAL" clId="{4F34B33F-AAEB-4361-AD0E-50B32A4215F9}" dt="2020-01-30T09:55:46.987" v="5736" actId="1076"/>
          <ac:spMkLst>
            <pc:docMk/>
            <pc:sldMk cId="80164953" sldId="420"/>
            <ac:spMk id="18" creationId="{335D18AF-64D5-4879-A1A5-C8FE6FC64F7F}"/>
          </ac:spMkLst>
        </pc:spChg>
        <pc:spChg chg="add mod">
          <ac:chgData name="Stefan Hermann Strüder" userId="cadcda32-3d48-4925-b815-42bf204a7539" providerId="ADAL" clId="{4F34B33F-AAEB-4361-AD0E-50B32A4215F9}" dt="2020-01-30T09:56:01.047" v="5744" actId="1076"/>
          <ac:spMkLst>
            <pc:docMk/>
            <pc:sldMk cId="80164953" sldId="420"/>
            <ac:spMk id="19" creationId="{58EDBC92-FE25-4F54-81C9-2F701C968482}"/>
          </ac:spMkLst>
        </pc:spChg>
        <pc:spChg chg="del">
          <ac:chgData name="Stefan Hermann Strüder" userId="cadcda32-3d48-4925-b815-42bf204a7539" providerId="ADAL" clId="{4F34B33F-AAEB-4361-AD0E-50B32A4215F9}" dt="2020-01-30T09:51:29.503" v="5518" actId="478"/>
          <ac:spMkLst>
            <pc:docMk/>
            <pc:sldMk cId="80164953" sldId="42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30T09:59:32.201" v="5832" actId="478"/>
          <ac:spMkLst>
            <pc:docMk/>
            <pc:sldMk cId="80164953" sldId="420"/>
            <ac:spMk id="22" creationId="{D8595202-EB49-4ED6-B5DF-6B9572DD141A}"/>
          </ac:spMkLst>
        </pc:spChg>
        <pc:spChg chg="del">
          <ac:chgData name="Stefan Hermann Strüder" userId="cadcda32-3d48-4925-b815-42bf204a7539" providerId="ADAL" clId="{4F34B33F-AAEB-4361-AD0E-50B32A4215F9}" dt="2020-01-30T09:51:35.911" v="5523" actId="478"/>
          <ac:spMkLst>
            <pc:docMk/>
            <pc:sldMk cId="80164953" sldId="420"/>
            <ac:spMk id="25" creationId="{C3849084-5EF3-4349-B298-3EBB2590A830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30T09:59:30.601" v="5830" actId="478"/>
          <ac:graphicFrameMkLst>
            <pc:docMk/>
            <pc:sldMk cId="80164953" sldId="420"/>
            <ac:graphicFrameMk id="20" creationId="{5E0102FC-8CCE-4D48-B223-7AF1C4E1477C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30T09:59:43.992" v="5835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30T09:51:16.837" v="5514" actId="478"/>
          <ac:graphicFrameMkLst>
            <pc:docMk/>
            <pc:sldMk cId="80164953" sldId="420"/>
            <ac:graphicFrameMk id="30" creationId="{A685F1A8-68E9-4B69-BF6D-E98F9BF6637D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30T09:53:11.814" v="5534" actId="14100"/>
          <ac:picMkLst>
            <pc:docMk/>
            <pc:sldMk cId="80164953" sldId="420"/>
            <ac:picMk id="3" creationId="{DBFCB1EE-DDD6-49F3-AD2A-80662DB69E9C}"/>
          </ac:picMkLst>
        </pc:picChg>
        <pc:picChg chg="add mod ord modCrop">
          <ac:chgData name="Stefan Hermann Strüder" userId="cadcda32-3d48-4925-b815-42bf204a7539" providerId="ADAL" clId="{4F34B33F-AAEB-4361-AD0E-50B32A4215F9}" dt="2020-01-30T09:53:07.081" v="5533" actId="14100"/>
          <ac:picMkLst>
            <pc:docMk/>
            <pc:sldMk cId="80164953" sldId="420"/>
            <ac:picMk id="5" creationId="{E4C244F4-CB4D-49B5-93FC-8DCEC0A47097}"/>
          </ac:picMkLst>
        </pc:picChg>
        <pc:picChg chg="add mod">
          <ac:chgData name="Stefan Hermann Strüder" userId="cadcda32-3d48-4925-b815-42bf204a7539" providerId="ADAL" clId="{4F34B33F-AAEB-4361-AD0E-50B32A4215F9}" dt="2020-01-30T09:53:58.681" v="5540" actId="1076"/>
          <ac:picMkLst>
            <pc:docMk/>
            <pc:sldMk cId="80164953" sldId="420"/>
            <ac:picMk id="14" creationId="{FA6CD060-D366-474A-A57E-9ABCC4123BEA}"/>
          </ac:picMkLst>
        </pc:picChg>
        <pc:picChg chg="add mod">
          <ac:chgData name="Stefan Hermann Strüder" userId="cadcda32-3d48-4925-b815-42bf204a7539" providerId="ADAL" clId="{4F34B33F-AAEB-4361-AD0E-50B32A4215F9}" dt="2020-01-30T09:54:02.549" v="5541" actId="1076"/>
          <ac:picMkLst>
            <pc:docMk/>
            <pc:sldMk cId="80164953" sldId="420"/>
            <ac:picMk id="15" creationId="{6C6AF78D-0B1F-499A-A56A-806FC4E160D9}"/>
          </ac:picMkLst>
        </pc:picChg>
        <pc:picChg chg="del">
          <ac:chgData name="Stefan Hermann Strüder" userId="cadcda32-3d48-4925-b815-42bf204a7539" providerId="ADAL" clId="{4F34B33F-AAEB-4361-AD0E-50B32A4215F9}" dt="2020-01-30T09:51:14.794" v="5513" actId="478"/>
          <ac:picMkLst>
            <pc:docMk/>
            <pc:sldMk cId="80164953" sldId="420"/>
            <ac:picMk id="29" creationId="{7D4EBEA1-EF40-44A2-862D-D72DDBE73BBF}"/>
          </ac:picMkLst>
        </pc:picChg>
      </pc:sldChg>
      <pc:sldChg chg="addSp delSp modSp add del">
        <pc:chgData name="Stefan Hermann Strüder" userId="cadcda32-3d48-4925-b815-42bf204a7539" providerId="ADAL" clId="{4F34B33F-AAEB-4361-AD0E-50B32A4215F9}" dt="2020-01-30T09:59:33.827" v="5833" actId="47"/>
        <pc:sldMkLst>
          <pc:docMk/>
          <pc:sldMk cId="949685076" sldId="421"/>
        </pc:sldMkLst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6" creationId="{B70A618B-C0AC-478E-AB6E-93A1CC1DCBE6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7" creationId="{CF6B72B6-0C57-4724-8B62-A665EF00320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8" creationId="{335D18AF-64D5-4879-A1A5-C8FE6FC64F7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4F34B33F-AAEB-4361-AD0E-50B32A4215F9}" dt="2020-01-30T09:59:11.781" v="5827" actId="1076"/>
          <ac:spMkLst>
            <pc:docMk/>
            <pc:sldMk cId="949685076" sldId="421"/>
            <ac:spMk id="21" creationId="{804C3C69-DD8B-4902-B8FE-12C5D65F8C16}"/>
          </ac:spMkLst>
        </pc:spChg>
        <pc:graphicFrameChg chg="del mod">
          <ac:chgData name="Stefan Hermann Strüder" userId="cadcda32-3d48-4925-b815-42bf204a7539" providerId="ADAL" clId="{4F34B33F-AAEB-4361-AD0E-50B32A4215F9}" dt="2020-01-30T09:59:28.383" v="5829" actId="21"/>
          <ac:graphicFrameMkLst>
            <pc:docMk/>
            <pc:sldMk cId="949685076" sldId="421"/>
            <ac:graphicFrameMk id="20" creationId="{5E0102FC-8CCE-4D48-B223-7AF1C4E1477C}"/>
          </ac:graphicFrameMkLst>
        </pc:graphicFrame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5" creationId="{E4C244F4-CB4D-49B5-93FC-8DCEC0A47097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4" creationId="{FA6CD060-D366-474A-A57E-9ABCC4123BEA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5" creationId="{6C6AF78D-0B1F-499A-A56A-806FC4E160D9}"/>
          </ac:picMkLst>
        </pc:picChg>
      </pc:sldChg>
      <pc:sldChg chg="add">
        <pc:chgData name="Stefan Hermann Strüder" userId="cadcda32-3d48-4925-b815-42bf204a7539" providerId="ADAL" clId="{4F34B33F-AAEB-4361-AD0E-50B32A4215F9}" dt="2020-01-30T10:02:33.592" v="5838"/>
        <pc:sldMkLst>
          <pc:docMk/>
          <pc:sldMk cId="2338456012" sldId="421"/>
        </pc:sldMkLst>
      </pc:sldChg>
      <pc:sldChg chg="addSp modSp">
        <pc:chgData name="Stefan Hermann Strüder" userId="cadcda32-3d48-4925-b815-42bf204a7539" providerId="ADAL" clId="{4F34B33F-AAEB-4361-AD0E-50B32A4215F9}" dt="2020-02-07T13:18:21.830" v="5919" actId="1076"/>
        <pc:sldMkLst>
          <pc:docMk/>
          <pc:sldMk cId="1935427206" sldId="423"/>
        </pc:sldMkLst>
        <pc:spChg chg="add mod">
          <ac:chgData name="Stefan Hermann Strüder" userId="cadcda32-3d48-4925-b815-42bf204a7539" providerId="ADAL" clId="{4F34B33F-AAEB-4361-AD0E-50B32A4215F9}" dt="2020-02-07T13:18:21.830" v="5919" actId="1076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4F34B33F-AAEB-4361-AD0E-50B32A4215F9}" dt="2020-02-07T13:17:27.160" v="5915" actId="114"/>
          <ac:spMkLst>
            <pc:docMk/>
            <pc:sldMk cId="1935427206" sldId="423"/>
            <ac:spMk id="15" creationId="{02B78256-3F87-4614-BBC8-69C7B16F082A}"/>
          </ac:spMkLst>
        </pc:spChg>
      </pc:sldChg>
      <pc:sldChg chg="del">
        <pc:chgData name="Stefan Hermann Strüder" userId="cadcda32-3d48-4925-b815-42bf204a7539" providerId="ADAL" clId="{4F34B33F-AAEB-4361-AD0E-50B32A4215F9}" dt="2020-02-07T13:18:56.887" v="5920" actId="47"/>
        <pc:sldMkLst>
          <pc:docMk/>
          <pc:sldMk cId="1547801100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63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49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04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2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18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59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erklären was der Anlass war zwei verschiedene Frameworks zu 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157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7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weil die meisten Datensätze korrekt der überrepräsentierten Klasse zugeordnet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902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265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51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02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53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085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79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3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09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17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07.02.2020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Feature-based defect prediction</a:t>
            </a:r>
          </a:p>
          <a:p>
            <a:r>
              <a:rPr lang="de-DE" sz="3200" dirty="0"/>
              <a:t>using machine learning methods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Interim </a:t>
            </a:r>
            <a:r>
              <a:rPr lang="de-DE" b="1" dirty="0" err="1"/>
              <a:t>report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/>
              <a:t>Winter </a:t>
            </a:r>
            <a:r>
              <a:rPr lang="de-DE" dirty="0" err="1"/>
              <a:t>semester</a:t>
            </a:r>
            <a:r>
              <a:rPr lang="de-DE" dirty="0"/>
              <a:t> 2019 / 2020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February</a:t>
            </a:r>
            <a:r>
              <a:rPr lang="de-DE" dirty="0"/>
              <a:t> 12th,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7497D64-1572-4104-84BD-A3D28CAD3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E8A062-3709-401A-87B1-9C1A8708A959}"/>
              </a:ext>
            </a:extLst>
          </p:cNvPr>
          <p:cNvSpPr txBox="1"/>
          <p:nvPr/>
        </p:nvSpPr>
        <p:spPr>
          <a:xfrm>
            <a:off x="188238" y="56329"/>
            <a:ext cx="1741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collaboration with: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82B944-F9FE-4B87-B63F-7FA68CF39520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914DF7-3B42-4662-BBFE-FD95DD501C2B}"/>
              </a:ext>
            </a:extLst>
          </p:cNvPr>
          <p:cNvSpPr txBox="1"/>
          <p:nvPr/>
        </p:nvSpPr>
        <p:spPr>
          <a:xfrm>
            <a:off x="188156" y="1665266"/>
            <a:ext cx="11815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13 software </a:t>
            </a:r>
            <a:r>
              <a:rPr lang="de-DE" sz="2400" dirty="0" err="1"/>
              <a:t>projects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 (based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                                                                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und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80202E41-031E-4643-9A41-5B1F7344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41584"/>
              </p:ext>
            </p:extLst>
          </p:nvPr>
        </p:nvGraphicFramePr>
        <p:xfrm>
          <a:off x="188156" y="5069573"/>
          <a:ext cx="118156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1555511393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1797190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543835990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653705419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02968972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310985914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8649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gnuplot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325385"/>
                  </a:ext>
                </a:extLst>
              </a:tr>
            </a:tbl>
          </a:graphicData>
        </a:graphic>
      </p:graphicFrame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B195B7C5-C647-4BC8-BDB0-E00B1679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70779"/>
              </p:ext>
            </p:extLst>
          </p:nvPr>
        </p:nvGraphicFramePr>
        <p:xfrm>
          <a:off x="1032134" y="5440413"/>
          <a:ext cx="101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lighttpd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MPSolve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Vim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40D494B6-75D6-4821-BB4D-E806613EEF1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DA0A889-2FCC-4DB6-8973-E3830303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5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0EBFC139-CCDA-44BD-8958-032001C17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90387"/>
              </p:ext>
            </p:extLst>
          </p:nvPr>
        </p:nvGraphicFramePr>
        <p:xfrm>
          <a:off x="188155" y="2637493"/>
          <a:ext cx="1181568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7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4147318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1761157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4146057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lines_removed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features,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modified</a:t>
                      </a:r>
                      <a:endParaRPr lang="de-DE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603066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2896BB-D9CC-4417-B951-747C8009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3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2199377"/>
            <a:ext cx="118156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steps: </a:t>
            </a:r>
            <a:r>
              <a:rPr lang="en-GB" sz="2400" i="1" dirty="0"/>
              <a:t>preparation + optimization of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extract modified features from diffs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bug-fixing commits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bug-introducing commits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remove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false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 features manually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done via SQL queries and Python scripts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46D2777A-72C9-4754-BD23-467F3DB67F51}"/>
              </a:ext>
            </a:extLst>
          </p:cNvPr>
          <p:cNvSpPr txBox="1"/>
          <p:nvPr/>
        </p:nvSpPr>
        <p:spPr>
          <a:xfrm>
            <a:off x="9141314" y="3138095"/>
            <a:ext cx="244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ERGÄNZEN!</a:t>
            </a:r>
          </a:p>
          <a:p>
            <a:r>
              <a:rPr lang="de-DE" sz="3600" b="1" dirty="0">
                <a:solidFill>
                  <a:srgbClr val="FF0000"/>
                </a:solidFill>
              </a:rPr>
              <a:t>bis 12.02</a:t>
            </a:r>
          </a:p>
        </p:txBody>
      </p:sp>
    </p:spTree>
    <p:extLst>
      <p:ext uri="{BB962C8B-B14F-4D97-AF65-F5344CB8AC3E}">
        <p14:creationId xmlns:p14="http://schemas.microsoft.com/office/powerpoint/2010/main" val="193542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983B8F37-D36B-478E-B7DC-BB3A2FDD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36381"/>
              </p:ext>
            </p:extLst>
          </p:nvPr>
        </p:nvGraphicFramePr>
        <p:xfrm>
          <a:off x="188155" y="1144895"/>
          <a:ext cx="11815687" cy="519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5812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2113887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51348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420933421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noProof="0" dirty="0"/>
                        <a:t>#Corrective</a:t>
                      </a:r>
                      <a:endParaRPr lang="en-GB" sz="1700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noProof="0" dirty="0"/>
                        <a:t>#</a:t>
                      </a:r>
                      <a:r>
                        <a:rPr lang="de-DE" sz="1700" b="1" noProof="0" dirty="0" err="1"/>
                        <a:t>Bugintrod</a:t>
                      </a:r>
                      <a:r>
                        <a:rPr lang="de-DE" sz="1700" b="1" noProof="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noProof="0" dirty="0"/>
                        <a:t>#Features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gnuplot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plotter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lighttpd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MPSolve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Parrot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16245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Vim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205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14A39E-746B-465B-BA2E-E92D2B91F714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315012C-55FF-4A32-8439-D4622CEF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9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C848122-4B67-43E4-B6A9-DAF6C5C1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50123"/>
              </p:ext>
            </p:extLst>
          </p:nvPr>
        </p:nvGraphicFramePr>
        <p:xfrm>
          <a:off x="1234864" y="3264831"/>
          <a:ext cx="9722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382">
                  <a:extLst>
                    <a:ext uri="{9D8B030D-6E8A-4147-A177-3AD203B41FA5}">
                      <a16:colId xmlns:a16="http://schemas.microsoft.com/office/drawing/2014/main" val="2284586014"/>
                    </a:ext>
                  </a:extLst>
                </a:gridCol>
                <a:gridCol w="8338887">
                  <a:extLst>
                    <a:ext uri="{9D8B030D-6E8A-4147-A177-3AD203B41FA5}">
                      <a16:colId xmlns:a16="http://schemas.microsoft.com/office/drawing/2014/main" val="200658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05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comm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commits dedicated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4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5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ddev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cumulative 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49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exp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geometric mean of the "experience" of all developers who have worked on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220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oexp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"experience" of the developer who has contributed most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734481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32668AD-9632-43F8-9147-5DA9F019983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B8DE12-54BD-43C1-BCA9-015A7DB74221}"/>
              </a:ext>
            </a:extLst>
          </p:cNvPr>
          <p:cNvSpPr/>
          <p:nvPr/>
        </p:nvSpPr>
        <p:spPr>
          <a:xfrm>
            <a:off x="188156" y="1183964"/>
            <a:ext cx="829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calculation of metrics on </a:t>
            </a:r>
            <a:r>
              <a:rPr lang="en-GB" sz="2400" b="1" dirty="0"/>
              <a:t>feature</a:t>
            </a:r>
            <a:r>
              <a:rPr lang="en-GB" sz="2400" dirty="0"/>
              <a:t>- and </a:t>
            </a:r>
            <a:r>
              <a:rPr lang="en-GB" sz="2400" b="1" dirty="0"/>
              <a:t>file</a:t>
            </a:r>
            <a:r>
              <a:rPr lang="en-GB" sz="2400" dirty="0"/>
              <a:t>-level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5 metrics taken from </a:t>
            </a:r>
            <a:r>
              <a:rPr lang="en-GB" dirty="0"/>
              <a:t>(</a:t>
            </a:r>
            <a:r>
              <a:rPr lang="de-DE" dirty="0"/>
              <a:t>Queiroz et al., 2017, </a:t>
            </a:r>
            <a:r>
              <a:rPr lang="de-DE" dirty="0" err="1"/>
              <a:t>marked</a:t>
            </a:r>
            <a:r>
              <a:rPr lang="de-DE" dirty="0"/>
              <a:t> with [q])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6 additional metrics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calculated via SQL query or via Python script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6C26152-FDF1-43FC-ABD2-CEE823E1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2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BC8C23B4-8852-42D9-86AA-06F0FD7D3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641"/>
              </p:ext>
            </p:extLst>
          </p:nvPr>
        </p:nvGraphicFramePr>
        <p:xfrm>
          <a:off x="1234199" y="2305700"/>
          <a:ext cx="972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8339648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modd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edits to the affected feature / file within a release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mods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unique features / files edited in one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lines of code of the edits of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cyco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 of modifications on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addl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added to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reml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deleted from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5950363-E27A-4A2B-B794-5D5995F896A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62221AD-3DA0-4568-9020-01BE52B0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9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915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Training of the </a:t>
              </a:r>
              <a:r>
                <a:rPr lang="de-DE" sz="3600" b="1" dirty="0" err="1"/>
                <a:t>classifiers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0B474D8-B204-489C-8FF1-F05347D6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1972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4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integration</a:t>
            </a:r>
            <a:r>
              <a:rPr lang="de-DE" sz="2400" dirty="0"/>
              <a:t> of scikit-learn and WEKA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scikit-learn </a:t>
            </a:r>
            <a:r>
              <a:rPr lang="de-DE" dirty="0"/>
              <a:t>(https://scikit-learn.org/)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best known Python library for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of various classification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dirty="0" err="1"/>
              <a:t>integration</a:t>
            </a:r>
            <a:r>
              <a:rPr lang="de-DE" sz="2400" dirty="0"/>
              <a:t> of </a:t>
            </a:r>
            <a:r>
              <a:rPr lang="de-DE" sz="2400" dirty="0" err="1"/>
              <a:t>further</a:t>
            </a:r>
            <a:r>
              <a:rPr lang="de-DE" sz="2400" dirty="0"/>
              <a:t> Python </a:t>
            </a:r>
            <a:r>
              <a:rPr lang="de-DE" sz="2400" dirty="0" err="1"/>
              <a:t>libraries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WEKA </a:t>
            </a:r>
            <a:r>
              <a:rPr lang="de-DE" dirty="0"/>
              <a:t>(https://www.cs.waikato.ac.nz/ml/weka/)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developed at the University of Waikato (New Zealand)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comprehensive selection of classification- and attribute-selection-algorithms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graphical</a:t>
            </a:r>
            <a:r>
              <a:rPr lang="de-DE" sz="2400" dirty="0"/>
              <a:t> interface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B94F56-ED81-488D-8CC8-D60BE9E4B65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8D076B3A-3D77-4B7D-98C1-BAAB0BDF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E9AB4DE-BEB5-4457-8B2F-07D9EC5E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5672"/>
              </p:ext>
            </p:extLst>
          </p:nvPr>
        </p:nvGraphicFramePr>
        <p:xfrm>
          <a:off x="3075599" y="2069480"/>
          <a:ext cx="604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400">
                  <a:extLst>
                    <a:ext uri="{9D8B030D-6E8A-4147-A177-3AD203B41FA5}">
                      <a16:colId xmlns:a16="http://schemas.microsoft.com/office/drawing/2014/main" val="2952651633"/>
                    </a:ext>
                  </a:extLst>
                </a:gridCol>
                <a:gridCol w="3020400">
                  <a:extLst>
                    <a:ext uri="{9D8B030D-6E8A-4147-A177-3AD203B41FA5}">
                      <a16:colId xmlns:a16="http://schemas.microsoft.com/office/drawing/2014/main" val="221012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scikit-learn</a:t>
                      </a:r>
                      <a:endParaRPr lang="en-GB" b="1" noProof="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WEKA</a:t>
                      </a:r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23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Ridge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6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6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Neural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Stochastic Gradient Descent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2327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DA6FF3A-7226-478B-B2C6-D2273EEB0B7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F1705F9-7B35-4741-A51F-FD8AA99FF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0133"/>
              </p:ext>
            </p:extLst>
          </p:nvPr>
        </p:nvGraphicFramePr>
        <p:xfrm>
          <a:off x="9116399" y="2069480"/>
          <a:ext cx="27048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13">
                  <a:extLst>
                    <a:ext uri="{9D8B030D-6E8A-4147-A177-3AD203B41FA5}">
                      <a16:colId xmlns:a16="http://schemas.microsoft.com/office/drawing/2014/main" val="387947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J48 is a DT-algorithm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1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both based on regression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9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66401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A343AB-97CF-4781-854A-BD298C28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1322DC-0B2D-4230-8DC2-E6174611CA5B}"/>
              </a:ext>
            </a:extLst>
          </p:cNvPr>
          <p:cNvSpPr txBox="1"/>
          <p:nvPr/>
        </p:nvSpPr>
        <p:spPr>
          <a:xfrm>
            <a:off x="3370765" y="5559755"/>
            <a:ext cx="54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before</a:t>
            </a:r>
            <a:r>
              <a:rPr lang="de-DE" b="1" dirty="0"/>
              <a:t> final </a:t>
            </a:r>
            <a:r>
              <a:rPr lang="de-DE" b="1" dirty="0" err="1"/>
              <a:t>training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2189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r>
              <a:rPr lang="de-DE" sz="2400" dirty="0"/>
              <a:t> is </a:t>
            </a:r>
            <a:r>
              <a:rPr lang="de-DE" sz="2400" dirty="0" err="1"/>
              <a:t>imbalanced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label "clean" is strongly overrepresented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balance is a prerequisite for correct training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b="1" dirty="0"/>
              <a:t>unbalanced data results in misleading accuracy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application of the SMOTE </a:t>
            </a:r>
            <a:r>
              <a:rPr lang="de-DE" sz="2400" dirty="0" err="1"/>
              <a:t>method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u="sng" dirty="0" err="1"/>
              <a:t>S</a:t>
            </a:r>
            <a:r>
              <a:rPr lang="de-DE" sz="2400" dirty="0" err="1"/>
              <a:t>ynthetic</a:t>
            </a:r>
            <a:r>
              <a:rPr lang="de-DE" sz="2400" dirty="0"/>
              <a:t> </a:t>
            </a:r>
            <a:r>
              <a:rPr lang="de-DE" sz="2400" u="sng" dirty="0" err="1"/>
              <a:t>M</a:t>
            </a:r>
            <a:r>
              <a:rPr lang="de-DE" sz="2400" dirty="0" err="1"/>
              <a:t>inority</a:t>
            </a:r>
            <a:r>
              <a:rPr lang="de-DE" sz="2400" dirty="0"/>
              <a:t> </a:t>
            </a:r>
            <a:r>
              <a:rPr lang="de-DE" sz="2400" u="sng" dirty="0"/>
              <a:t>O</a:t>
            </a:r>
            <a:r>
              <a:rPr lang="de-DE" sz="2400" dirty="0"/>
              <a:t>ver-sampling </a:t>
            </a:r>
            <a:r>
              <a:rPr lang="de-DE" sz="2400" u="sng" dirty="0" err="1"/>
              <a:t>Te</a:t>
            </a:r>
            <a:r>
              <a:rPr lang="de-DE" sz="2400" dirty="0" err="1"/>
              <a:t>chnique</a:t>
            </a:r>
            <a:r>
              <a:rPr lang="de-DE" sz="2400" dirty="0"/>
              <a:t> </a:t>
            </a:r>
            <a:r>
              <a:rPr lang="de-DE" dirty="0"/>
              <a:t>(</a:t>
            </a:r>
            <a:r>
              <a:rPr lang="de-DE" dirty="0" err="1"/>
              <a:t>Chawla</a:t>
            </a:r>
            <a:r>
              <a:rPr lang="de-DE" dirty="0"/>
              <a:t>, </a:t>
            </a:r>
            <a:r>
              <a:rPr lang="de-DE" dirty="0" err="1"/>
              <a:t>Bowyer</a:t>
            </a:r>
            <a:r>
              <a:rPr lang="de-DE" dirty="0"/>
              <a:t>, Hall, &amp; </a:t>
            </a:r>
            <a:r>
              <a:rPr lang="de-DE" dirty="0" err="1"/>
              <a:t>Kegelmeyer</a:t>
            </a:r>
            <a:r>
              <a:rPr lang="de-DE" dirty="0"/>
              <a:t>, 2002)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oversampling of the underrepresented class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integrated</a:t>
            </a:r>
            <a:r>
              <a:rPr lang="de-DE" sz="2400" dirty="0"/>
              <a:t> </a:t>
            </a:r>
            <a:r>
              <a:rPr lang="en-US" sz="2400" dirty="0"/>
              <a:t>"</a:t>
            </a:r>
            <a:r>
              <a:rPr lang="de-DE" sz="2400" dirty="0" err="1"/>
              <a:t>filter</a:t>
            </a:r>
            <a:r>
              <a:rPr lang="en-US" sz="2400" dirty="0"/>
              <a:t>"</a:t>
            </a:r>
            <a:r>
              <a:rPr lang="de-DE" sz="2400" dirty="0"/>
              <a:t> in WEKA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D4D914-6B11-459F-B45C-0522976550D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0FCFECF-19D0-4916-A953-0FEA5BAD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Summary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aim</a:t>
            </a:r>
            <a:r>
              <a:rPr lang="de-DE" sz="2400" dirty="0"/>
              <a:t>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</a:t>
            </a:r>
            <a:r>
              <a:rPr lang="de-DE" sz="2400" dirty="0" err="1"/>
              <a:t>technique</a:t>
            </a:r>
            <a:r>
              <a:rPr lang="de-DE" sz="2400" dirty="0"/>
              <a:t>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in </a:t>
            </a:r>
            <a:r>
              <a:rPr lang="de-DE" sz="2400" dirty="0" err="1"/>
              <a:t>consideration</a:t>
            </a:r>
            <a:r>
              <a:rPr lang="de-DE" sz="2400" dirty="0"/>
              <a:t>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</a:t>
            </a:r>
            <a:r>
              <a:rPr lang="de-DE" sz="2400" dirty="0" err="1"/>
              <a:t>basis</a:t>
            </a:r>
            <a:r>
              <a:rPr lang="de-DE" sz="2400" dirty="0"/>
              <a:t>: </a:t>
            </a:r>
            <a:r>
              <a:rPr lang="de-DE" sz="2400" dirty="0" err="1"/>
              <a:t>commits</a:t>
            </a:r>
            <a:r>
              <a:rPr lang="de-DE" sz="2400" dirty="0"/>
              <a:t> of </a:t>
            </a:r>
            <a:r>
              <a:rPr lang="de-DE" sz="2400" dirty="0" err="1"/>
              <a:t>versioning</a:t>
            </a:r>
            <a:r>
              <a:rPr lang="de-DE" sz="2400" dirty="0"/>
              <a:t> </a:t>
            </a:r>
            <a:r>
              <a:rPr lang="de-DE" sz="2400" dirty="0" err="1"/>
              <a:t>systems</a:t>
            </a:r>
            <a:r>
              <a:rPr lang="de-DE" sz="2400" dirty="0"/>
              <a:t>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commit</a:t>
            </a:r>
            <a:r>
              <a:rPr lang="de-DE" sz="2400" dirty="0"/>
              <a:t>: </a:t>
            </a:r>
            <a:r>
              <a:rPr lang="de-DE" sz="2400" dirty="0" err="1"/>
              <a:t>provision</a:t>
            </a:r>
            <a:r>
              <a:rPr lang="de-DE" sz="2400" dirty="0"/>
              <a:t> of an </a:t>
            </a:r>
            <a:r>
              <a:rPr lang="de-DE" sz="2400" dirty="0" err="1"/>
              <a:t>updated</a:t>
            </a:r>
            <a:r>
              <a:rPr lang="de-DE" sz="2400" dirty="0"/>
              <a:t>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faulty</a:t>
            </a:r>
            <a:r>
              <a:rPr lang="de-DE" sz="2400" dirty="0"/>
              <a:t> and defect-free </a:t>
            </a:r>
            <a:r>
              <a:rPr lang="de-DE" sz="2400" dirty="0" err="1"/>
              <a:t>commits</a:t>
            </a:r>
            <a:r>
              <a:rPr lang="de-DE" sz="2400" dirty="0"/>
              <a:t> for learning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three</a:t>
            </a:r>
            <a:r>
              <a:rPr lang="de-DE" sz="2400" dirty="0"/>
              <a:t> research </a:t>
            </a:r>
            <a:r>
              <a:rPr lang="de-DE" sz="2400" dirty="0" err="1"/>
              <a:t>objectives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1. </a:t>
            </a:r>
            <a:r>
              <a:rPr lang="de-DE" sz="2400" dirty="0" err="1"/>
              <a:t>creation</a:t>
            </a:r>
            <a:r>
              <a:rPr lang="de-DE" sz="2400" dirty="0"/>
              <a:t> of data </a:t>
            </a:r>
            <a:r>
              <a:rPr lang="de-DE" sz="2400" dirty="0" err="1"/>
              <a:t>set</a:t>
            </a:r>
            <a:r>
              <a:rPr lang="de-DE" sz="2400" dirty="0"/>
              <a:t> | 2.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r>
              <a:rPr lang="de-DE" sz="2400" dirty="0"/>
              <a:t> | 3. </a:t>
            </a: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161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4C244F4-CB4D-49B5-93FC-8DCEC0A47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8251"/>
          <a:stretch/>
        </p:blipFill>
        <p:spPr>
          <a:xfrm>
            <a:off x="5487" y="1451729"/>
            <a:ext cx="5929646" cy="3570398"/>
          </a:xfrm>
          <a:prstGeom prst="rect">
            <a:avLst/>
          </a:prstGeom>
        </p:spPr>
      </p:pic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BFCB1EE-DDD6-49F3-AD2A-80662DB69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8251"/>
          <a:stretch/>
        </p:blipFill>
        <p:spPr>
          <a:xfrm>
            <a:off x="6256865" y="1451729"/>
            <a:ext cx="5929646" cy="35703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6F658CA-BD50-4318-8073-A5FEF0DBDB44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4FAEE-44FB-40E7-A374-615574EAA395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17248E-D41B-43E1-938A-01BDDAB81FCA}"/>
              </a:ext>
            </a:extLst>
          </p:cNvPr>
          <p:cNvSpPr txBox="1"/>
          <p:nvPr/>
        </p:nvSpPr>
        <p:spPr>
          <a:xfrm>
            <a:off x="1487013" y="49546"/>
            <a:ext cx="9217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 of classifiers before and after applying the SMOTE method</a:t>
            </a:r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6CD060-D366-474A-A57E-9ABCC4123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8251"/>
          <a:stretch/>
        </p:blipFill>
        <p:spPr>
          <a:xfrm>
            <a:off x="6256865" y="1451727"/>
            <a:ext cx="5929646" cy="3570398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C6AF78D-0B1F-499A-A56A-806FC4E16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8251"/>
          <a:stretch/>
        </p:blipFill>
        <p:spPr>
          <a:xfrm>
            <a:off x="0" y="1451727"/>
            <a:ext cx="5929646" cy="35703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70A618B-C0AC-478E-AB6E-93A1CC1DCBE6}"/>
              </a:ext>
            </a:extLst>
          </p:cNvPr>
          <p:cNvSpPr/>
          <p:nvPr/>
        </p:nvSpPr>
        <p:spPr>
          <a:xfrm>
            <a:off x="0" y="941220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6B72B6-0C57-4724-8B62-A665EF00320F}"/>
              </a:ext>
            </a:extLst>
          </p:cNvPr>
          <p:cNvSpPr txBox="1"/>
          <p:nvPr/>
        </p:nvSpPr>
        <p:spPr>
          <a:xfrm>
            <a:off x="2462313" y="941216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before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5D18AF-64D5-4879-A1A5-C8FE6FC64F7F}"/>
              </a:ext>
            </a:extLst>
          </p:cNvPr>
          <p:cNvSpPr/>
          <p:nvPr/>
        </p:nvSpPr>
        <p:spPr>
          <a:xfrm>
            <a:off x="6262354" y="941217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EDBC92-FE25-4F54-81C9-2F701C968482}"/>
              </a:ext>
            </a:extLst>
          </p:cNvPr>
          <p:cNvSpPr txBox="1"/>
          <p:nvPr/>
        </p:nvSpPr>
        <p:spPr>
          <a:xfrm>
            <a:off x="8828952" y="941216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after</a:t>
            </a: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564637E0-7C6C-4559-AF15-FB9D0ACF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47795"/>
              </p:ext>
            </p:extLst>
          </p:nvPr>
        </p:nvGraphicFramePr>
        <p:xfrm>
          <a:off x="3360017" y="5220062"/>
          <a:ext cx="5139258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9097263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33815880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lr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F3DDE1E-DFF8-4F4D-8C76-379E9186A84D}"/>
              </a:ext>
            </a:extLst>
          </p:cNvPr>
          <p:cNvSpPr txBox="1"/>
          <p:nvPr/>
        </p:nvSpPr>
        <p:spPr>
          <a:xfrm>
            <a:off x="2766691" y="4795028"/>
            <a:ext cx="8048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Classifier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FA743-37F3-425B-9CD1-37411354C19D}"/>
              </a:ext>
            </a:extLst>
          </p:cNvPr>
          <p:cNvSpPr txBox="1"/>
          <p:nvPr/>
        </p:nvSpPr>
        <p:spPr>
          <a:xfrm>
            <a:off x="9022905" y="4795028"/>
            <a:ext cx="8048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8016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F9558E-60FC-4130-B85D-C16D67A98E8C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5AE310-6917-4D15-A0E2-4D4E1D5822BA}"/>
              </a:ext>
            </a:extLst>
          </p:cNvPr>
          <p:cNvSpPr txBox="1"/>
          <p:nvPr/>
        </p:nvSpPr>
        <p:spPr>
          <a:xfrm>
            <a:off x="2888006" y="54917"/>
            <a:ext cx="641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scikit-learn</a:t>
            </a:r>
            <a:endParaRPr lang="de-DE" sz="2400" b="1" dirty="0"/>
          </a:p>
        </p:txBody>
      </p:sp>
      <p:pic>
        <p:nvPicPr>
          <p:cNvPr id="29" name="Grafik 28" descr="Ein Bild, das Gebäude, Zeichnung enthält.&#10;&#10;Automatisch generierte Beschreibung">
            <a:extLst>
              <a:ext uri="{FF2B5EF4-FFF2-40B4-BE49-F238E27FC236}">
                <a16:creationId xmlns:a16="http://schemas.microsoft.com/office/drawing/2014/main" id="{7D4EBEA1-EF40-44A2-862D-D72DDBE73BB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b="8472"/>
          <a:stretch/>
        </p:blipFill>
        <p:spPr>
          <a:xfrm>
            <a:off x="2320960" y="886785"/>
            <a:ext cx="9328583" cy="5655929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A685F1A8-68E9-4B69-BF6D-E98F9BF6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0499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dt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rc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C70DA17-6474-4B55-93AE-B6C0E9149F88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86192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A3F56C-DE40-45C9-963F-E6F5A2F9F64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36C735-2CEC-45E7-9FF0-8C03988145CC}"/>
              </a:ext>
            </a:extLst>
          </p:cNvPr>
          <p:cNvSpPr txBox="1"/>
          <p:nvPr/>
        </p:nvSpPr>
        <p:spPr>
          <a:xfrm>
            <a:off x="3200592" y="54917"/>
            <a:ext cx="579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WEKA</a:t>
            </a:r>
            <a:endParaRPr lang="de-DE" sz="2400" b="1" dirty="0"/>
          </a:p>
        </p:txBody>
      </p:sp>
      <p:pic>
        <p:nvPicPr>
          <p:cNvPr id="26" name="Grafik 25" descr="Ein Bild, das Gebäude, Zeichnung, Ziegelstein enthält.&#10;&#10;Automatisch generierte Beschreibung">
            <a:extLst>
              <a:ext uri="{FF2B5EF4-FFF2-40B4-BE49-F238E27FC236}">
                <a16:creationId xmlns:a16="http://schemas.microsoft.com/office/drawing/2014/main" id="{A1917D59-D9E3-4C69-8589-5EE813C02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b="8194"/>
          <a:stretch/>
        </p:blipFill>
        <p:spPr>
          <a:xfrm>
            <a:off x="2322000" y="885600"/>
            <a:ext cx="9327600" cy="5674381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577E56CA-97B3-42AE-9A22-3EC930E01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39834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lr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5276586-ADE2-414A-8DB8-96AA1725990E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27052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2925B85C-0033-4A12-80C8-813A4DEA2B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b="8194"/>
          <a:stretch/>
        </p:blipFill>
        <p:spPr>
          <a:xfrm>
            <a:off x="2321999" y="885600"/>
            <a:ext cx="9327600" cy="5655600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A25FEFA-BB09-46E5-BF7F-ABCAA9102A9B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6E5DA2C3-E987-4FE6-817C-2360291C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57441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dt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rc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2E1D89A-9B71-4554-855B-EB8F6C493848}"/>
              </a:ext>
            </a:extLst>
          </p:cNvPr>
          <p:cNvSpPr txBox="1"/>
          <p:nvPr/>
        </p:nvSpPr>
        <p:spPr>
          <a:xfrm>
            <a:off x="2938372" y="54917"/>
            <a:ext cx="631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scikit-learn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FE8D6E-1F7D-4A38-8D54-8C097678F254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BB37B2-4DBC-4F04-B88F-914D8E9A7DEF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1477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02F93A-BC24-4D29-BDE9-9A89877F0F4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b="8194"/>
          <a:stretch/>
        </p:blipFill>
        <p:spPr>
          <a:xfrm>
            <a:off x="2322000" y="885600"/>
            <a:ext cx="9327600" cy="5655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0387A69-9A79-409D-8637-8BDF5B3CD66E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D548351-5129-417E-A677-0B09A4F6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0147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lr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35AE2BA-D2E1-4D8F-9926-F28858750CDB}"/>
              </a:ext>
            </a:extLst>
          </p:cNvPr>
          <p:cNvSpPr txBox="1"/>
          <p:nvPr/>
        </p:nvSpPr>
        <p:spPr>
          <a:xfrm>
            <a:off x="3250958" y="54917"/>
            <a:ext cx="569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WEKA</a:t>
            </a:r>
            <a:endParaRPr lang="de-DE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872F82-027A-4508-9F93-8FDAE868AD78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C3922C-55C8-4438-9E3E-182F0C781DE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316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06E53ED7-C391-4CE1-A0FE-F998C25ABBF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b="8056"/>
          <a:stretch/>
        </p:blipFill>
        <p:spPr>
          <a:xfrm>
            <a:off x="2322000" y="885600"/>
            <a:ext cx="9328583" cy="5655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E7C028A-CDFF-4F30-92EA-FF8AA7BDEA64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1D261F-735F-4C49-B79A-F8B685E78BC5}"/>
              </a:ext>
            </a:extLst>
          </p:cNvPr>
          <p:cNvSpPr txBox="1"/>
          <p:nvPr/>
        </p:nvSpPr>
        <p:spPr>
          <a:xfrm>
            <a:off x="4170120" y="54917"/>
            <a:ext cx="385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Comparison</a:t>
            </a:r>
            <a:r>
              <a:rPr lang="de-DE" sz="2400" b="1" dirty="0"/>
              <a:t> of the </a:t>
            </a:r>
            <a:r>
              <a:rPr lang="de-DE" sz="2400" b="1" dirty="0" err="1"/>
              <a:t>classifiers</a:t>
            </a:r>
            <a:endParaRPr lang="de-DE" sz="2400" b="1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0F868D8-E515-4A58-9D75-091A9BE8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09104"/>
              </p:ext>
            </p:extLst>
          </p:nvPr>
        </p:nvGraphicFramePr>
        <p:xfrm>
          <a:off x="541417" y="1506600"/>
          <a:ext cx="1764000" cy="3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dt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15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knn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rc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nb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rf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sgd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svm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lr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71749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5573F1ED-D336-4966-B51F-EB9BEA4E976E}"/>
              </a:ext>
            </a:extLst>
          </p:cNvPr>
          <p:cNvSpPr txBox="1"/>
          <p:nvPr/>
        </p:nvSpPr>
        <p:spPr>
          <a:xfrm>
            <a:off x="6807468" y="6233423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B30C58-DF1A-4B81-AFB4-7EE5139738B1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9188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1737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Outlook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5C81812-753A-4015-836C-7650CE31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182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4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exclusion</a:t>
            </a:r>
            <a:r>
              <a:rPr lang="de-DE" sz="2400" dirty="0"/>
              <a:t> of </a:t>
            </a:r>
            <a:r>
              <a:rPr lang="en-US" sz="2400" dirty="0"/>
              <a:t>"</a:t>
            </a:r>
            <a:r>
              <a:rPr lang="de-DE" sz="2400" dirty="0"/>
              <a:t>header-features</a:t>
            </a:r>
            <a:r>
              <a:rPr lang="en-US" sz="2400" dirty="0"/>
              <a:t>"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features to be </a:t>
            </a:r>
            <a:r>
              <a:rPr lang="de-DE" sz="2400" dirty="0" err="1"/>
              <a:t>found</a:t>
            </a:r>
            <a:r>
              <a:rPr lang="de-DE" sz="2400" dirty="0"/>
              <a:t> in .h-files are not </a:t>
            </a:r>
            <a:r>
              <a:rPr lang="de-DE" sz="2400" dirty="0" err="1"/>
              <a:t>meant</a:t>
            </a:r>
            <a:r>
              <a:rPr lang="de-DE" sz="2400" dirty="0"/>
              <a:t> to be </a:t>
            </a:r>
            <a:r>
              <a:rPr lang="de-DE" sz="2400" dirty="0" err="1"/>
              <a:t>edited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identifiable</a:t>
            </a:r>
            <a:r>
              <a:rPr lang="de-DE" sz="2400" dirty="0"/>
              <a:t> by </a:t>
            </a:r>
            <a:r>
              <a:rPr lang="de-DE" sz="2400" dirty="0" err="1"/>
              <a:t>featurename</a:t>
            </a:r>
            <a:r>
              <a:rPr lang="de-DE" sz="2400" b="1" dirty="0" err="1"/>
              <a:t>_h</a:t>
            </a:r>
            <a:r>
              <a:rPr lang="de-DE" sz="2400" b="1" dirty="0"/>
              <a:t>_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redo</a:t>
            </a:r>
            <a:r>
              <a:rPr lang="de-DE" sz="2400" dirty="0"/>
              <a:t> </a:t>
            </a:r>
            <a:r>
              <a:rPr lang="de-DE" sz="2400" dirty="0" err="1"/>
              <a:t>training</a:t>
            </a:r>
            <a:r>
              <a:rPr lang="de-DE" sz="2400" dirty="0"/>
              <a:t> and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steps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based on </a:t>
            </a:r>
            <a:r>
              <a:rPr lang="de-DE" sz="2400" dirty="0" err="1"/>
              <a:t>classical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found</a:t>
            </a:r>
            <a:r>
              <a:rPr lang="de-DE" sz="2400" dirty="0"/>
              <a:t> in </a:t>
            </a:r>
            <a:r>
              <a:rPr lang="de-DE" sz="2400" dirty="0" err="1"/>
              <a:t>literature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continue</a:t>
            </a:r>
            <a:r>
              <a:rPr lang="de-DE" sz="2400" dirty="0"/>
              <a:t> </a:t>
            </a:r>
            <a:r>
              <a:rPr lang="de-DE" sz="2400" dirty="0" err="1"/>
              <a:t>written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r>
              <a:rPr lang="de-DE" sz="2400" dirty="0"/>
              <a:t> of thesis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  <a:endParaRPr lang="de-DE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57AC93-5C31-4774-848F-55F2CE0D593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CCDEC35D-975F-4536-BAE9-26A1372D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A219015-F210-4AEA-A8FC-AB97466C7B1F}"/>
              </a:ext>
            </a:extLst>
          </p:cNvPr>
          <p:cNvSpPr txBox="1"/>
          <p:nvPr/>
        </p:nvSpPr>
        <p:spPr>
          <a:xfrm>
            <a:off x="9394103" y="3229830"/>
            <a:ext cx="244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ERGÄNZEN!</a:t>
            </a:r>
          </a:p>
          <a:p>
            <a:r>
              <a:rPr lang="de-DE" sz="3600" b="1" dirty="0">
                <a:solidFill>
                  <a:srgbClr val="FF0000"/>
                </a:solidFill>
              </a:rPr>
              <a:t>bis 12.02</a:t>
            </a:r>
          </a:p>
        </p:txBody>
      </p:sp>
    </p:spTree>
    <p:extLst>
      <p:ext uri="{BB962C8B-B14F-4D97-AF65-F5344CB8AC3E}">
        <p14:creationId xmlns:p14="http://schemas.microsoft.com/office/powerpoint/2010/main" val="379200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SVM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SGD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KNN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C97CA2-A588-4970-B0C8-8685964FFE3C}"/>
              </a:ext>
            </a:extLst>
          </p:cNvPr>
          <p:cNvSpPr txBox="1"/>
          <p:nvPr/>
        </p:nvSpPr>
        <p:spPr>
          <a:xfrm>
            <a:off x="438632" y="3378917"/>
            <a:ext cx="244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ERGÄNZEN!</a:t>
            </a:r>
          </a:p>
          <a:p>
            <a:r>
              <a:rPr lang="de-DE" sz="3600" b="1" dirty="0">
                <a:solidFill>
                  <a:srgbClr val="FF0000"/>
                </a:solidFill>
              </a:rPr>
              <a:t>bis 12.02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8908EC03-7A52-48B2-99BB-76D8EC2A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6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983B8F37-D36B-478E-B7DC-BB3A2FDD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53286"/>
              </p:ext>
            </p:extLst>
          </p:nvPr>
        </p:nvGraphicFramePr>
        <p:xfrm>
          <a:off x="188155" y="1144895"/>
          <a:ext cx="11815689" cy="519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055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2108648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46512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077323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077323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077323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077323">
                  <a:extLst>
                    <a:ext uri="{9D8B030D-6E8A-4147-A177-3AD203B41FA5}">
                      <a16:colId xmlns:a16="http://schemas.microsoft.com/office/drawing/2014/main" val="4209334218"/>
                    </a:ext>
                  </a:extLst>
                </a:gridCol>
                <a:gridCol w="969591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  <a:gridCol w="969591">
                  <a:extLst>
                    <a:ext uri="{9D8B030D-6E8A-4147-A177-3AD203B41FA5}">
                      <a16:colId xmlns:a16="http://schemas.microsoft.com/office/drawing/2014/main" val="65814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#Releases</a:t>
                      </a:r>
                      <a:endParaRPr lang="en-GB" sz="1400" b="1" noProof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#Commits</a:t>
                      </a:r>
                      <a:endParaRPr lang="en-GB" sz="1400" b="1" noProof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#Corrective</a:t>
                      </a:r>
                      <a:endParaRPr lang="en-GB" sz="1400" b="1" noProof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#</a:t>
                      </a:r>
                      <a:r>
                        <a:rPr lang="de-DE" sz="1400" b="1" noProof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Bugintrod</a:t>
                      </a:r>
                      <a:r>
                        <a:rPr lang="de-DE" sz="14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noProof="0" dirty="0"/>
                        <a:t>#Features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4637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3394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gnuplot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plotter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lighttpd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MPSolve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Parrot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Vim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1227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00B050"/>
                          </a:solidFill>
                        </a:rPr>
                        <a:t>1158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 dirty="0">
                          <a:solidFill>
                            <a:srgbClr val="FF0000"/>
                          </a:solidFill>
                        </a:rPr>
                        <a:t>205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noProof="0">
                          <a:solidFill>
                            <a:srgbClr val="00B050"/>
                          </a:solidFill>
                        </a:rPr>
                        <a:t>137</a:t>
                      </a:r>
                      <a:endParaRPr lang="de-DE" sz="18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14A39E-746B-465B-BA2E-E92D2B91F714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7AB1DFD0-DAB1-438B-80E4-243D3AD2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72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291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Time </a:t>
              </a:r>
              <a:r>
                <a:rPr lang="de-DE" sz="3600" b="1" dirty="0" err="1"/>
                <a:t>scheduling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8EFB368-6222-494A-B81E-9C672A99D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774C07-F697-4639-A471-60F1F5A0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02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Question time.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31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B48646CF-EC99-4EE5-9C82-CF5C6E6E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250E043F-BBC7-46B0-B767-8E9C64CA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32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Ceylan, E., </a:t>
            </a:r>
            <a:r>
              <a:rPr lang="de-DE" sz="1600" dirty="0" err="1"/>
              <a:t>Kutlubay</a:t>
            </a:r>
            <a:r>
              <a:rPr lang="de-DE" sz="1600" dirty="0"/>
              <a:t>, F. O., &amp; </a:t>
            </a:r>
            <a:r>
              <a:rPr lang="de-DE" sz="1600" dirty="0" err="1"/>
              <a:t>Bener</a:t>
            </a:r>
            <a:r>
              <a:rPr lang="de-DE" sz="1600" dirty="0"/>
              <a:t>, A. B. (2006). Software defect </a:t>
            </a:r>
            <a:r>
              <a:rPr lang="de-DE" sz="1600" dirty="0" err="1"/>
              <a:t>identification</a:t>
            </a:r>
            <a:r>
              <a:rPr lang="de-DE" sz="1600" dirty="0"/>
              <a:t> using machine learning techniques. Proceedings - 32nd </a:t>
            </a:r>
            <a:r>
              <a:rPr lang="de-DE" sz="1600" dirty="0" err="1"/>
              <a:t>Euromicro</a:t>
            </a:r>
            <a:r>
              <a:rPr lang="de-DE" sz="16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Chawla</a:t>
            </a:r>
            <a:r>
              <a:rPr lang="de-DE" sz="1600" dirty="0"/>
              <a:t>, N. V., </a:t>
            </a:r>
            <a:r>
              <a:rPr lang="de-DE" sz="1600" dirty="0" err="1"/>
              <a:t>Bowyer</a:t>
            </a:r>
            <a:r>
              <a:rPr lang="de-DE" sz="1600" dirty="0"/>
              <a:t>, K. W., Hall, L. O., &amp; </a:t>
            </a:r>
            <a:r>
              <a:rPr lang="de-DE" sz="1600" dirty="0" err="1"/>
              <a:t>Kegelmeyer</a:t>
            </a:r>
            <a:r>
              <a:rPr lang="de-DE" sz="1600" dirty="0"/>
              <a:t>, W. P. (2002). SMOTE: </a:t>
            </a:r>
            <a:r>
              <a:rPr lang="de-DE" sz="1600" dirty="0" err="1"/>
              <a:t>Synthetic</a:t>
            </a:r>
            <a:r>
              <a:rPr lang="de-DE" sz="1600" dirty="0"/>
              <a:t> </a:t>
            </a:r>
            <a:r>
              <a:rPr lang="de-DE" sz="1600" dirty="0" err="1"/>
              <a:t>Minority</a:t>
            </a:r>
            <a:r>
              <a:rPr lang="de-DE" sz="1600" dirty="0"/>
              <a:t> Over-sampling </a:t>
            </a:r>
            <a:r>
              <a:rPr lang="de-DE" sz="1600" dirty="0" err="1"/>
              <a:t>Technique</a:t>
            </a:r>
            <a:r>
              <a:rPr lang="de-DE" sz="1600" dirty="0"/>
              <a:t>. Journal of Artificial Intelligence Research, 16, 321–357. https://doi.org/10.1613/jair.953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Hunsen</a:t>
            </a:r>
            <a:r>
              <a:rPr lang="de-DE" sz="1600" dirty="0"/>
              <a:t>, C., Zhang, B., Siegmund, J., Kästner, C., </a:t>
            </a:r>
            <a:r>
              <a:rPr lang="de-DE" sz="1600" dirty="0" err="1"/>
              <a:t>Leßenich</a:t>
            </a:r>
            <a:r>
              <a:rPr lang="de-DE" sz="1600" dirty="0"/>
              <a:t>, O., Becker, M., &amp; Apel, S. (2016). 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variability</a:t>
            </a:r>
            <a:r>
              <a:rPr lang="de-DE" sz="1600" dirty="0"/>
              <a:t> in open-source and </a:t>
            </a:r>
            <a:r>
              <a:rPr lang="de-DE" sz="1600" dirty="0" err="1"/>
              <a:t>industrial</a:t>
            </a:r>
            <a:r>
              <a:rPr lang="de-DE" sz="1600" dirty="0"/>
              <a:t> software </a:t>
            </a:r>
            <a:r>
              <a:rPr lang="de-DE" sz="1600" dirty="0" err="1"/>
              <a:t>systems</a:t>
            </a:r>
            <a:r>
              <a:rPr lang="de-DE" sz="1600" dirty="0"/>
              <a:t>: An </a:t>
            </a:r>
            <a:r>
              <a:rPr lang="de-DE" sz="1600" dirty="0" err="1"/>
              <a:t>empirical</a:t>
            </a:r>
            <a:r>
              <a:rPr lang="de-DE" sz="1600" dirty="0"/>
              <a:t> study. In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Liebig, J., Apel, S., Lengauer, C., Kästner, C., &amp; Schulze, M. (2010). An analysis of the </a:t>
            </a:r>
            <a:r>
              <a:rPr lang="de-DE" sz="1600" dirty="0" err="1"/>
              <a:t>variability</a:t>
            </a:r>
            <a:r>
              <a:rPr lang="de-DE" sz="1600" dirty="0"/>
              <a:t> in </a:t>
            </a:r>
            <a:r>
              <a:rPr lang="de-DE" sz="1600" dirty="0" err="1"/>
              <a:t>forty</a:t>
            </a:r>
            <a:r>
              <a:rPr lang="de-DE" sz="1600" dirty="0"/>
              <a:t> </a:t>
            </a:r>
            <a:r>
              <a:rPr lang="de-DE" sz="1600" dirty="0" err="1"/>
              <a:t>preprocessor</a:t>
            </a:r>
            <a:r>
              <a:rPr lang="de-DE" sz="16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Queiroz, R., </a:t>
            </a:r>
            <a:r>
              <a:rPr lang="de-DE" sz="1600" dirty="0" err="1"/>
              <a:t>Passos</a:t>
            </a:r>
            <a:r>
              <a:rPr lang="de-DE" sz="1600" dirty="0"/>
              <a:t>, L., Valente, M. T., </a:t>
            </a:r>
            <a:r>
              <a:rPr lang="de-DE" sz="1600" dirty="0" err="1"/>
              <a:t>Hunsen</a:t>
            </a:r>
            <a:r>
              <a:rPr lang="de-DE" sz="1600" dirty="0"/>
              <a:t>, C., Apel, S., &amp; Czarnecki, K. (2017). The </a:t>
            </a:r>
            <a:r>
              <a:rPr lang="de-DE" sz="1600" dirty="0" err="1"/>
              <a:t>shape</a:t>
            </a:r>
            <a:r>
              <a:rPr lang="de-DE" sz="1600" dirty="0"/>
              <a:t> of feature code: an analysis of </a:t>
            </a:r>
            <a:r>
              <a:rPr lang="de-DE" sz="1600" dirty="0" err="1"/>
              <a:t>twenty</a:t>
            </a:r>
            <a:r>
              <a:rPr lang="de-DE" sz="1600" dirty="0"/>
              <a:t> C-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systems</a:t>
            </a:r>
            <a:r>
              <a:rPr lang="de-DE" sz="1600" dirty="0"/>
              <a:t>. Software and Systems Modeling, 16(1), 77–96. https://doi.org/10.1007/s10270-015-0483-z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Spadini</a:t>
            </a:r>
            <a:r>
              <a:rPr lang="de-DE" sz="1600" dirty="0"/>
              <a:t>, D., </a:t>
            </a:r>
            <a:r>
              <a:rPr lang="de-DE" sz="1600" dirty="0" err="1"/>
              <a:t>Aniche</a:t>
            </a:r>
            <a:r>
              <a:rPr lang="de-DE" sz="1600" dirty="0"/>
              <a:t>, M., &amp; </a:t>
            </a:r>
            <a:r>
              <a:rPr lang="de-DE" sz="1600" dirty="0" err="1"/>
              <a:t>Bacchelli</a:t>
            </a:r>
            <a:r>
              <a:rPr lang="de-DE" sz="1600" dirty="0"/>
              <a:t>, A. (2018). </a:t>
            </a:r>
            <a:r>
              <a:rPr lang="de-DE" sz="1600" dirty="0" err="1"/>
              <a:t>PyDriller</a:t>
            </a:r>
            <a:r>
              <a:rPr lang="de-DE" sz="1600" dirty="0"/>
              <a:t>: Python </a:t>
            </a:r>
            <a:r>
              <a:rPr lang="de-DE" sz="1600" dirty="0" err="1"/>
              <a:t>framework</a:t>
            </a:r>
            <a:r>
              <a:rPr lang="de-DE" sz="1600" dirty="0"/>
              <a:t> for mining software </a:t>
            </a:r>
            <a:r>
              <a:rPr lang="de-DE" sz="1600" dirty="0" err="1"/>
              <a:t>repositories</a:t>
            </a:r>
            <a:r>
              <a:rPr lang="de-DE" sz="1600" dirty="0"/>
              <a:t>. Proceedings of the 2018 26th ACM Joint Meeting on European Software Engineering Conference and Symposium on the Foundations of Software Engineering - ESEC/FSE 2018, 908–911. https://doi.org/10.1145/3236024.3264598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078FA7-A7AD-4C46-8FA8-D6FC5FAB5BB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SVM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SGD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KNN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56640CEB-5B6E-4730-9476-AF94CAC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SVM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SGD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KNN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33B1AD0F-7A55-4CAB-ACEA-1C7727EA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8AC4DFFB-2CB5-43A3-BED7-9CB5DE3FD047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A356BF3-776D-431F-91FD-B29A6AB7A911}"/>
              </a:ext>
            </a:extLst>
          </p:cNvPr>
          <p:cNvGrpSpPr/>
          <p:nvPr/>
        </p:nvGrpSpPr>
        <p:grpSpPr>
          <a:xfrm>
            <a:off x="928706" y="1189189"/>
            <a:ext cx="10334586" cy="5098142"/>
            <a:chOff x="-745768" y="520859"/>
            <a:chExt cx="12830464" cy="6329381"/>
          </a:xfrm>
        </p:grpSpPr>
        <p:cxnSp>
          <p:nvCxnSpPr>
            <p:cNvPr id="17" name="Gerader Verbinder 16" descr="Zeitachse">
              <a:extLst>
                <a:ext uri="{FF2B5EF4-FFF2-40B4-BE49-F238E27FC236}">
                  <a16:creationId xmlns:a16="http://schemas.microsoft.com/office/drawing/2014/main" id="{E4C8433F-F0CC-431E-B09F-607E7410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837" y="6165627"/>
              <a:ext cx="10432744" cy="0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0024278-E4ED-44F0-ADD1-475C1370BB75}"/>
                </a:ext>
              </a:extLst>
            </p:cNvPr>
            <p:cNvSpPr txBox="1"/>
            <p:nvPr/>
          </p:nvSpPr>
          <p:spPr>
            <a:xfrm>
              <a:off x="825741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01.11.2019</a:t>
              </a:r>
            </a:p>
          </p:txBody>
        </p:sp>
        <p:sp>
          <p:nvSpPr>
            <p:cNvPr id="19" name="Rechteck: Abgerundete Ecken 1" title="Jahresbalken">
              <a:extLst>
                <a:ext uri="{FF2B5EF4-FFF2-40B4-BE49-F238E27FC236}">
                  <a16:creationId xmlns:a16="http://schemas.microsoft.com/office/drawing/2014/main" id="{36B13B80-E16F-4CCB-B6C2-B91DD8670ED4}"/>
                </a:ext>
              </a:extLst>
            </p:cNvPr>
            <p:cNvSpPr/>
            <p:nvPr/>
          </p:nvSpPr>
          <p:spPr>
            <a:xfrm>
              <a:off x="1147186" y="6382800"/>
              <a:ext cx="10502395" cy="165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D096F45-C0DA-41E7-88AC-7723FFD42B0F}"/>
                </a:ext>
              </a:extLst>
            </p:cNvPr>
            <p:cNvGrpSpPr/>
            <p:nvPr/>
          </p:nvGrpSpPr>
          <p:grpSpPr>
            <a:xfrm>
              <a:off x="2799576" y="624937"/>
              <a:ext cx="256014" cy="5668697"/>
              <a:chOff x="1702547" y="624937"/>
              <a:chExt cx="256014" cy="5668697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C319AE25-75DB-4ABD-90E3-D9638A20432D}"/>
                  </a:ext>
                </a:extLst>
              </p:cNvPr>
              <p:cNvSpPr/>
              <p:nvPr/>
            </p:nvSpPr>
            <p:spPr>
              <a:xfrm>
                <a:off x="170254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92" name="Gerader Verbinder 91" title="Q-Zeilen">
                <a:extLst>
                  <a:ext uri="{FF2B5EF4-FFF2-40B4-BE49-F238E27FC236}">
                    <a16:creationId xmlns:a16="http://schemas.microsoft.com/office/drawing/2014/main" id="{06493200-F66B-4FD8-814A-C93347EB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74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A93C6C4-32F5-4A2D-BD85-B80A0A70DC51}"/>
                  </a:ext>
                </a:extLst>
              </p:cNvPr>
              <p:cNvSpPr txBox="1"/>
              <p:nvPr/>
            </p:nvSpPr>
            <p:spPr>
              <a:xfrm>
                <a:off x="17218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4EDDF54-30AB-450D-B629-DA70544DA880}"/>
                </a:ext>
              </a:extLst>
            </p:cNvPr>
            <p:cNvGrpSpPr/>
            <p:nvPr/>
          </p:nvGrpSpPr>
          <p:grpSpPr>
            <a:xfrm>
              <a:off x="4542569" y="624937"/>
              <a:ext cx="256014" cy="5668697"/>
              <a:chOff x="2346810" y="624937"/>
              <a:chExt cx="256014" cy="5668697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8725CAB-9DBD-4478-B9EA-0C0B3DF4B31C}"/>
                  </a:ext>
                </a:extLst>
              </p:cNvPr>
              <p:cNvSpPr/>
              <p:nvPr/>
            </p:nvSpPr>
            <p:spPr>
              <a:xfrm>
                <a:off x="2346810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9" name="Gerader Verbinder 88" title="Q-Zeilen">
                <a:extLst>
                  <a:ext uri="{FF2B5EF4-FFF2-40B4-BE49-F238E27FC236}">
                    <a16:creationId xmlns:a16="http://schemas.microsoft.com/office/drawing/2014/main" id="{078D5392-4307-462D-9D80-009651D9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056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2802A402-D2B3-4AC5-9F25-6DD065CE9E03}"/>
                  </a:ext>
                </a:extLst>
              </p:cNvPr>
              <p:cNvSpPr txBox="1"/>
              <p:nvPr/>
            </p:nvSpPr>
            <p:spPr>
              <a:xfrm>
                <a:off x="23692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23B8EFF-4EF3-4EFC-A4C9-1BF6BDF19526}"/>
                </a:ext>
              </a:extLst>
            </p:cNvPr>
            <p:cNvGrpSpPr/>
            <p:nvPr/>
          </p:nvGrpSpPr>
          <p:grpSpPr>
            <a:xfrm>
              <a:off x="6285562" y="624937"/>
              <a:ext cx="256014" cy="5668697"/>
              <a:chOff x="3004439" y="624937"/>
              <a:chExt cx="256014" cy="5668697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D43B8190-FBC6-4C65-8AAE-940590091E21}"/>
                  </a:ext>
                </a:extLst>
              </p:cNvPr>
              <p:cNvSpPr/>
              <p:nvPr/>
            </p:nvSpPr>
            <p:spPr>
              <a:xfrm>
                <a:off x="3004439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6" name="Gerader Verbinder 85" title="Q-Zeilen">
                <a:extLst>
                  <a:ext uri="{FF2B5EF4-FFF2-40B4-BE49-F238E27FC236}">
                    <a16:creationId xmlns:a16="http://schemas.microsoft.com/office/drawing/2014/main" id="{C58B3DBA-CDE5-4503-A37E-854B5575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387" y="624937"/>
                <a:ext cx="28196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2B984EE-679D-4C12-970C-2323FF7BF6EB}"/>
                  </a:ext>
                </a:extLst>
              </p:cNvPr>
              <p:cNvSpPr txBox="1"/>
              <p:nvPr/>
            </p:nvSpPr>
            <p:spPr>
              <a:xfrm>
                <a:off x="30167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9F38C98E-EF67-4834-AEE4-6F76B2B0DFDE}"/>
                </a:ext>
              </a:extLst>
            </p:cNvPr>
            <p:cNvGrpSpPr/>
            <p:nvPr/>
          </p:nvGrpSpPr>
          <p:grpSpPr>
            <a:xfrm>
              <a:off x="1056583" y="624937"/>
              <a:ext cx="256014" cy="5668697"/>
              <a:chOff x="1056583" y="624937"/>
              <a:chExt cx="256014" cy="5668697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DFA5B06C-DF6B-4F7A-81DE-F1A7E5C42B30}"/>
                  </a:ext>
                </a:extLst>
              </p:cNvPr>
              <p:cNvSpPr/>
              <p:nvPr/>
            </p:nvSpPr>
            <p:spPr>
              <a:xfrm>
                <a:off x="1056583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09574F1D-B8C3-43C2-BDDE-8DC53CD95835}"/>
                  </a:ext>
                </a:extLst>
              </p:cNvPr>
              <p:cNvSpPr txBox="1"/>
              <p:nvPr/>
            </p:nvSpPr>
            <p:spPr>
              <a:xfrm>
                <a:off x="10743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Gerader Verbinder 83" title="Q-Zeilen">
                <a:extLst>
                  <a:ext uri="{FF2B5EF4-FFF2-40B4-BE49-F238E27FC236}">
                    <a16:creationId xmlns:a16="http://schemas.microsoft.com/office/drawing/2014/main" id="{0A1B8D8C-9CA1-42B8-9965-BB7536FB9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49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BB71B94-5833-41C2-B762-BE7E663CE5C6}"/>
                </a:ext>
              </a:extLst>
            </p:cNvPr>
            <p:cNvSpPr txBox="1"/>
            <p:nvPr/>
          </p:nvSpPr>
          <p:spPr>
            <a:xfrm>
              <a:off x="11283569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01.05.2020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A50563-BEF9-41E1-BDB3-4C38E7498AD4}"/>
                </a:ext>
              </a:extLst>
            </p:cNvPr>
            <p:cNvGrpSpPr/>
            <p:nvPr/>
          </p:nvGrpSpPr>
          <p:grpSpPr>
            <a:xfrm>
              <a:off x="9771548" y="624937"/>
              <a:ext cx="256014" cy="5668697"/>
              <a:chOff x="4300157" y="624937"/>
              <a:chExt cx="256014" cy="56686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7B717D6-04F1-4E0D-A9D8-A32331B65267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0" name="Gerader Verbinder 79" title="Q-Zeilen">
                <a:extLst>
                  <a:ext uri="{FF2B5EF4-FFF2-40B4-BE49-F238E27FC236}">
                    <a16:creationId xmlns:a16="http://schemas.microsoft.com/office/drawing/2014/main" id="{5F1842A2-DA5A-4330-88ED-6D692E21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2EBC9CD-D18B-4FFE-85FF-2BD0329945D7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04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E82DF6-7FD9-4C0C-975E-082E50E35E02}"/>
                </a:ext>
              </a:extLst>
            </p:cNvPr>
            <p:cNvGrpSpPr/>
            <p:nvPr/>
          </p:nvGrpSpPr>
          <p:grpSpPr>
            <a:xfrm>
              <a:off x="8028555" y="624937"/>
              <a:ext cx="256014" cy="5668697"/>
              <a:chOff x="3642967" y="624937"/>
              <a:chExt cx="256014" cy="5668697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03CC92BB-4522-4567-9141-A2BA97224329}"/>
                  </a:ext>
                </a:extLst>
              </p:cNvPr>
              <p:cNvSpPr/>
              <p:nvPr/>
            </p:nvSpPr>
            <p:spPr>
              <a:xfrm>
                <a:off x="364296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C48E9D5D-96F0-4478-BB1F-729EC8AD4C92}"/>
                  </a:ext>
                </a:extLst>
              </p:cNvPr>
              <p:cNvSpPr txBox="1"/>
              <p:nvPr/>
            </p:nvSpPr>
            <p:spPr>
              <a:xfrm>
                <a:off x="36641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03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Gerader Verbinder 77" title="Q-Zeilen">
                <a:extLst>
                  <a:ext uri="{FF2B5EF4-FFF2-40B4-BE49-F238E27FC236}">
                    <a16:creationId xmlns:a16="http://schemas.microsoft.com/office/drawing/2014/main" id="{ABE074F6-04BC-4589-AD10-3635DD78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620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B503E02-EFB2-4041-93FD-4550DC575493}"/>
                </a:ext>
              </a:extLst>
            </p:cNvPr>
            <p:cNvGrpSpPr/>
            <p:nvPr/>
          </p:nvGrpSpPr>
          <p:grpSpPr>
            <a:xfrm>
              <a:off x="11514544" y="624937"/>
              <a:ext cx="256014" cy="5668697"/>
              <a:chOff x="4300157" y="624937"/>
              <a:chExt cx="256014" cy="5668697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EF6CB2C-10C2-4896-ADC3-935FBCEDDB40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74" name="Gerader Verbinder 73" title="Q-Zeilen">
                <a:extLst>
                  <a:ext uri="{FF2B5EF4-FFF2-40B4-BE49-F238E27FC236}">
                    <a16:creationId xmlns:a16="http://schemas.microsoft.com/office/drawing/2014/main" id="{555714FC-D162-412B-BF65-312A564CF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91CEA70-F4F0-4C83-AE14-1DCB0FE4A7DA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05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458D3F5-E2DA-4776-89D3-9017324D7636}"/>
                </a:ext>
              </a:extLst>
            </p:cNvPr>
            <p:cNvSpPr txBox="1"/>
            <p:nvPr/>
          </p:nvSpPr>
          <p:spPr>
            <a:xfrm>
              <a:off x="100868" y="1353286"/>
              <a:ext cx="89388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5604E0-C095-4B17-A6D2-5642370AC892}"/>
                </a:ext>
              </a:extLst>
            </p:cNvPr>
            <p:cNvSpPr txBox="1"/>
            <p:nvPr/>
          </p:nvSpPr>
          <p:spPr>
            <a:xfrm>
              <a:off x="219298" y="2207009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8844FA9-0073-4E2B-967F-B12A00B24A21}"/>
                </a:ext>
              </a:extLst>
            </p:cNvPr>
            <p:cNvSpPr txBox="1"/>
            <p:nvPr/>
          </p:nvSpPr>
          <p:spPr>
            <a:xfrm>
              <a:off x="214128" y="3051446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FA9CCA-C998-4A85-87FD-579D79831F82}"/>
                </a:ext>
              </a:extLst>
            </p:cNvPr>
            <p:cNvSpPr txBox="1"/>
            <p:nvPr/>
          </p:nvSpPr>
          <p:spPr>
            <a:xfrm>
              <a:off x="219298" y="3905168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C6D8A05-0D02-4C1F-A1A3-6B4EB3316DF1}"/>
                </a:ext>
              </a:extLst>
            </p:cNvPr>
            <p:cNvSpPr txBox="1"/>
            <p:nvPr/>
          </p:nvSpPr>
          <p:spPr>
            <a:xfrm>
              <a:off x="-30660" y="4742746"/>
              <a:ext cx="1027968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Follow-</a:t>
              </a:r>
              <a:r>
                <a:rPr lang="de-DE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</a:t>
              </a:r>
              <a:endPara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E581B1-67CD-4E96-B100-AF25FAF472F6}"/>
                </a:ext>
              </a:extLst>
            </p:cNvPr>
            <p:cNvSpPr txBox="1"/>
            <p:nvPr/>
          </p:nvSpPr>
          <p:spPr>
            <a:xfrm>
              <a:off x="-745768" y="5608806"/>
              <a:ext cx="1743076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Submission of thesis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C51E19A-0320-474B-AF6F-426BECF1B8C4}"/>
                </a:ext>
              </a:extLst>
            </p:cNvPr>
            <p:cNvSpPr txBox="1"/>
            <p:nvPr/>
          </p:nvSpPr>
          <p:spPr>
            <a:xfrm>
              <a:off x="-523409" y="520859"/>
              <a:ext cx="151960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Registration of thesis</a:t>
              </a:r>
            </a:p>
          </p:txBody>
        </p:sp>
        <p:sp>
          <p:nvSpPr>
            <p:cNvPr id="38" name="Rechteck: Abgerundete Ecken 138" title="Meilensteingrafik">
              <a:extLst>
                <a:ext uri="{FF2B5EF4-FFF2-40B4-BE49-F238E27FC236}">
                  <a16:creationId xmlns:a16="http://schemas.microsoft.com/office/drawing/2014/main" id="{6DFCC8F9-C421-4952-B609-8D3ED3426C4A}"/>
                </a:ext>
              </a:extLst>
            </p:cNvPr>
            <p:cNvSpPr/>
            <p:nvPr/>
          </p:nvSpPr>
          <p:spPr>
            <a:xfrm>
              <a:off x="11434386" y="5641150"/>
              <a:ext cx="151200" cy="15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C9D1100-43F4-44B0-BA2C-3D4CE34F5914}"/>
                </a:ext>
              </a:extLst>
            </p:cNvPr>
            <p:cNvSpPr/>
            <p:nvPr/>
          </p:nvSpPr>
          <p:spPr>
            <a:xfrm>
              <a:off x="10967339" y="5359659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26.04.2020</a:t>
              </a:r>
            </a:p>
          </p:txBody>
        </p:sp>
        <p:sp>
          <p:nvSpPr>
            <p:cNvPr id="40" name="Rechteck: Abgerundete Ecken 138" title="Meilensteingrafik">
              <a:extLst>
                <a:ext uri="{FF2B5EF4-FFF2-40B4-BE49-F238E27FC236}">
                  <a16:creationId xmlns:a16="http://schemas.microsoft.com/office/drawing/2014/main" id="{68B8A068-721F-4FE3-938C-DE6FA68BD108}"/>
                </a:ext>
              </a:extLst>
            </p:cNvPr>
            <p:cNvSpPr/>
            <p:nvPr/>
          </p:nvSpPr>
          <p:spPr>
            <a:xfrm>
              <a:off x="1180492" y="1389600"/>
              <a:ext cx="68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echteck: Abgerundete Ecken 138" title="Meilensteingrafik">
              <a:extLst>
                <a:ext uri="{FF2B5EF4-FFF2-40B4-BE49-F238E27FC236}">
                  <a16:creationId xmlns:a16="http://schemas.microsoft.com/office/drawing/2014/main" id="{43BA9328-D5EB-4512-A785-8B108641CD19}"/>
                </a:ext>
              </a:extLst>
            </p:cNvPr>
            <p:cNvSpPr/>
            <p:nvPr/>
          </p:nvSpPr>
          <p:spPr>
            <a:xfrm>
              <a:off x="1627145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Rechteck: Abgerundete Ecken 138" title="Meilensteingrafik">
              <a:extLst>
                <a:ext uri="{FF2B5EF4-FFF2-40B4-BE49-F238E27FC236}">
                  <a16:creationId xmlns:a16="http://schemas.microsoft.com/office/drawing/2014/main" id="{E0B77AE1-F810-4ECF-AD18-BDB9DDA73FF2}"/>
                </a:ext>
              </a:extLst>
            </p:cNvPr>
            <p:cNvSpPr/>
            <p:nvPr/>
          </p:nvSpPr>
          <p:spPr>
            <a:xfrm>
              <a:off x="2073798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Rechteck: Abgerundete Ecken 138" title="Meilensteingrafik">
              <a:extLst>
                <a:ext uri="{FF2B5EF4-FFF2-40B4-BE49-F238E27FC236}">
                  <a16:creationId xmlns:a16="http://schemas.microsoft.com/office/drawing/2014/main" id="{36CE341E-A34F-4474-80B8-E958E7E83B3A}"/>
                </a:ext>
              </a:extLst>
            </p:cNvPr>
            <p:cNvSpPr/>
            <p:nvPr/>
          </p:nvSpPr>
          <p:spPr>
            <a:xfrm>
              <a:off x="252933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Rechteck: Abgerundete Ecken 138" title="Meilensteingrafik">
              <a:extLst>
                <a:ext uri="{FF2B5EF4-FFF2-40B4-BE49-F238E27FC236}">
                  <a16:creationId xmlns:a16="http://schemas.microsoft.com/office/drawing/2014/main" id="{16FAD728-A4E1-4557-9FFC-5F3CA0255255}"/>
                </a:ext>
              </a:extLst>
            </p:cNvPr>
            <p:cNvSpPr/>
            <p:nvPr/>
          </p:nvSpPr>
          <p:spPr>
            <a:xfrm>
              <a:off x="2936397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Rechteck: Abgerundete Ecken 138" title="Meilensteingrafik">
              <a:extLst>
                <a:ext uri="{FF2B5EF4-FFF2-40B4-BE49-F238E27FC236}">
                  <a16:creationId xmlns:a16="http://schemas.microsoft.com/office/drawing/2014/main" id="{A9BD4EE7-B76C-4336-806A-26A0821AF998}"/>
                </a:ext>
              </a:extLst>
            </p:cNvPr>
            <p:cNvSpPr/>
            <p:nvPr/>
          </p:nvSpPr>
          <p:spPr>
            <a:xfrm>
              <a:off x="338305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Rechteck: Abgerundete Ecken 138" title="Meilensteingrafik">
              <a:extLst>
                <a:ext uri="{FF2B5EF4-FFF2-40B4-BE49-F238E27FC236}">
                  <a16:creationId xmlns:a16="http://schemas.microsoft.com/office/drawing/2014/main" id="{D6FA9843-F517-4BC6-BADB-2A965E7AE175}"/>
                </a:ext>
              </a:extLst>
            </p:cNvPr>
            <p:cNvSpPr/>
            <p:nvPr/>
          </p:nvSpPr>
          <p:spPr>
            <a:xfrm>
              <a:off x="382970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Rechteck: Abgerundete Ecken 138" title="Meilensteingrafik">
              <a:extLst>
                <a:ext uri="{FF2B5EF4-FFF2-40B4-BE49-F238E27FC236}">
                  <a16:creationId xmlns:a16="http://schemas.microsoft.com/office/drawing/2014/main" id="{D29383EE-3A95-4F5F-949A-FAD8857CF072}"/>
                </a:ext>
              </a:extLst>
            </p:cNvPr>
            <p:cNvSpPr/>
            <p:nvPr/>
          </p:nvSpPr>
          <p:spPr>
            <a:xfrm>
              <a:off x="4276357" y="3092400"/>
              <a:ext cx="1008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8" name="Rechteck: Abgerundete Ecken 138" title="Meilensteingrafik">
              <a:extLst>
                <a:ext uri="{FF2B5EF4-FFF2-40B4-BE49-F238E27FC236}">
                  <a16:creationId xmlns:a16="http://schemas.microsoft.com/office/drawing/2014/main" id="{26E30C96-B839-4766-8A92-46C63C8208D4}"/>
                </a:ext>
              </a:extLst>
            </p:cNvPr>
            <p:cNvSpPr/>
            <p:nvPr/>
          </p:nvSpPr>
          <p:spPr>
            <a:xfrm>
              <a:off x="467433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9" name="Rechteck: Abgerundete Ecken 138" title="Meilensteingrafik">
              <a:extLst>
                <a:ext uri="{FF2B5EF4-FFF2-40B4-BE49-F238E27FC236}">
                  <a16:creationId xmlns:a16="http://schemas.microsoft.com/office/drawing/2014/main" id="{2647C30B-B97B-41F2-AC0A-0EDB6BCDA800}"/>
                </a:ext>
              </a:extLst>
            </p:cNvPr>
            <p:cNvSpPr/>
            <p:nvPr/>
          </p:nvSpPr>
          <p:spPr>
            <a:xfrm>
              <a:off x="5120986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0" name="Rechteck: Abgerundete Ecken 138" title="Meilensteingrafik">
              <a:extLst>
                <a:ext uri="{FF2B5EF4-FFF2-40B4-BE49-F238E27FC236}">
                  <a16:creationId xmlns:a16="http://schemas.microsoft.com/office/drawing/2014/main" id="{4F3982A8-A8C9-4A3C-9BAC-0CD737430972}"/>
                </a:ext>
              </a:extLst>
            </p:cNvPr>
            <p:cNvSpPr/>
            <p:nvPr/>
          </p:nvSpPr>
          <p:spPr>
            <a:xfrm>
              <a:off x="5569490" y="3938400"/>
              <a:ext cx="57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4ACC8790-19DB-4F91-975A-B848E7D5651B}"/>
                </a:ext>
              </a:extLst>
            </p:cNvPr>
            <p:cNvSpPr/>
            <p:nvPr/>
          </p:nvSpPr>
          <p:spPr>
            <a:xfrm>
              <a:off x="6016144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2" name="Rechteck: Abgerundete Ecken 138" title="Meilensteingrafik">
              <a:extLst>
                <a:ext uri="{FF2B5EF4-FFF2-40B4-BE49-F238E27FC236}">
                  <a16:creationId xmlns:a16="http://schemas.microsoft.com/office/drawing/2014/main" id="{B03035F5-BBAB-4E08-B809-8A2C1F15848D}"/>
                </a:ext>
              </a:extLst>
            </p:cNvPr>
            <p:cNvSpPr/>
            <p:nvPr/>
          </p:nvSpPr>
          <p:spPr>
            <a:xfrm>
              <a:off x="6410706" y="3938400"/>
              <a:ext cx="612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3" name="Rechteck: Abgerundete Ecken 138" title="Meilensteingrafik">
              <a:extLst>
                <a:ext uri="{FF2B5EF4-FFF2-40B4-BE49-F238E27FC236}">
                  <a16:creationId xmlns:a16="http://schemas.microsoft.com/office/drawing/2014/main" id="{481F3E2B-E8D1-4D7E-9999-302ED6FE1D5B}"/>
                </a:ext>
              </a:extLst>
            </p:cNvPr>
            <p:cNvSpPr/>
            <p:nvPr/>
          </p:nvSpPr>
          <p:spPr>
            <a:xfrm>
              <a:off x="6857359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4" name="Rechteck: Abgerundete Ecken 138" title="Meilensteingrafik">
              <a:extLst>
                <a:ext uri="{FF2B5EF4-FFF2-40B4-BE49-F238E27FC236}">
                  <a16:creationId xmlns:a16="http://schemas.microsoft.com/office/drawing/2014/main" id="{CD2D5784-DF91-4148-8B97-FABC59B55CD0}"/>
                </a:ext>
              </a:extLst>
            </p:cNvPr>
            <p:cNvSpPr/>
            <p:nvPr/>
          </p:nvSpPr>
          <p:spPr>
            <a:xfrm>
              <a:off x="7304012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5" name="Rechteck: Abgerundete Ecken 138" title="Meilensteingrafik">
              <a:extLst>
                <a:ext uri="{FF2B5EF4-FFF2-40B4-BE49-F238E27FC236}">
                  <a16:creationId xmlns:a16="http://schemas.microsoft.com/office/drawing/2014/main" id="{56DE9AB3-CEDF-4ABD-964E-0FCF40B82BC8}"/>
                </a:ext>
              </a:extLst>
            </p:cNvPr>
            <p:cNvSpPr/>
            <p:nvPr/>
          </p:nvSpPr>
          <p:spPr>
            <a:xfrm>
              <a:off x="7748815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6" name="Rechteck: Abgerundete Ecken 138" title="Meilensteingrafik">
              <a:extLst>
                <a:ext uri="{FF2B5EF4-FFF2-40B4-BE49-F238E27FC236}">
                  <a16:creationId xmlns:a16="http://schemas.microsoft.com/office/drawing/2014/main" id="{A47D926E-6213-4922-9046-2635F66D1755}"/>
                </a:ext>
              </a:extLst>
            </p:cNvPr>
            <p:cNvSpPr/>
            <p:nvPr/>
          </p:nvSpPr>
          <p:spPr>
            <a:xfrm>
              <a:off x="8162040" y="4780800"/>
              <a:ext cx="284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7" name="Rechteck: Abgerundete Ecken 138" title="Meilensteingrafik">
              <a:extLst>
                <a:ext uri="{FF2B5EF4-FFF2-40B4-BE49-F238E27FC236}">
                  <a16:creationId xmlns:a16="http://schemas.microsoft.com/office/drawing/2014/main" id="{1BA00741-2E0B-4DE1-B93D-DFC5032E6205}"/>
                </a:ext>
              </a:extLst>
            </p:cNvPr>
            <p:cNvSpPr/>
            <p:nvPr/>
          </p:nvSpPr>
          <p:spPr>
            <a:xfrm>
              <a:off x="860869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Rechteck: Abgerundete Ecken 138" title="Meilensteingrafik">
              <a:extLst>
                <a:ext uri="{FF2B5EF4-FFF2-40B4-BE49-F238E27FC236}">
                  <a16:creationId xmlns:a16="http://schemas.microsoft.com/office/drawing/2014/main" id="{FC855FB3-85BC-427B-AB84-E43C5D7D521A}"/>
                </a:ext>
              </a:extLst>
            </p:cNvPr>
            <p:cNvSpPr/>
            <p:nvPr/>
          </p:nvSpPr>
          <p:spPr>
            <a:xfrm>
              <a:off x="9055346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Rechteck: Abgerundete Ecken 138" title="Meilensteingrafik">
              <a:extLst>
                <a:ext uri="{FF2B5EF4-FFF2-40B4-BE49-F238E27FC236}">
                  <a16:creationId xmlns:a16="http://schemas.microsoft.com/office/drawing/2014/main" id="{E761C386-5BC2-49B6-AD01-A8C87F8EAE7F}"/>
                </a:ext>
              </a:extLst>
            </p:cNvPr>
            <p:cNvSpPr/>
            <p:nvPr/>
          </p:nvSpPr>
          <p:spPr>
            <a:xfrm>
              <a:off x="950200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Rechteck: Abgerundete Ecken 138" title="Meilensteingrafik">
              <a:extLst>
                <a:ext uri="{FF2B5EF4-FFF2-40B4-BE49-F238E27FC236}">
                  <a16:creationId xmlns:a16="http://schemas.microsoft.com/office/drawing/2014/main" id="{87554DFB-5CA8-4F90-BD43-DBD7542E5994}"/>
                </a:ext>
              </a:extLst>
            </p:cNvPr>
            <p:cNvSpPr/>
            <p:nvPr/>
          </p:nvSpPr>
          <p:spPr>
            <a:xfrm>
              <a:off x="988876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1" name="Rechteck: Abgerundete Ecken 138" title="Meilensteingrafik">
              <a:extLst>
                <a:ext uri="{FF2B5EF4-FFF2-40B4-BE49-F238E27FC236}">
                  <a16:creationId xmlns:a16="http://schemas.microsoft.com/office/drawing/2014/main" id="{37DDFD0D-F915-45E5-8C53-5706F8A74AFF}"/>
                </a:ext>
              </a:extLst>
            </p:cNvPr>
            <p:cNvSpPr/>
            <p:nvPr/>
          </p:nvSpPr>
          <p:spPr>
            <a:xfrm>
              <a:off x="1033542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2" name="Rechteck: Abgerundete Ecken 138" title="Meilensteingrafik">
              <a:extLst>
                <a:ext uri="{FF2B5EF4-FFF2-40B4-BE49-F238E27FC236}">
                  <a16:creationId xmlns:a16="http://schemas.microsoft.com/office/drawing/2014/main" id="{6465E983-32F9-4421-A528-865962D91E75}"/>
                </a:ext>
              </a:extLst>
            </p:cNvPr>
            <p:cNvSpPr/>
            <p:nvPr/>
          </p:nvSpPr>
          <p:spPr>
            <a:xfrm>
              <a:off x="1078207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3" name="Rechteck: Abgerundete Ecken 138" title="Meilensteingrafik">
              <a:extLst>
                <a:ext uri="{FF2B5EF4-FFF2-40B4-BE49-F238E27FC236}">
                  <a16:creationId xmlns:a16="http://schemas.microsoft.com/office/drawing/2014/main" id="{633DF17D-8065-429B-89E6-0C9EBBEE0CAE}"/>
                </a:ext>
              </a:extLst>
            </p:cNvPr>
            <p:cNvSpPr/>
            <p:nvPr/>
          </p:nvSpPr>
          <p:spPr>
            <a:xfrm>
              <a:off x="1122872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18D8BD5-39E0-403C-88C9-63A07D5268A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1" y="5215815"/>
              <a:ext cx="10334052" cy="0"/>
            </a:xfrm>
            <a:prstGeom prst="line">
              <a:avLst/>
            </a:prstGeom>
            <a:ln w="38100">
              <a:solidFill>
                <a:srgbClr val="A5A5A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: nach unten 64">
              <a:extLst>
                <a:ext uri="{FF2B5EF4-FFF2-40B4-BE49-F238E27FC236}">
                  <a16:creationId xmlns:a16="http://schemas.microsoft.com/office/drawing/2014/main" id="{C800F314-3D06-425D-834D-3DDA7376BAE5}"/>
                </a:ext>
              </a:extLst>
            </p:cNvPr>
            <p:cNvSpPr/>
            <p:nvPr/>
          </p:nvSpPr>
          <p:spPr>
            <a:xfrm>
              <a:off x="9696404" y="4969547"/>
              <a:ext cx="86618" cy="174871"/>
            </a:xfrm>
            <a:prstGeom prst="downArrow">
              <a:avLst/>
            </a:prstGeom>
            <a:solidFill>
              <a:srgbClr val="2B5181"/>
            </a:solidFill>
            <a:ln>
              <a:solidFill>
                <a:srgbClr val="2B5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9CBC6EF-CF89-46A6-AC8E-29E9DDE8BF45}"/>
                </a:ext>
              </a:extLst>
            </p:cNvPr>
            <p:cNvSpPr/>
            <p:nvPr/>
          </p:nvSpPr>
          <p:spPr>
            <a:xfrm>
              <a:off x="2520644" y="135457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 – 21.11.2019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6F1ACF7-C77D-4843-8B54-7681AEB052FE}"/>
                </a:ext>
              </a:extLst>
            </p:cNvPr>
            <p:cNvSpPr/>
            <p:nvPr/>
          </p:nvSpPr>
          <p:spPr>
            <a:xfrm>
              <a:off x="3829558" y="220686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22.11.2019 – 11.12.2019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0773ECE1-5FD1-4FB6-9D28-165BC21EA745}"/>
                </a:ext>
              </a:extLst>
            </p:cNvPr>
            <p:cNvSpPr/>
            <p:nvPr/>
          </p:nvSpPr>
          <p:spPr>
            <a:xfrm>
              <a:off x="5570686" y="3053465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12.12.2019 – 09.01.2019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F5B7AF30-FC0E-4EF7-8BF1-F20974E6B9E7}"/>
                </a:ext>
              </a:extLst>
            </p:cNvPr>
            <p:cNvSpPr/>
            <p:nvPr/>
          </p:nvSpPr>
          <p:spPr>
            <a:xfrm>
              <a:off x="7748461" y="3911728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10.01.2020 – 23.02.2020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4A695A8-0136-4FD3-8111-85A206CBAE73}"/>
                </a:ext>
              </a:extLst>
            </p:cNvPr>
            <p:cNvSpPr/>
            <p:nvPr/>
          </p:nvSpPr>
          <p:spPr>
            <a:xfrm>
              <a:off x="9870017" y="4519704"/>
              <a:ext cx="1764001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24.02.2020 – End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D5019D9-49D2-41B2-B491-6F4FBC55F132}"/>
                </a:ext>
              </a:extLst>
            </p:cNvPr>
            <p:cNvSpPr/>
            <p:nvPr/>
          </p:nvSpPr>
          <p:spPr>
            <a:xfrm>
              <a:off x="1292661" y="524111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</a:t>
              </a:r>
            </a:p>
          </p:txBody>
        </p:sp>
        <p:sp>
          <p:nvSpPr>
            <p:cNvPr id="72" name="Rechteck: Abgerundete Ecken 138" title="Meilensteingrafik">
              <a:extLst>
                <a:ext uri="{FF2B5EF4-FFF2-40B4-BE49-F238E27FC236}">
                  <a16:creationId xmlns:a16="http://schemas.microsoft.com/office/drawing/2014/main" id="{9040EC62-BBF6-4C9F-9E37-305C9E8CB873}"/>
                </a:ext>
              </a:extLst>
            </p:cNvPr>
            <p:cNvSpPr/>
            <p:nvPr/>
          </p:nvSpPr>
          <p:spPr>
            <a:xfrm>
              <a:off x="1103037" y="558834"/>
              <a:ext cx="151199" cy="15119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650443" y="1323107"/>
            <a:ext cx="126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97" name="Tabelle 96">
            <a:extLst>
              <a:ext uri="{FF2B5EF4-FFF2-40B4-BE49-F238E27FC236}">
                <a16:creationId xmlns:a16="http://schemas.microsoft.com/office/drawing/2014/main" id="{51AEC056-81CE-4CA9-AE53-087DF6D6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4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FC842B9-6ECB-4F82-A978-C296DC824092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cxnSp>
        <p:nvCxnSpPr>
          <p:cNvPr id="17" name="Gerader Verbinder 16" descr="Zeitachse">
            <a:extLst>
              <a:ext uri="{FF2B5EF4-FFF2-40B4-BE49-F238E27FC236}">
                <a16:creationId xmlns:a16="http://schemas.microsoft.com/office/drawing/2014/main" id="{E4C8433F-F0CC-431E-B09F-607E74103E6E}"/>
              </a:ext>
            </a:extLst>
          </p:cNvPr>
          <p:cNvCxnSpPr>
            <a:cxnSpLocks/>
          </p:cNvCxnSpPr>
          <p:nvPr/>
        </p:nvCxnSpPr>
        <p:spPr>
          <a:xfrm flipH="1">
            <a:off x="2509530" y="5735894"/>
            <a:ext cx="8403288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0024278-E4ED-44F0-ADD1-475C1370BB75}"/>
              </a:ext>
            </a:extLst>
          </p:cNvPr>
          <p:cNvSpPr txBox="1"/>
          <p:nvPr/>
        </p:nvSpPr>
        <p:spPr>
          <a:xfrm>
            <a:off x="2194513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01.11.2019</a:t>
            </a:r>
          </a:p>
        </p:txBody>
      </p:sp>
      <p:sp>
        <p:nvSpPr>
          <p:cNvPr id="19" name="Rechteck: Abgerundete Ecken 1" title="Jahresbalken">
            <a:extLst>
              <a:ext uri="{FF2B5EF4-FFF2-40B4-BE49-F238E27FC236}">
                <a16:creationId xmlns:a16="http://schemas.microsoft.com/office/drawing/2014/main" id="{36B13B80-E16F-4CCB-B6C2-B91DD8670ED4}"/>
              </a:ext>
            </a:extLst>
          </p:cNvPr>
          <p:cNvSpPr/>
          <p:nvPr/>
        </p:nvSpPr>
        <p:spPr>
          <a:xfrm>
            <a:off x="2453428" y="5910821"/>
            <a:ext cx="8459390" cy="13338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096F45-C0DA-41E7-88AC-7723FFD42B0F}"/>
              </a:ext>
            </a:extLst>
          </p:cNvPr>
          <p:cNvGrpSpPr/>
          <p:nvPr/>
        </p:nvGrpSpPr>
        <p:grpSpPr>
          <a:xfrm>
            <a:off x="3784383" y="1273021"/>
            <a:ext cx="206212" cy="4565979"/>
            <a:chOff x="1702547" y="624937"/>
            <a:chExt cx="256014" cy="5668697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319AE25-75DB-4ABD-90E3-D9638A20432D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92" name="Gerader Verbinder 91" title="Q-Zeilen">
              <a:extLst>
                <a:ext uri="{FF2B5EF4-FFF2-40B4-BE49-F238E27FC236}">
                  <a16:creationId xmlns:a16="http://schemas.microsoft.com/office/drawing/2014/main" id="{06493200-F66B-4FD8-814A-C93347EBE46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7A93C6C4-32F5-4A2D-BD85-B80A0A70DC51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4EDDF54-30AB-450D-B629-DA70544DA880}"/>
              </a:ext>
            </a:extLst>
          </p:cNvPr>
          <p:cNvGrpSpPr/>
          <p:nvPr/>
        </p:nvGrpSpPr>
        <p:grpSpPr>
          <a:xfrm>
            <a:off x="5188316" y="1273021"/>
            <a:ext cx="206212" cy="4565979"/>
            <a:chOff x="2346810" y="624937"/>
            <a:chExt cx="256014" cy="5668697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725CAB-9DBD-4478-B9EA-0C0B3DF4B31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9" name="Gerader Verbinder 88" title="Q-Zeilen">
              <a:extLst>
                <a:ext uri="{FF2B5EF4-FFF2-40B4-BE49-F238E27FC236}">
                  <a16:creationId xmlns:a16="http://schemas.microsoft.com/office/drawing/2014/main" id="{078D5392-4307-462D-9D80-009651D928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802A402-D2B3-4AC5-9F25-6DD065CE9E0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3B8EFF-4EF3-4EFC-A4C9-1BF6BDF19526}"/>
              </a:ext>
            </a:extLst>
          </p:cNvPr>
          <p:cNvGrpSpPr/>
          <p:nvPr/>
        </p:nvGrpSpPr>
        <p:grpSpPr>
          <a:xfrm>
            <a:off x="6592249" y="1273021"/>
            <a:ext cx="206212" cy="4565979"/>
            <a:chOff x="3004439" y="624937"/>
            <a:chExt cx="256014" cy="5668697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43B8190-FBC6-4C65-8AAE-940590091E21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6" name="Gerader Verbinder 85" title="Q-Zeilen">
              <a:extLst>
                <a:ext uri="{FF2B5EF4-FFF2-40B4-BE49-F238E27FC236}">
                  <a16:creationId xmlns:a16="http://schemas.microsoft.com/office/drawing/2014/main" id="{C58B3DBA-CDE5-4503-A37E-854B55753D3F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87" y="624937"/>
              <a:ext cx="28196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2B984EE-679D-4C12-970C-2323FF7BF6EB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38C98E-EF67-4834-AEE4-6F76B2B0DFDE}"/>
              </a:ext>
            </a:extLst>
          </p:cNvPr>
          <p:cNvGrpSpPr/>
          <p:nvPr/>
        </p:nvGrpSpPr>
        <p:grpSpPr>
          <a:xfrm>
            <a:off x="2380450" y="1273021"/>
            <a:ext cx="206212" cy="4565979"/>
            <a:chOff x="1056583" y="624937"/>
            <a:chExt cx="256014" cy="5668697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FA5B06C-DF6B-4F7A-81DE-F1A7E5C42B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9574F1D-B8C3-43C2-BDDE-8DC53CD9583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r Verbinder 83" title="Q-Zeilen">
              <a:extLst>
                <a:ext uri="{FF2B5EF4-FFF2-40B4-BE49-F238E27FC236}">
                  <a16:creationId xmlns:a16="http://schemas.microsoft.com/office/drawing/2014/main" id="{0A1B8D8C-9CA1-42B8-9965-BB7536FB96C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BBB71B94-5833-41C2-B762-BE7E663CE5C6}"/>
              </a:ext>
            </a:extLst>
          </p:cNvPr>
          <p:cNvSpPr txBox="1"/>
          <p:nvPr/>
        </p:nvSpPr>
        <p:spPr>
          <a:xfrm>
            <a:off x="10618006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01.05.2020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8A50563-BEF9-41E1-BDB3-4C38E7498AD4}"/>
              </a:ext>
            </a:extLst>
          </p:cNvPr>
          <p:cNvGrpSpPr/>
          <p:nvPr/>
        </p:nvGrpSpPr>
        <p:grpSpPr>
          <a:xfrm>
            <a:off x="9400115" y="1273021"/>
            <a:ext cx="206212" cy="4565979"/>
            <a:chOff x="4300157" y="624937"/>
            <a:chExt cx="256014" cy="566869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7B717D6-04F1-4E0D-A9D8-A32331B65267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0" name="Gerader Verbinder 79" title="Q-Zeilen">
              <a:extLst>
                <a:ext uri="{FF2B5EF4-FFF2-40B4-BE49-F238E27FC236}">
                  <a16:creationId xmlns:a16="http://schemas.microsoft.com/office/drawing/2014/main" id="{5F1842A2-DA5A-4330-88ED-6D692E21DD4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EBC9CD-D18B-4FFE-85FF-2BD0329945D7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04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4E82DF6-7FD9-4C0C-975E-082E50E35E02}"/>
              </a:ext>
            </a:extLst>
          </p:cNvPr>
          <p:cNvGrpSpPr/>
          <p:nvPr/>
        </p:nvGrpSpPr>
        <p:grpSpPr>
          <a:xfrm>
            <a:off x="7996182" y="1273021"/>
            <a:ext cx="206212" cy="4565979"/>
            <a:chOff x="3642967" y="624937"/>
            <a:chExt cx="256014" cy="5668697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3CC92BB-4522-4567-9141-A2BA97224329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48E9D5D-96F0-4478-BB1F-729EC8AD4C92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03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Gerader Verbinder 77" title="Q-Zeilen">
              <a:extLst>
                <a:ext uri="{FF2B5EF4-FFF2-40B4-BE49-F238E27FC236}">
                  <a16:creationId xmlns:a16="http://schemas.microsoft.com/office/drawing/2014/main" id="{ABE074F6-04BC-4589-AD10-3635DD78328F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B503E02-EFB2-4041-93FD-4550DC575493}"/>
              </a:ext>
            </a:extLst>
          </p:cNvPr>
          <p:cNvGrpSpPr/>
          <p:nvPr/>
        </p:nvGrpSpPr>
        <p:grpSpPr>
          <a:xfrm>
            <a:off x="10804050" y="1273021"/>
            <a:ext cx="206212" cy="4565979"/>
            <a:chOff x="4300157" y="624937"/>
            <a:chExt cx="256014" cy="5668697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EF6CB2C-10C2-4896-ADC3-935FBCEDDB40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74" name="Gerader Verbinder 73" title="Q-Zeilen">
              <a:extLst>
                <a:ext uri="{FF2B5EF4-FFF2-40B4-BE49-F238E27FC236}">
                  <a16:creationId xmlns:a16="http://schemas.microsoft.com/office/drawing/2014/main" id="{555714FC-D162-412B-BF65-312A564C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91CEA70-F4F0-4C83-AE14-1DCB0FE4A7DA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05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458D3F5-E2DA-4776-89D3-9017324D7636}"/>
              </a:ext>
            </a:extLst>
          </p:cNvPr>
          <p:cNvSpPr txBox="1"/>
          <p:nvPr/>
        </p:nvSpPr>
        <p:spPr>
          <a:xfrm>
            <a:off x="1610648" y="1859686"/>
            <a:ext cx="72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D5604E0-C095-4B17-A6D2-5642370AC892}"/>
              </a:ext>
            </a:extLst>
          </p:cNvPr>
          <p:cNvSpPr txBox="1"/>
          <p:nvPr/>
        </p:nvSpPr>
        <p:spPr>
          <a:xfrm>
            <a:off x="1706040" y="2547336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8844FA9-0073-4E2B-967F-B12A00B24A21}"/>
              </a:ext>
            </a:extLst>
          </p:cNvPr>
          <p:cNvSpPr txBox="1"/>
          <p:nvPr/>
        </p:nvSpPr>
        <p:spPr>
          <a:xfrm>
            <a:off x="1701876" y="322750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0FA9CCA-C998-4A85-87FD-579D79831F82}"/>
              </a:ext>
            </a:extLst>
          </p:cNvPr>
          <p:cNvSpPr txBox="1"/>
          <p:nvPr/>
        </p:nvSpPr>
        <p:spPr>
          <a:xfrm>
            <a:off x="1706040" y="391515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6D8A05-0D02-4C1F-A1A3-6B4EB3316DF1}"/>
              </a:ext>
            </a:extLst>
          </p:cNvPr>
          <p:cNvSpPr txBox="1"/>
          <p:nvPr/>
        </p:nvSpPr>
        <p:spPr>
          <a:xfrm>
            <a:off x="1504706" y="4589803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Follow-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FE581B1-67CD-4E96-B100-AF25FAF472F6}"/>
              </a:ext>
            </a:extLst>
          </p:cNvPr>
          <p:cNvSpPr txBox="1"/>
          <p:nvPr/>
        </p:nvSpPr>
        <p:spPr>
          <a:xfrm>
            <a:off x="928706" y="5287390"/>
            <a:ext cx="140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 of thesis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C51E19A-0320-474B-AF6F-426BECF1B8C4}"/>
              </a:ext>
            </a:extLst>
          </p:cNvPr>
          <p:cNvSpPr txBox="1"/>
          <p:nvPr/>
        </p:nvSpPr>
        <p:spPr>
          <a:xfrm>
            <a:off x="1107810" y="1189189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of thesis</a:t>
            </a:r>
          </a:p>
        </p:txBody>
      </p:sp>
      <p:sp>
        <p:nvSpPr>
          <p:cNvPr id="38" name="Rechteck: Abgerundete Ecken 138" title="Meilensteingrafik">
            <a:extLst>
              <a:ext uri="{FF2B5EF4-FFF2-40B4-BE49-F238E27FC236}">
                <a16:creationId xmlns:a16="http://schemas.microsoft.com/office/drawing/2014/main" id="{6DFCC8F9-C421-4952-B609-8D3ED3426C4A}"/>
              </a:ext>
            </a:extLst>
          </p:cNvPr>
          <p:cNvSpPr/>
          <p:nvPr/>
        </p:nvSpPr>
        <p:spPr>
          <a:xfrm>
            <a:off x="10739485" y="5313442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C9D1100-43F4-44B0-BA2C-3D4CE34F5914}"/>
              </a:ext>
            </a:extLst>
          </p:cNvPr>
          <p:cNvSpPr/>
          <p:nvPr/>
        </p:nvSpPr>
        <p:spPr>
          <a:xfrm>
            <a:off x="10363292" y="5086709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26.04.2020</a:t>
            </a:r>
          </a:p>
        </p:txBody>
      </p:sp>
      <p:sp>
        <p:nvSpPr>
          <p:cNvPr id="40" name="Rechteck: Abgerundete Ecken 138" title="Meilensteingrafik">
            <a:extLst>
              <a:ext uri="{FF2B5EF4-FFF2-40B4-BE49-F238E27FC236}">
                <a16:creationId xmlns:a16="http://schemas.microsoft.com/office/drawing/2014/main" id="{68B8A068-721F-4FE3-938C-DE6FA68BD108}"/>
              </a:ext>
            </a:extLst>
          </p:cNvPr>
          <p:cNvSpPr/>
          <p:nvPr/>
        </p:nvSpPr>
        <p:spPr>
          <a:xfrm>
            <a:off x="2480255" y="1888936"/>
            <a:ext cx="550943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: Abgerundete Ecken 138" title="Meilensteingrafik">
            <a:extLst>
              <a:ext uri="{FF2B5EF4-FFF2-40B4-BE49-F238E27FC236}">
                <a16:creationId xmlns:a16="http://schemas.microsoft.com/office/drawing/2014/main" id="{43BA9328-D5EB-4512-A785-8B108641CD19}"/>
              </a:ext>
            </a:extLst>
          </p:cNvPr>
          <p:cNvSpPr/>
          <p:nvPr/>
        </p:nvSpPr>
        <p:spPr>
          <a:xfrm>
            <a:off x="2840022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Rechteck: Abgerundete Ecken 138" title="Meilensteingrafik">
            <a:extLst>
              <a:ext uri="{FF2B5EF4-FFF2-40B4-BE49-F238E27FC236}">
                <a16:creationId xmlns:a16="http://schemas.microsoft.com/office/drawing/2014/main" id="{E0B77AE1-F810-4ECF-AD18-BDB9DDA73FF2}"/>
              </a:ext>
            </a:extLst>
          </p:cNvPr>
          <p:cNvSpPr/>
          <p:nvPr/>
        </p:nvSpPr>
        <p:spPr>
          <a:xfrm>
            <a:off x="3199789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: Abgerundete Ecken 138" title="Meilensteingrafik">
            <a:extLst>
              <a:ext uri="{FF2B5EF4-FFF2-40B4-BE49-F238E27FC236}">
                <a16:creationId xmlns:a16="http://schemas.microsoft.com/office/drawing/2014/main" id="{36CE341E-A34F-4474-80B8-E958E7E83B3A}"/>
              </a:ext>
            </a:extLst>
          </p:cNvPr>
          <p:cNvSpPr/>
          <p:nvPr/>
        </p:nvSpPr>
        <p:spPr>
          <a:xfrm>
            <a:off x="3566707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Rechteck: Abgerundete Ecken 138" title="Meilensteingrafik">
            <a:extLst>
              <a:ext uri="{FF2B5EF4-FFF2-40B4-BE49-F238E27FC236}">
                <a16:creationId xmlns:a16="http://schemas.microsoft.com/office/drawing/2014/main" id="{16FAD728-A4E1-4557-9FFC-5F3CA0255255}"/>
              </a:ext>
            </a:extLst>
          </p:cNvPr>
          <p:cNvSpPr/>
          <p:nvPr/>
        </p:nvSpPr>
        <p:spPr>
          <a:xfrm>
            <a:off x="3902266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Rechteck: Abgerundete Ecken 138" title="Meilensteingrafik">
            <a:extLst>
              <a:ext uri="{FF2B5EF4-FFF2-40B4-BE49-F238E27FC236}">
                <a16:creationId xmlns:a16="http://schemas.microsoft.com/office/drawing/2014/main" id="{A9BD4EE7-B76C-4336-806A-26A0821AF998}"/>
              </a:ext>
            </a:extLst>
          </p:cNvPr>
          <p:cNvSpPr/>
          <p:nvPr/>
        </p:nvSpPr>
        <p:spPr>
          <a:xfrm>
            <a:off x="4262031" y="2573264"/>
            <a:ext cx="1033100" cy="1217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1" name="Rechteck: Abgerundete Ecken 138" title="Meilensteingrafik">
            <a:extLst>
              <a:ext uri="{FF2B5EF4-FFF2-40B4-BE49-F238E27FC236}">
                <a16:creationId xmlns:a16="http://schemas.microsoft.com/office/drawing/2014/main" id="{4ACC8790-19DB-4F91-975A-B848E7D5651B}"/>
              </a:ext>
            </a:extLst>
          </p:cNvPr>
          <p:cNvSpPr/>
          <p:nvPr/>
        </p:nvSpPr>
        <p:spPr>
          <a:xfrm>
            <a:off x="6375239" y="3941924"/>
            <a:ext cx="643276" cy="12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3" name="Rechteck: Abgerundete Ecken 138" title="Meilensteingrafik">
            <a:extLst>
              <a:ext uri="{FF2B5EF4-FFF2-40B4-BE49-F238E27FC236}">
                <a16:creationId xmlns:a16="http://schemas.microsoft.com/office/drawing/2014/main" id="{481F3E2B-E8D1-4D7E-9999-302ED6FE1D5B}"/>
              </a:ext>
            </a:extLst>
          </p:cNvPr>
          <p:cNvSpPr/>
          <p:nvPr/>
        </p:nvSpPr>
        <p:spPr>
          <a:xfrm>
            <a:off x="7052815" y="3941924"/>
            <a:ext cx="677416" cy="12171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4" name="Rechteck: Abgerundete Ecken 138" title="Meilensteingrafik">
            <a:extLst>
              <a:ext uri="{FF2B5EF4-FFF2-40B4-BE49-F238E27FC236}">
                <a16:creationId xmlns:a16="http://schemas.microsoft.com/office/drawing/2014/main" id="{CD2D5784-DF91-4148-8B97-FABC59B55CD0}"/>
              </a:ext>
            </a:extLst>
          </p:cNvPr>
          <p:cNvSpPr/>
          <p:nvPr/>
        </p:nvSpPr>
        <p:spPr>
          <a:xfrm>
            <a:off x="7770162" y="394192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5" name="Rechteck: Abgerundete Ecken 138" title="Meilensteingrafik">
            <a:extLst>
              <a:ext uri="{FF2B5EF4-FFF2-40B4-BE49-F238E27FC236}">
                <a16:creationId xmlns:a16="http://schemas.microsoft.com/office/drawing/2014/main" id="{56DE9AB3-CEDF-4ABD-964E-0FCF40B82BC8}"/>
              </a:ext>
            </a:extLst>
          </p:cNvPr>
          <p:cNvSpPr/>
          <p:nvPr/>
        </p:nvSpPr>
        <p:spPr>
          <a:xfrm>
            <a:off x="7770859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6" name="Rechteck: Abgerundete Ecken 138" title="Meilensteingrafik">
            <a:extLst>
              <a:ext uri="{FF2B5EF4-FFF2-40B4-BE49-F238E27FC236}">
                <a16:creationId xmlns:a16="http://schemas.microsoft.com/office/drawing/2014/main" id="{A47D926E-6213-4922-9046-2635F66D1755}"/>
              </a:ext>
            </a:extLst>
          </p:cNvPr>
          <p:cNvSpPr/>
          <p:nvPr/>
        </p:nvSpPr>
        <p:spPr>
          <a:xfrm>
            <a:off x="8103700" y="4620454"/>
            <a:ext cx="2290764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7" name="Rechteck: Abgerundete Ecken 138" title="Meilensteingrafik">
            <a:extLst>
              <a:ext uri="{FF2B5EF4-FFF2-40B4-BE49-F238E27FC236}">
                <a16:creationId xmlns:a16="http://schemas.microsoft.com/office/drawing/2014/main" id="{1BA00741-2E0B-4DE1-B93D-DFC5032E6205}"/>
              </a:ext>
            </a:extLst>
          </p:cNvPr>
          <p:cNvSpPr/>
          <p:nvPr/>
        </p:nvSpPr>
        <p:spPr>
          <a:xfrm>
            <a:off x="8463467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8" name="Rechteck: Abgerundete Ecken 138" title="Meilensteingrafik">
            <a:extLst>
              <a:ext uri="{FF2B5EF4-FFF2-40B4-BE49-F238E27FC236}">
                <a16:creationId xmlns:a16="http://schemas.microsoft.com/office/drawing/2014/main" id="{FC855FB3-85BC-427B-AB84-E43C5D7D521A}"/>
              </a:ext>
            </a:extLst>
          </p:cNvPr>
          <p:cNvSpPr/>
          <p:nvPr/>
        </p:nvSpPr>
        <p:spPr>
          <a:xfrm>
            <a:off x="8823234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: Abgerundete Ecken 138" title="Meilensteingrafik">
            <a:extLst>
              <a:ext uri="{FF2B5EF4-FFF2-40B4-BE49-F238E27FC236}">
                <a16:creationId xmlns:a16="http://schemas.microsoft.com/office/drawing/2014/main" id="{E761C386-5BC2-49B6-AD01-A8C87F8EAE7F}"/>
              </a:ext>
            </a:extLst>
          </p:cNvPr>
          <p:cNvSpPr/>
          <p:nvPr/>
        </p:nvSpPr>
        <p:spPr>
          <a:xfrm>
            <a:off x="9183001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0" name="Rechteck: Abgerundete Ecken 138" title="Meilensteingrafik">
            <a:extLst>
              <a:ext uri="{FF2B5EF4-FFF2-40B4-BE49-F238E27FC236}">
                <a16:creationId xmlns:a16="http://schemas.microsoft.com/office/drawing/2014/main" id="{87554DFB-5CA8-4F90-BD43-DBD7542E5994}"/>
              </a:ext>
            </a:extLst>
          </p:cNvPr>
          <p:cNvSpPr/>
          <p:nvPr/>
        </p:nvSpPr>
        <p:spPr>
          <a:xfrm>
            <a:off x="9494532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1" name="Rechteck: Abgerundete Ecken 138" title="Meilensteingrafik">
            <a:extLst>
              <a:ext uri="{FF2B5EF4-FFF2-40B4-BE49-F238E27FC236}">
                <a16:creationId xmlns:a16="http://schemas.microsoft.com/office/drawing/2014/main" id="{37DDFD0D-F915-45E5-8C53-5706F8A74AFF}"/>
              </a:ext>
            </a:extLst>
          </p:cNvPr>
          <p:cNvSpPr/>
          <p:nvPr/>
        </p:nvSpPr>
        <p:spPr>
          <a:xfrm>
            <a:off x="9854298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2" name="Rechteck: Abgerundete Ecken 138" title="Meilensteingrafik">
            <a:extLst>
              <a:ext uri="{FF2B5EF4-FFF2-40B4-BE49-F238E27FC236}">
                <a16:creationId xmlns:a16="http://schemas.microsoft.com/office/drawing/2014/main" id="{6465E983-32F9-4421-A528-865962D91E75}"/>
              </a:ext>
            </a:extLst>
          </p:cNvPr>
          <p:cNvSpPr/>
          <p:nvPr/>
        </p:nvSpPr>
        <p:spPr>
          <a:xfrm>
            <a:off x="10214065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: Abgerundete Ecken 138" title="Meilensteingrafik">
            <a:extLst>
              <a:ext uri="{FF2B5EF4-FFF2-40B4-BE49-F238E27FC236}">
                <a16:creationId xmlns:a16="http://schemas.microsoft.com/office/drawing/2014/main" id="{633DF17D-8065-429B-89E6-0C9EBBEE0CAE}"/>
              </a:ext>
            </a:extLst>
          </p:cNvPr>
          <p:cNvSpPr/>
          <p:nvPr/>
        </p:nvSpPr>
        <p:spPr>
          <a:xfrm>
            <a:off x="10573833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18D8BD5-39E0-403C-88C9-63A07D5268A1}"/>
              </a:ext>
            </a:extLst>
          </p:cNvPr>
          <p:cNvCxnSpPr>
            <a:cxnSpLocks/>
          </p:cNvCxnSpPr>
          <p:nvPr/>
        </p:nvCxnSpPr>
        <p:spPr>
          <a:xfrm>
            <a:off x="2480255" y="4970847"/>
            <a:ext cx="8323795" cy="0"/>
          </a:xfrm>
          <a:prstGeom prst="line">
            <a:avLst/>
          </a:prstGeom>
          <a:ln w="381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C800F314-3D06-425D-834D-3DDA7376BAE5}"/>
              </a:ext>
            </a:extLst>
          </p:cNvPr>
          <p:cNvSpPr/>
          <p:nvPr/>
        </p:nvSpPr>
        <p:spPr>
          <a:xfrm>
            <a:off x="9339588" y="4772485"/>
            <a:ext cx="69768" cy="140854"/>
          </a:xfrm>
          <a:prstGeom prst="downArrow">
            <a:avLst/>
          </a:prstGeom>
          <a:solidFill>
            <a:srgbClr val="2B5181"/>
          </a:solidFill>
          <a:ln>
            <a:solidFill>
              <a:srgbClr val="2B5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69CBC6EF-CF89-46A6-AC8E-29E9DDE8BF45}"/>
              </a:ext>
            </a:extLst>
          </p:cNvPr>
          <p:cNvSpPr/>
          <p:nvPr/>
        </p:nvSpPr>
        <p:spPr>
          <a:xfrm>
            <a:off x="3559711" y="1860725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 – 21.11.2019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74A695A8-0136-4FD3-8111-85A206CBAE73}"/>
              </a:ext>
            </a:extLst>
          </p:cNvPr>
          <p:cNvSpPr/>
          <p:nvPr/>
        </p:nvSpPr>
        <p:spPr>
          <a:xfrm>
            <a:off x="9479429" y="4410148"/>
            <a:ext cx="1420854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24.02.2020 – End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D5019D9-49D2-41B2-B491-6F4FBC55F132}"/>
              </a:ext>
            </a:extLst>
          </p:cNvPr>
          <p:cNvSpPr/>
          <p:nvPr/>
        </p:nvSpPr>
        <p:spPr>
          <a:xfrm>
            <a:off x="2570605" y="1191808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</a:t>
            </a:r>
          </a:p>
        </p:txBody>
      </p:sp>
      <p:sp>
        <p:nvSpPr>
          <p:cNvPr id="72" name="Rechteck: Abgerundete Ecken 138" title="Meilensteingrafik">
            <a:extLst>
              <a:ext uri="{FF2B5EF4-FFF2-40B4-BE49-F238E27FC236}">
                <a16:creationId xmlns:a16="http://schemas.microsoft.com/office/drawing/2014/main" id="{9040EC62-BBF6-4C9F-9E37-305C9E8CB873}"/>
              </a:ext>
            </a:extLst>
          </p:cNvPr>
          <p:cNvSpPr/>
          <p:nvPr/>
        </p:nvSpPr>
        <p:spPr>
          <a:xfrm>
            <a:off x="2417868" y="1219777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650443" y="1323107"/>
            <a:ext cx="126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20" name="Rechteck: Abgerundete Ecken 138" title="Meilensteingrafik">
            <a:extLst>
              <a:ext uri="{FF2B5EF4-FFF2-40B4-BE49-F238E27FC236}">
                <a16:creationId xmlns:a16="http://schemas.microsoft.com/office/drawing/2014/main" id="{B8B582D0-F52E-45EA-A543-5BAB2604D080}"/>
              </a:ext>
            </a:extLst>
          </p:cNvPr>
          <p:cNvSpPr/>
          <p:nvPr/>
        </p:nvSpPr>
        <p:spPr>
          <a:xfrm>
            <a:off x="5303971" y="325664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1" name="Rechteck: Abgerundete Ecken 138" title="Meilensteingrafik">
            <a:extLst>
              <a:ext uri="{FF2B5EF4-FFF2-40B4-BE49-F238E27FC236}">
                <a16:creationId xmlns:a16="http://schemas.microsoft.com/office/drawing/2014/main" id="{8399E9B0-999D-4D0C-B7F9-4B87C64B61FB}"/>
              </a:ext>
            </a:extLst>
          </p:cNvPr>
          <p:cNvSpPr/>
          <p:nvPr/>
        </p:nvSpPr>
        <p:spPr>
          <a:xfrm>
            <a:off x="5648761" y="3256643"/>
            <a:ext cx="1044287" cy="122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0952EEBB-96C3-43AC-9861-BE7A9239EC12}"/>
              </a:ext>
            </a:extLst>
          </p:cNvPr>
          <p:cNvSpPr/>
          <p:nvPr/>
        </p:nvSpPr>
        <p:spPr>
          <a:xfrm>
            <a:off x="5343679" y="2547336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22.11.2019 – 31.12.2019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81FE8214-A854-4B06-844A-1CDE75D3EBB8}"/>
              </a:ext>
            </a:extLst>
          </p:cNvPr>
          <p:cNvSpPr/>
          <p:nvPr/>
        </p:nvSpPr>
        <p:spPr>
          <a:xfrm>
            <a:off x="6767903" y="3226533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01.01.2020 – 31.01.2020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3F44A880-594A-4059-892D-745B005F4335}"/>
              </a:ext>
            </a:extLst>
          </p:cNvPr>
          <p:cNvSpPr/>
          <p:nvPr/>
        </p:nvSpPr>
        <p:spPr>
          <a:xfrm>
            <a:off x="8138786" y="3912781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24.01.2020 – 29.02.2020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A6E6DD4-0106-4DA6-82AB-75DBBD03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69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Creation of the data </a:t>
              </a:r>
              <a:r>
                <a:rPr lang="de-DE" sz="3600" b="1" dirty="0" err="1"/>
                <a:t>set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8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9329F71-EAAF-4173-9369-76EF38D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416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F71A79-3E7B-452C-91BA-AC5EC9A4278F}"/>
              </a:ext>
            </a:extLst>
          </p:cNvPr>
          <p:cNvSpPr txBox="1"/>
          <p:nvPr/>
        </p:nvSpPr>
        <p:spPr>
          <a:xfrm>
            <a:off x="188155" y="1528275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available</a:t>
            </a:r>
            <a:r>
              <a:rPr lang="de-DE" sz="2400" dirty="0"/>
              <a:t> on GitHub </a:t>
            </a:r>
            <a:r>
              <a:rPr lang="de-DE" sz="2400" dirty="0" err="1"/>
              <a:t>under</a:t>
            </a:r>
            <a:r>
              <a:rPr lang="de-DE" sz="2400" dirty="0"/>
              <a:t> Apache License 2.0 </a:t>
            </a:r>
            <a:r>
              <a:rPr lang="de-DE" sz="2400" dirty="0" err="1"/>
              <a:t>licence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99DB21-CE61-4098-B1B4-1035452FE09E}"/>
              </a:ext>
            </a:extLst>
          </p:cNvPr>
          <p:cNvGrpSpPr/>
          <p:nvPr/>
        </p:nvGrpSpPr>
        <p:grpSpPr>
          <a:xfrm>
            <a:off x="1625796" y="4132362"/>
            <a:ext cx="8940405" cy="1815882"/>
            <a:chOff x="1480096" y="4309119"/>
            <a:chExt cx="8940405" cy="181588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4DABAA8-798A-4A86-8EBD-60D26354C304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04F93E-E225-4ECB-BD43-AFDBE3F05D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B0F48C0-89E2-41F3-B0A1-BD9A4809113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ACB53682-4116-4FEF-A1C9-54ABC5A0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Microsoft Office PowerPoint</Application>
  <PresentationFormat>Breitbild</PresentationFormat>
  <Paragraphs>787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1</cp:revision>
  <dcterms:created xsi:type="dcterms:W3CDTF">2020-01-30T09:52:47Z</dcterms:created>
  <dcterms:modified xsi:type="dcterms:W3CDTF">2020-02-07T13:21:20Z</dcterms:modified>
</cp:coreProperties>
</file>