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23" r:id="rId3"/>
    <p:sldId id="325" r:id="rId4"/>
    <p:sldId id="324" r:id="rId5"/>
    <p:sldId id="326" r:id="rId6"/>
    <p:sldId id="261" r:id="rId7"/>
    <p:sldId id="371" r:id="rId8"/>
    <p:sldId id="335" r:id="rId9"/>
    <p:sldId id="372" r:id="rId10"/>
    <p:sldId id="379" r:id="rId11"/>
    <p:sldId id="380" r:id="rId12"/>
    <p:sldId id="37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BF0"/>
    <a:srgbClr val="A5A5A5"/>
    <a:srgbClr val="8FAA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3DE64-E221-4796-964C-B84043304DB7}" v="1" dt="2020-04-23T16:47:57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" userId="cadcda32-3d48-4925-b815-42bf204a7539" providerId="ADAL" clId="{C25EEAB3-F4D6-4C2A-836E-84BBB7DD46C2}"/>
    <pc:docChg chg="undo custSel addSld delSld modSld">
      <pc:chgData name="Stefan Hermann" userId="cadcda32-3d48-4925-b815-42bf204a7539" providerId="ADAL" clId="{C25EEAB3-F4D6-4C2A-836E-84BBB7DD46C2}" dt="2020-04-23T16:48:00.195" v="138" actId="47"/>
      <pc:docMkLst>
        <pc:docMk/>
      </pc:docMkLst>
      <pc:sldChg chg="modSp mod">
        <pc:chgData name="Stefan Hermann" userId="cadcda32-3d48-4925-b815-42bf204a7539" providerId="ADAL" clId="{C25EEAB3-F4D6-4C2A-836E-84BBB7DD46C2}" dt="2020-04-23T16:47:47.568" v="136" actId="20577"/>
        <pc:sldMkLst>
          <pc:docMk/>
          <pc:sldMk cId="3130144294" sldId="259"/>
        </pc:sldMkLst>
        <pc:spChg chg="mod">
          <ac:chgData name="Stefan Hermann" userId="cadcda32-3d48-4925-b815-42bf204a7539" providerId="ADAL" clId="{C25EEAB3-F4D6-4C2A-836E-84BBB7DD46C2}" dt="2020-04-23T16:47:47.568" v="136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del">
        <pc:chgData name="Stefan Hermann" userId="cadcda32-3d48-4925-b815-42bf204a7539" providerId="ADAL" clId="{C25EEAB3-F4D6-4C2A-836E-84BBB7DD46C2}" dt="2020-04-23T16:46:18.939" v="10" actId="47"/>
        <pc:sldMkLst>
          <pc:docMk/>
          <pc:sldMk cId="3676226598" sldId="260"/>
        </pc:sldMkLst>
      </pc:sldChg>
      <pc:sldChg chg="add del">
        <pc:chgData name="Stefan Hermann" userId="cadcda32-3d48-4925-b815-42bf204a7539" providerId="ADAL" clId="{C25EEAB3-F4D6-4C2A-836E-84BBB7DD46C2}" dt="2020-04-23T16:46:24.419" v="20" actId="47"/>
        <pc:sldMkLst>
          <pc:docMk/>
          <pc:sldMk cId="2111453339" sldId="324"/>
        </pc:sldMkLst>
      </pc:sldChg>
      <pc:sldChg chg="del">
        <pc:chgData name="Stefan Hermann" userId="cadcda32-3d48-4925-b815-42bf204a7539" providerId="ADAL" clId="{C25EEAB3-F4D6-4C2A-836E-84BBB7DD46C2}" dt="2020-04-23T16:46:14.674" v="0" actId="47"/>
        <pc:sldMkLst>
          <pc:docMk/>
          <pc:sldMk cId="3974297676" sldId="327"/>
        </pc:sldMkLst>
      </pc:sldChg>
      <pc:sldChg chg="del">
        <pc:chgData name="Stefan Hermann" userId="cadcda32-3d48-4925-b815-42bf204a7539" providerId="ADAL" clId="{C25EEAB3-F4D6-4C2A-836E-84BBB7DD46C2}" dt="2020-04-23T16:46:26.424" v="22" actId="47"/>
        <pc:sldMkLst>
          <pc:docMk/>
          <pc:sldMk cId="2316390904" sldId="328"/>
        </pc:sldMkLst>
      </pc:sldChg>
      <pc:sldChg chg="del">
        <pc:chgData name="Stefan Hermann" userId="cadcda32-3d48-4925-b815-42bf204a7539" providerId="ADAL" clId="{C25EEAB3-F4D6-4C2A-836E-84BBB7DD46C2}" dt="2020-04-23T16:46:27.406" v="26" actId="47"/>
        <pc:sldMkLst>
          <pc:docMk/>
          <pc:sldMk cId="3304058007" sldId="330"/>
        </pc:sldMkLst>
      </pc:sldChg>
      <pc:sldChg chg="del">
        <pc:chgData name="Stefan Hermann" userId="cadcda32-3d48-4925-b815-42bf204a7539" providerId="ADAL" clId="{C25EEAB3-F4D6-4C2A-836E-84BBB7DD46C2}" dt="2020-04-23T16:46:16.686" v="3" actId="47"/>
        <pc:sldMkLst>
          <pc:docMk/>
          <pc:sldMk cId="3571366818" sldId="332"/>
        </pc:sldMkLst>
      </pc:sldChg>
      <pc:sldChg chg="del">
        <pc:chgData name="Stefan Hermann" userId="cadcda32-3d48-4925-b815-42bf204a7539" providerId="ADAL" clId="{C25EEAB3-F4D6-4C2A-836E-84BBB7DD46C2}" dt="2020-04-23T16:46:35.041" v="41" actId="47"/>
        <pc:sldMkLst>
          <pc:docMk/>
          <pc:sldMk cId="951824523" sldId="334"/>
        </pc:sldMkLst>
      </pc:sldChg>
      <pc:sldChg chg="del">
        <pc:chgData name="Stefan Hermann" userId="cadcda32-3d48-4925-b815-42bf204a7539" providerId="ADAL" clId="{C25EEAB3-F4D6-4C2A-836E-84BBB7DD46C2}" dt="2020-04-23T16:46:31.357" v="36" actId="47"/>
        <pc:sldMkLst>
          <pc:docMk/>
          <pc:sldMk cId="1359975828" sldId="337"/>
        </pc:sldMkLst>
      </pc:sldChg>
      <pc:sldChg chg="del">
        <pc:chgData name="Stefan Hermann" userId="cadcda32-3d48-4925-b815-42bf204a7539" providerId="ADAL" clId="{C25EEAB3-F4D6-4C2A-836E-84BBB7DD46C2}" dt="2020-04-23T16:46:31.638" v="37" actId="47"/>
        <pc:sldMkLst>
          <pc:docMk/>
          <pc:sldMk cId="2601958616" sldId="338"/>
        </pc:sldMkLst>
      </pc:sldChg>
      <pc:sldChg chg="del">
        <pc:chgData name="Stefan Hermann" userId="cadcda32-3d48-4925-b815-42bf204a7539" providerId="ADAL" clId="{C25EEAB3-F4D6-4C2A-836E-84BBB7DD46C2}" dt="2020-04-23T16:46:32.143" v="38" actId="47"/>
        <pc:sldMkLst>
          <pc:docMk/>
          <pc:sldMk cId="4203771617" sldId="339"/>
        </pc:sldMkLst>
      </pc:sldChg>
      <pc:sldChg chg="del">
        <pc:chgData name="Stefan Hermann" userId="cadcda32-3d48-4925-b815-42bf204a7539" providerId="ADAL" clId="{C25EEAB3-F4D6-4C2A-836E-84BBB7DD46C2}" dt="2020-04-23T16:46:33.509" v="39" actId="47"/>
        <pc:sldMkLst>
          <pc:docMk/>
          <pc:sldMk cId="3526805386" sldId="340"/>
        </pc:sldMkLst>
      </pc:sldChg>
      <pc:sldChg chg="del">
        <pc:chgData name="Stefan Hermann" userId="cadcda32-3d48-4925-b815-42bf204a7539" providerId="ADAL" clId="{C25EEAB3-F4D6-4C2A-836E-84BBB7DD46C2}" dt="2020-04-23T16:46:33.715" v="40" actId="47"/>
        <pc:sldMkLst>
          <pc:docMk/>
          <pc:sldMk cId="1049444189" sldId="341"/>
        </pc:sldMkLst>
      </pc:sldChg>
      <pc:sldChg chg="del">
        <pc:chgData name="Stefan Hermann" userId="cadcda32-3d48-4925-b815-42bf204a7539" providerId="ADAL" clId="{C25EEAB3-F4D6-4C2A-836E-84BBB7DD46C2}" dt="2020-04-23T16:46:26.675" v="23" actId="47"/>
        <pc:sldMkLst>
          <pc:docMk/>
          <pc:sldMk cId="3926214294" sldId="342"/>
        </pc:sldMkLst>
      </pc:sldChg>
      <pc:sldChg chg="del">
        <pc:chgData name="Stefan Hermann" userId="cadcda32-3d48-4925-b815-42bf204a7539" providerId="ADAL" clId="{C25EEAB3-F4D6-4C2A-836E-84BBB7DD46C2}" dt="2020-04-23T16:46:26.914" v="24" actId="47"/>
        <pc:sldMkLst>
          <pc:docMk/>
          <pc:sldMk cId="3718252980" sldId="343"/>
        </pc:sldMkLst>
      </pc:sldChg>
      <pc:sldChg chg="del">
        <pc:chgData name="Stefan Hermann" userId="cadcda32-3d48-4925-b815-42bf204a7539" providerId="ADAL" clId="{C25EEAB3-F4D6-4C2A-836E-84BBB7DD46C2}" dt="2020-04-23T16:46:28.156" v="28" actId="47"/>
        <pc:sldMkLst>
          <pc:docMk/>
          <pc:sldMk cId="2178838571" sldId="344"/>
        </pc:sldMkLst>
      </pc:sldChg>
      <pc:sldChg chg="del">
        <pc:chgData name="Stefan Hermann" userId="cadcda32-3d48-4925-b815-42bf204a7539" providerId="ADAL" clId="{C25EEAB3-F4D6-4C2A-836E-84BBB7DD46C2}" dt="2020-04-23T16:46:27.157" v="25" actId="47"/>
        <pc:sldMkLst>
          <pc:docMk/>
          <pc:sldMk cId="4077113152" sldId="345"/>
        </pc:sldMkLst>
      </pc:sldChg>
      <pc:sldChg chg="del">
        <pc:chgData name="Stefan Hermann" userId="cadcda32-3d48-4925-b815-42bf204a7539" providerId="ADAL" clId="{C25EEAB3-F4D6-4C2A-836E-84BBB7DD46C2}" dt="2020-04-23T16:46:28.487" v="29" actId="47"/>
        <pc:sldMkLst>
          <pc:docMk/>
          <pc:sldMk cId="2125575345" sldId="346"/>
        </pc:sldMkLst>
      </pc:sldChg>
      <pc:sldChg chg="del">
        <pc:chgData name="Stefan Hermann" userId="cadcda32-3d48-4925-b815-42bf204a7539" providerId="ADAL" clId="{C25EEAB3-F4D6-4C2A-836E-84BBB7DD46C2}" dt="2020-04-23T16:46:28.759" v="30" actId="47"/>
        <pc:sldMkLst>
          <pc:docMk/>
          <pc:sldMk cId="3533063177" sldId="347"/>
        </pc:sldMkLst>
      </pc:sldChg>
      <pc:sldChg chg="del">
        <pc:chgData name="Stefan Hermann" userId="cadcda32-3d48-4925-b815-42bf204a7539" providerId="ADAL" clId="{C25EEAB3-F4D6-4C2A-836E-84BBB7DD46C2}" dt="2020-04-23T16:46:29.130" v="31" actId="47"/>
        <pc:sldMkLst>
          <pc:docMk/>
          <pc:sldMk cId="4241800412" sldId="348"/>
        </pc:sldMkLst>
      </pc:sldChg>
      <pc:sldChg chg="del">
        <pc:chgData name="Stefan Hermann" userId="cadcda32-3d48-4925-b815-42bf204a7539" providerId="ADAL" clId="{C25EEAB3-F4D6-4C2A-836E-84BBB7DD46C2}" dt="2020-04-23T16:46:29.487" v="32" actId="47"/>
        <pc:sldMkLst>
          <pc:docMk/>
          <pc:sldMk cId="1473636906" sldId="349"/>
        </pc:sldMkLst>
      </pc:sldChg>
      <pc:sldChg chg="del">
        <pc:chgData name="Stefan Hermann" userId="cadcda32-3d48-4925-b815-42bf204a7539" providerId="ADAL" clId="{C25EEAB3-F4D6-4C2A-836E-84BBB7DD46C2}" dt="2020-04-23T16:46:29.783" v="33" actId="47"/>
        <pc:sldMkLst>
          <pc:docMk/>
          <pc:sldMk cId="1047674533" sldId="350"/>
        </pc:sldMkLst>
      </pc:sldChg>
      <pc:sldChg chg="del">
        <pc:chgData name="Stefan Hermann" userId="cadcda32-3d48-4925-b815-42bf204a7539" providerId="ADAL" clId="{C25EEAB3-F4D6-4C2A-836E-84BBB7DD46C2}" dt="2020-04-23T16:46:27.734" v="27" actId="47"/>
        <pc:sldMkLst>
          <pc:docMk/>
          <pc:sldMk cId="199069310" sldId="351"/>
        </pc:sldMkLst>
      </pc:sldChg>
      <pc:sldChg chg="del">
        <pc:chgData name="Stefan Hermann" userId="cadcda32-3d48-4925-b815-42bf204a7539" providerId="ADAL" clId="{C25EEAB3-F4D6-4C2A-836E-84BBB7DD46C2}" dt="2020-04-23T16:46:25.966" v="21" actId="47"/>
        <pc:sldMkLst>
          <pc:docMk/>
          <pc:sldMk cId="193512011" sldId="352"/>
        </pc:sldMkLst>
      </pc:sldChg>
      <pc:sldChg chg="del">
        <pc:chgData name="Stefan Hermann" userId="cadcda32-3d48-4925-b815-42bf204a7539" providerId="ADAL" clId="{C25EEAB3-F4D6-4C2A-836E-84BBB7DD46C2}" dt="2020-04-23T16:46:45.889" v="47" actId="47"/>
        <pc:sldMkLst>
          <pc:docMk/>
          <pc:sldMk cId="247716050" sldId="354"/>
        </pc:sldMkLst>
      </pc:sldChg>
      <pc:sldChg chg="del">
        <pc:chgData name="Stefan Hermann" userId="cadcda32-3d48-4925-b815-42bf204a7539" providerId="ADAL" clId="{C25EEAB3-F4D6-4C2A-836E-84BBB7DD46C2}" dt="2020-04-23T16:46:15.474" v="1" actId="47"/>
        <pc:sldMkLst>
          <pc:docMk/>
          <pc:sldMk cId="1632492820" sldId="355"/>
        </pc:sldMkLst>
      </pc:sldChg>
      <pc:sldChg chg="del">
        <pc:chgData name="Stefan Hermann" userId="cadcda32-3d48-4925-b815-42bf204a7539" providerId="ADAL" clId="{C25EEAB3-F4D6-4C2A-836E-84BBB7DD46C2}" dt="2020-04-23T16:46:18.707" v="9" actId="47"/>
        <pc:sldMkLst>
          <pc:docMk/>
          <pc:sldMk cId="3669822962" sldId="356"/>
        </pc:sldMkLst>
      </pc:sldChg>
      <pc:sldChg chg="del">
        <pc:chgData name="Stefan Hermann" userId="cadcda32-3d48-4925-b815-42bf204a7539" providerId="ADAL" clId="{C25EEAB3-F4D6-4C2A-836E-84BBB7DD46C2}" dt="2020-04-23T16:46:17.141" v="4" actId="47"/>
        <pc:sldMkLst>
          <pc:docMk/>
          <pc:sldMk cId="2558901099" sldId="357"/>
        </pc:sldMkLst>
      </pc:sldChg>
      <pc:sldChg chg="del">
        <pc:chgData name="Stefan Hermann" userId="cadcda32-3d48-4925-b815-42bf204a7539" providerId="ADAL" clId="{C25EEAB3-F4D6-4C2A-836E-84BBB7DD46C2}" dt="2020-04-23T16:46:17.500" v="5" actId="47"/>
        <pc:sldMkLst>
          <pc:docMk/>
          <pc:sldMk cId="410370477" sldId="358"/>
        </pc:sldMkLst>
      </pc:sldChg>
      <pc:sldChg chg="del">
        <pc:chgData name="Stefan Hermann" userId="cadcda32-3d48-4925-b815-42bf204a7539" providerId="ADAL" clId="{C25EEAB3-F4D6-4C2A-836E-84BBB7DD46C2}" dt="2020-04-23T16:46:17.829" v="6" actId="47"/>
        <pc:sldMkLst>
          <pc:docMk/>
          <pc:sldMk cId="629461397" sldId="359"/>
        </pc:sldMkLst>
      </pc:sldChg>
      <pc:sldChg chg="del">
        <pc:chgData name="Stefan Hermann" userId="cadcda32-3d48-4925-b815-42bf204a7539" providerId="ADAL" clId="{C25EEAB3-F4D6-4C2A-836E-84BBB7DD46C2}" dt="2020-04-23T16:46:18.156" v="7" actId="47"/>
        <pc:sldMkLst>
          <pc:docMk/>
          <pc:sldMk cId="340866199" sldId="360"/>
        </pc:sldMkLst>
      </pc:sldChg>
      <pc:sldChg chg="del">
        <pc:chgData name="Stefan Hermann" userId="cadcda32-3d48-4925-b815-42bf204a7539" providerId="ADAL" clId="{C25EEAB3-F4D6-4C2A-836E-84BBB7DD46C2}" dt="2020-04-23T16:46:18.471" v="8" actId="47"/>
        <pc:sldMkLst>
          <pc:docMk/>
          <pc:sldMk cId="3860341167" sldId="361"/>
        </pc:sldMkLst>
      </pc:sldChg>
      <pc:sldChg chg="del">
        <pc:chgData name="Stefan Hermann" userId="cadcda32-3d48-4925-b815-42bf204a7539" providerId="ADAL" clId="{C25EEAB3-F4D6-4C2A-836E-84BBB7DD46C2}" dt="2020-04-23T16:46:16.138" v="2" actId="47"/>
        <pc:sldMkLst>
          <pc:docMk/>
          <pc:sldMk cId="1467236685" sldId="362"/>
        </pc:sldMkLst>
      </pc:sldChg>
      <pc:sldChg chg="del">
        <pc:chgData name="Stefan Hermann" userId="cadcda32-3d48-4925-b815-42bf204a7539" providerId="ADAL" clId="{C25EEAB3-F4D6-4C2A-836E-84BBB7DD46C2}" dt="2020-04-23T16:46:21.502" v="13" actId="47"/>
        <pc:sldMkLst>
          <pc:docMk/>
          <pc:sldMk cId="1448780597" sldId="363"/>
        </pc:sldMkLst>
      </pc:sldChg>
      <pc:sldChg chg="del">
        <pc:chgData name="Stefan Hermann" userId="cadcda32-3d48-4925-b815-42bf204a7539" providerId="ADAL" clId="{C25EEAB3-F4D6-4C2A-836E-84BBB7DD46C2}" dt="2020-04-23T16:46:20.894" v="11" actId="47"/>
        <pc:sldMkLst>
          <pc:docMk/>
          <pc:sldMk cId="2622221338" sldId="364"/>
        </pc:sldMkLst>
      </pc:sldChg>
      <pc:sldChg chg="del">
        <pc:chgData name="Stefan Hermann" userId="cadcda32-3d48-4925-b815-42bf204a7539" providerId="ADAL" clId="{C25EEAB3-F4D6-4C2A-836E-84BBB7DD46C2}" dt="2020-04-23T16:46:45.462" v="46" actId="47"/>
        <pc:sldMkLst>
          <pc:docMk/>
          <pc:sldMk cId="2739731603" sldId="365"/>
        </pc:sldMkLst>
      </pc:sldChg>
      <pc:sldChg chg="del">
        <pc:chgData name="Stefan Hermann" userId="cadcda32-3d48-4925-b815-42bf204a7539" providerId="ADAL" clId="{C25EEAB3-F4D6-4C2A-836E-84BBB7DD46C2}" dt="2020-04-23T16:46:44.598" v="44" actId="47"/>
        <pc:sldMkLst>
          <pc:docMk/>
          <pc:sldMk cId="709396532" sldId="366"/>
        </pc:sldMkLst>
      </pc:sldChg>
      <pc:sldChg chg="del">
        <pc:chgData name="Stefan Hermann" userId="cadcda32-3d48-4925-b815-42bf204a7539" providerId="ADAL" clId="{C25EEAB3-F4D6-4C2A-836E-84BBB7DD46C2}" dt="2020-04-23T16:46:21.654" v="14" actId="47"/>
        <pc:sldMkLst>
          <pc:docMk/>
          <pc:sldMk cId="3887398753" sldId="368"/>
        </pc:sldMkLst>
      </pc:sldChg>
      <pc:sldChg chg="del">
        <pc:chgData name="Stefan Hermann" userId="cadcda32-3d48-4925-b815-42bf204a7539" providerId="ADAL" clId="{C25EEAB3-F4D6-4C2A-836E-84BBB7DD46C2}" dt="2020-04-23T16:46:35.300" v="42" actId="47"/>
        <pc:sldMkLst>
          <pc:docMk/>
          <pc:sldMk cId="3899041777" sldId="369"/>
        </pc:sldMkLst>
      </pc:sldChg>
      <pc:sldChg chg="del">
        <pc:chgData name="Stefan Hermann" userId="cadcda32-3d48-4925-b815-42bf204a7539" providerId="ADAL" clId="{C25EEAB3-F4D6-4C2A-836E-84BBB7DD46C2}" dt="2020-04-23T16:46:44.866" v="45" actId="47"/>
        <pc:sldMkLst>
          <pc:docMk/>
          <pc:sldMk cId="3139466223" sldId="374"/>
        </pc:sldMkLst>
      </pc:sldChg>
      <pc:sldChg chg="del">
        <pc:chgData name="Stefan Hermann" userId="cadcda32-3d48-4925-b815-42bf204a7539" providerId="ADAL" clId="{C25EEAB3-F4D6-4C2A-836E-84BBB7DD46C2}" dt="2020-04-23T16:46:43.883" v="43" actId="47"/>
        <pc:sldMkLst>
          <pc:docMk/>
          <pc:sldMk cId="439972420" sldId="376"/>
        </pc:sldMkLst>
      </pc:sldChg>
      <pc:sldChg chg="del">
        <pc:chgData name="Stefan Hermann" userId="cadcda32-3d48-4925-b815-42bf204a7539" providerId="ADAL" clId="{C25EEAB3-F4D6-4C2A-836E-84BBB7DD46C2}" dt="2020-04-23T16:46:30.095" v="34" actId="47"/>
        <pc:sldMkLst>
          <pc:docMk/>
          <pc:sldMk cId="1243275360" sldId="377"/>
        </pc:sldMkLst>
      </pc:sldChg>
      <pc:sldChg chg="add del">
        <pc:chgData name="Stefan Hermann" userId="cadcda32-3d48-4925-b815-42bf204a7539" providerId="ADAL" clId="{C25EEAB3-F4D6-4C2A-836E-84BBB7DD46C2}" dt="2020-04-23T16:48:00.195" v="138" actId="47"/>
        <pc:sldMkLst>
          <pc:docMk/>
          <pc:sldMk cId="795793845" sldId="381"/>
        </pc:sldMkLst>
      </pc:sldChg>
      <pc:sldChg chg="del">
        <pc:chgData name="Stefan Hermann" userId="cadcda32-3d48-4925-b815-42bf204a7539" providerId="ADAL" clId="{C25EEAB3-F4D6-4C2A-836E-84BBB7DD46C2}" dt="2020-04-23T16:46:22.114" v="16" actId="47"/>
        <pc:sldMkLst>
          <pc:docMk/>
          <pc:sldMk cId="1035977415" sldId="381"/>
        </pc:sldMkLst>
      </pc:sldChg>
      <pc:sldChg chg="del">
        <pc:chgData name="Stefan Hermann" userId="cadcda32-3d48-4925-b815-42bf204a7539" providerId="ADAL" clId="{C25EEAB3-F4D6-4C2A-836E-84BBB7DD46C2}" dt="2020-04-23T16:46:30.556" v="35" actId="47"/>
        <pc:sldMkLst>
          <pc:docMk/>
          <pc:sldMk cId="3496719241" sldId="382"/>
        </pc:sldMkLst>
      </pc:sldChg>
      <pc:sldChg chg="del">
        <pc:chgData name="Stefan Hermann" userId="cadcda32-3d48-4925-b815-42bf204a7539" providerId="ADAL" clId="{C25EEAB3-F4D6-4C2A-836E-84BBB7DD46C2}" dt="2020-04-23T16:46:21.915" v="15" actId="47"/>
        <pc:sldMkLst>
          <pc:docMk/>
          <pc:sldMk cId="790482112" sldId="383"/>
        </pc:sldMkLst>
      </pc:sldChg>
      <pc:sldChg chg="del">
        <pc:chgData name="Stefan Hermann" userId="cadcda32-3d48-4925-b815-42bf204a7539" providerId="ADAL" clId="{C25EEAB3-F4D6-4C2A-836E-84BBB7DD46C2}" dt="2020-04-23T16:46:21.219" v="12" actId="47"/>
        <pc:sldMkLst>
          <pc:docMk/>
          <pc:sldMk cId="969112116" sldId="387"/>
        </pc:sldMkLst>
      </pc:sldChg>
      <pc:sldChg chg="del">
        <pc:chgData name="Stefan Hermann" userId="cadcda32-3d48-4925-b815-42bf204a7539" providerId="ADAL" clId="{C25EEAB3-F4D6-4C2A-836E-84BBB7DD46C2}" dt="2020-04-23T16:46:22.346" v="17" actId="47"/>
        <pc:sldMkLst>
          <pc:docMk/>
          <pc:sldMk cId="3997958511" sldId="390"/>
        </pc:sldMkLst>
      </pc:sldChg>
      <pc:sldChg chg="del">
        <pc:chgData name="Stefan Hermann" userId="cadcda32-3d48-4925-b815-42bf204a7539" providerId="ADAL" clId="{C25EEAB3-F4D6-4C2A-836E-84BBB7DD46C2}" dt="2020-04-23T16:46:22.563" v="18" actId="47"/>
        <pc:sldMkLst>
          <pc:docMk/>
          <pc:sldMk cId="666905357" sldId="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Möchte nun das Thema meiner MA mit dem Titel … vorstellen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199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617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Beginnen werde ich den Vortrag mit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04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 wir nun zum theor. Hintergrund</a:t>
            </a:r>
          </a:p>
          <a:p>
            <a:r>
              <a:rPr lang="de-DE" dirty="0"/>
              <a:t>Mit einer kurzen Einführung 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577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 wir nun zum letzten Kapitel</a:t>
            </a:r>
          </a:p>
          <a:p>
            <a:r>
              <a:rPr lang="de-DE" dirty="0"/>
              <a:t>Kurzer Einblick in verwandte Literatur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46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02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00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3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23.04.2020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Picture 16" descr="Uni-Logo-2c">
            <a:extLst>
              <a:ext uri="{FF2B5EF4-FFF2-40B4-BE49-F238E27FC236}">
                <a16:creationId xmlns:a16="http://schemas.microsoft.com/office/drawing/2014/main" id="{7BFAC09E-8F9E-4A8C-90C3-C98C1D31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00" y="473075"/>
            <a:ext cx="2773362" cy="444500"/>
          </a:xfrm>
          <a:prstGeom prst="rect">
            <a:avLst/>
          </a:prstGeom>
          <a:noFill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711643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Featurebasierte Fehlervorhersage</a:t>
            </a:r>
          </a:p>
          <a:p>
            <a:r>
              <a:rPr lang="de-DE" sz="3200" dirty="0"/>
              <a:t>mittels Methoden des Machine Learnings</a:t>
            </a:r>
            <a:endParaRPr lang="de-DE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5273688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Abschlusspräsentation / Kolloquium zur Masterthesis</a:t>
            </a:r>
          </a:p>
          <a:p>
            <a:pPr>
              <a:lnSpc>
                <a:spcPct val="150000"/>
              </a:lnSpc>
            </a:pPr>
            <a:r>
              <a:rPr lang="de-DE" dirty="0"/>
              <a:t>Sommersemester 2020</a:t>
            </a:r>
          </a:p>
          <a:p>
            <a:pPr>
              <a:lnSpc>
                <a:spcPct val="150000"/>
              </a:lnSpc>
            </a:pPr>
            <a:r>
              <a:rPr lang="de-DE" dirty="0"/>
              <a:t>20. Mai 2020</a:t>
            </a:r>
          </a:p>
          <a:p>
            <a:pPr>
              <a:lnSpc>
                <a:spcPct val="150000"/>
              </a:lnSpc>
            </a:pPr>
            <a:r>
              <a:rPr lang="de-DE" dirty="0"/>
              <a:t>Stefan Hermann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853FC433-EF65-4CFB-86B9-30F87D7E420C}"/>
              </a:ext>
            </a:extLst>
          </p:cNvPr>
          <p:cNvSpPr/>
          <p:nvPr/>
        </p:nvSpPr>
        <p:spPr>
          <a:xfrm>
            <a:off x="188155" y="1937767"/>
            <a:ext cx="118156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decision tree by Becris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Five Parts by Arthur Shlain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configuration by joe pictos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Gears by Lisa Oregioni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Software by Creaticca Creative Agency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Random Forest by Knut M. Synstad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Neural Network by Becris from the Noun Project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6F61A5-D1A9-465A-8973-8CC3AF1D4818}"/>
              </a:ext>
            </a:extLst>
          </p:cNvPr>
          <p:cNvSpPr txBox="1"/>
          <p:nvPr/>
        </p:nvSpPr>
        <p:spPr>
          <a:xfrm>
            <a:off x="188156" y="1138159"/>
            <a:ext cx="3524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/>
              <a:t>Quellen der verwendeten Icons</a:t>
            </a:r>
          </a:p>
        </p:txBody>
      </p:sp>
    </p:spTree>
    <p:extLst>
      <p:ext uri="{BB962C8B-B14F-4D97-AF65-F5344CB8AC3E}">
        <p14:creationId xmlns:p14="http://schemas.microsoft.com/office/powerpoint/2010/main" val="400352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853FC433-EF65-4CFB-86B9-30F87D7E420C}"/>
              </a:ext>
            </a:extLst>
          </p:cNvPr>
          <p:cNvSpPr/>
          <p:nvPr/>
        </p:nvSpPr>
        <p:spPr>
          <a:xfrm>
            <a:off x="188156" y="2199377"/>
            <a:ext cx="1181568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Reading by Arafat Uddin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Analysis by Brennan Novak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by </a:t>
            </a:r>
            <a:r>
              <a:rPr lang="en-GB" sz="2400" dirty="0" err="1"/>
              <a:t>fizae</a:t>
            </a:r>
            <a:r>
              <a:rPr lang="en-GB" sz="2400" dirty="0"/>
              <a:t>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Machine Learning by Juicy Fish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evaluation by Michael Rojas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Writing by </a:t>
            </a:r>
            <a:r>
              <a:rPr lang="en-GB" sz="2400" dirty="0" err="1"/>
              <a:t>Kmg</a:t>
            </a:r>
            <a:r>
              <a:rPr lang="en-GB" sz="2400" dirty="0"/>
              <a:t> Design from the Noun Project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6F61A5-D1A9-465A-8973-8CC3AF1D4818}"/>
              </a:ext>
            </a:extLst>
          </p:cNvPr>
          <p:cNvSpPr txBox="1"/>
          <p:nvPr/>
        </p:nvSpPr>
        <p:spPr>
          <a:xfrm>
            <a:off x="188156" y="1138159"/>
            <a:ext cx="3524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/>
              <a:t>Quellen der verwendeten Icons</a:t>
            </a:r>
          </a:p>
        </p:txBody>
      </p:sp>
    </p:spTree>
    <p:extLst>
      <p:ext uri="{BB962C8B-B14F-4D97-AF65-F5344CB8AC3E}">
        <p14:creationId xmlns:p14="http://schemas.microsoft.com/office/powerpoint/2010/main" val="39678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016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Appendix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6C9D43A-241B-4812-B2E2-3EC98F029D83}"/>
              </a:ext>
            </a:extLst>
          </p:cNvPr>
          <p:cNvSpPr txBox="1"/>
          <p:nvPr/>
        </p:nvSpPr>
        <p:spPr>
          <a:xfrm>
            <a:off x="2295525" y="4917340"/>
            <a:ext cx="570810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Erläuterung Bayes-Theorem + Beispiel</a:t>
            </a:r>
          </a:p>
          <a:p>
            <a:pPr>
              <a:spcAft>
                <a:spcPts val="1200"/>
              </a:spcAft>
            </a:pPr>
            <a:r>
              <a:rPr lang="de-DE" dirty="0">
                <a:ea typeface="Cambria Math" panose="02040503050406030204" pitchFamily="18" charset="0"/>
              </a:rPr>
              <a:t>Beispielhafter Entscheidungsbaum</a:t>
            </a:r>
          </a:p>
          <a:p>
            <a:pPr>
              <a:spcAft>
                <a:spcPts val="1200"/>
              </a:spcAft>
            </a:pPr>
            <a:r>
              <a:rPr lang="de-DE" dirty="0">
                <a:ea typeface="Cambria Math" panose="02040503050406030204" pitchFamily="18" charset="0"/>
              </a:rPr>
              <a:t>Beispielhafter Aufbau eines künstlichen neuronalen Netzes</a:t>
            </a:r>
          </a:p>
          <a:p>
            <a:pPr>
              <a:spcAft>
                <a:spcPts val="1200"/>
              </a:spcAft>
            </a:pPr>
            <a:r>
              <a:rPr lang="de-DE" dirty="0"/>
              <a:t>Evaluation der Klassifikatoren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77E89211-58F3-4D6C-80F6-D7B5A2EF174A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34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5194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Einleitung und Motivation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67AED1-7FB4-40B7-AA92-BC742AE68EC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6DE904-0A4D-4FD8-BC23-E653A6011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2964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508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Hintergrund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348226"/>
            <a:ext cx="39270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Machine-Learning-Klassifikation</a:t>
            </a:r>
          </a:p>
          <a:p>
            <a:pPr>
              <a:spcAft>
                <a:spcPts val="1200"/>
              </a:spcAft>
            </a:pPr>
            <a:r>
              <a:rPr lang="de-DE" dirty="0"/>
              <a:t>Fehlervorsage mittels Machine Learning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792749D9-A83F-4233-BD26-99AB9B98A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3072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51725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Ziele und Vorgehensweise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132783"/>
            <a:ext cx="161454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Zielsetzung</a:t>
            </a:r>
          </a:p>
          <a:p>
            <a:pPr>
              <a:spcAft>
                <a:spcPts val="1200"/>
              </a:spcAft>
            </a:pPr>
            <a:r>
              <a:rPr lang="de-DE" dirty="0">
                <a:ea typeface="Cambria Math" panose="02040503050406030204" pitchFamily="18" charset="0"/>
              </a:rPr>
              <a:t>Methodik</a:t>
            </a:r>
          </a:p>
          <a:p>
            <a:pPr>
              <a:spcAft>
                <a:spcPts val="1200"/>
              </a:spcAft>
            </a:pPr>
            <a:r>
              <a:rPr lang="de-DE" dirty="0">
                <a:ea typeface="Cambria Math" panose="02040503050406030204" pitchFamily="18" charset="0"/>
              </a:rPr>
              <a:t>Arbeitsplanung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30F2F207-92DC-4B22-B3F6-04018706E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816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5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033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Verwandte Literatur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34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0864245D-7E83-488D-8111-1A688887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57081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98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6563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Danke für Ihre Aufmerksamkeit.</a:t>
            </a:r>
          </a:p>
          <a:p>
            <a:r>
              <a:rPr lang="de-DE" sz="3600" dirty="0"/>
              <a:t>Zeit für Fragen.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922378"/>
            <a:ext cx="118156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Apel, S., Batory, D., Kästner, C., &amp; Saake, G. (2013). Feature-Oriented Software Product Lines. https://doi.org/10.1007/978-3-642-37521-7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Empirical assessment of machine learning based software defect prediction techniques. International Journal on Artificial Intelligence Tools, 17(2), 389–400. https://doi.org/10.1142/S0218213008003947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Chapman, P., Clinton, J., Kerber, R., Khabaza, T., Reinartz, T., Shearer, C., &amp; Wirth, R. (2000). CRISP-DM 1.0. CRISP-DM Consortium, 76. https://doi.org/10.1109/ICETET.2008.239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Hammouri, A., Hammad, M., Alnabhan, M., &amp; Alsarayrah, F. (2018). Software Bug Prediction using machine learning approach. International Journal of Advanced Computer Science and Applications, 9(2), 78–83. https://doi.org/10.14569/IJACSA.2018.090212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2AB82C68-9B92-4DB1-A4F3-4779F9592B9E}"/>
              </a:ext>
            </a:extLst>
          </p:cNvPr>
          <p:cNvSpPr txBox="1"/>
          <p:nvPr/>
        </p:nvSpPr>
        <p:spPr>
          <a:xfrm>
            <a:off x="188156" y="1138159"/>
            <a:ext cx="208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Literaturübersicht</a:t>
            </a:r>
          </a:p>
        </p:txBody>
      </p:sp>
    </p:spTree>
    <p:extLst>
      <p:ext uri="{BB962C8B-B14F-4D97-AF65-F5344CB8AC3E}">
        <p14:creationId xmlns:p14="http://schemas.microsoft.com/office/powerpoint/2010/main" val="250996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39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8928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2076266"/>
            <a:ext cx="118156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Jukes, E. (2017). Encyclopedia of Machine Learning and Data Mining. In C. Sammut &amp; G. I. Webb (Eds.), Reference Reviews (Vol. 32). https://doi.org/10.1007/978-1-4899-7687-1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Son, L. H., Pritam, N., Khari, M., Kumar, R., Phuong, P. T. M., &amp; Thong, P. H. (2019). Empirical study of software defect prediction: A systematic mapping.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Thüm, T., Apel, S., Kästner, C., Schaefer, I., &amp; Saake, G. (2014). A classification and survey of analysis strategies for software product lines. ACM Computing Surveys, 47(1). https://doi.org/10.1145/2580950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 err="1"/>
              <a:t>Ceylan</a:t>
            </a:r>
            <a:r>
              <a:rPr lang="en-GB" sz="2000" dirty="0"/>
              <a:t>, E., </a:t>
            </a:r>
            <a:r>
              <a:rPr lang="en-GB" sz="2000" dirty="0" err="1"/>
              <a:t>Kutlubay</a:t>
            </a:r>
            <a:r>
              <a:rPr lang="en-GB" sz="2000" dirty="0"/>
              <a:t>, F. O., &amp; </a:t>
            </a:r>
            <a:r>
              <a:rPr lang="en-GB" sz="2000" dirty="0" err="1"/>
              <a:t>Bener</a:t>
            </a:r>
            <a:r>
              <a:rPr lang="en-GB" sz="2000" dirty="0"/>
              <a:t>, A. B. (2006). Software defect identification using machine learning techniques. </a:t>
            </a:r>
            <a:r>
              <a:rPr lang="en-GB" sz="2000" i="1" dirty="0"/>
              <a:t>Proceedings - 32nd </a:t>
            </a:r>
            <a:r>
              <a:rPr lang="en-GB" sz="2000" i="1" dirty="0" err="1"/>
              <a:t>Euromicro</a:t>
            </a:r>
            <a:r>
              <a:rPr lang="en-GB" sz="2000" i="1" dirty="0"/>
              <a:t> Conference on Software Engineering and Advanced Applications, SEAA</a:t>
            </a:r>
            <a:r>
              <a:rPr lang="en-GB" sz="2000" dirty="0"/>
              <a:t>, 240–246. https://doi.org/10.1109/EUROMICRO.2006.56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208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Literaturübersicht</a:t>
            </a:r>
          </a:p>
        </p:txBody>
      </p:sp>
    </p:spTree>
    <p:extLst>
      <p:ext uri="{BB962C8B-B14F-4D97-AF65-F5344CB8AC3E}">
        <p14:creationId xmlns:p14="http://schemas.microsoft.com/office/powerpoint/2010/main" val="11902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5355F6D7-A9D6-475C-8199-97FB2FC7592F}"/>
              </a:ext>
            </a:extLst>
          </p:cNvPr>
          <p:cNvSpPr txBox="1"/>
          <p:nvPr/>
        </p:nvSpPr>
        <p:spPr>
          <a:xfrm>
            <a:off x="188156" y="1845434"/>
            <a:ext cx="11815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[1] https://www.heise.de/newsticker/meldung/Fehler-bei-Amazon-Hunderte-Waren-fuer-einen-Penny-verkauft-2490907.html (heise.de, 15.12.2015)</a:t>
            </a:r>
          </a:p>
          <a:p>
            <a:endParaRPr lang="en-GB" sz="2000" dirty="0"/>
          </a:p>
          <a:p>
            <a:r>
              <a:rPr lang="en-GB" sz="2000" dirty="0"/>
              <a:t>[2] https://www.heise.de/newsticker/meldung/Aktienhandels-Software-verzockt-440-Millionen-Dollar-in-45-Minuten-1660142.html (heise.de, 04.08.2012)</a:t>
            </a:r>
          </a:p>
          <a:p>
            <a:endParaRPr lang="en-GB" sz="2000" dirty="0"/>
          </a:p>
          <a:p>
            <a:r>
              <a:rPr lang="en-GB" sz="2000" dirty="0"/>
              <a:t>[3] https://www.tagesspiegel.de/wirtschaft/technik-panne-server-ausfall-legt-bundesweit-telekom-leitungen-lahm/1083126.html (tagesspiegel.de, 30.10.2007)</a:t>
            </a:r>
          </a:p>
          <a:p>
            <a:endParaRPr lang="en-GB" sz="2000" dirty="0"/>
          </a:p>
          <a:p>
            <a:r>
              <a:rPr lang="en-GB" sz="2000" dirty="0"/>
              <a:t>[4] https://www.analyticsvidhya.com/blog/2017/09/naive-bayes-explained/ (siehe Appendix)</a:t>
            </a:r>
          </a:p>
          <a:p>
            <a:endParaRPr lang="en-GB" sz="2000" dirty="0"/>
          </a:p>
          <a:p>
            <a:r>
              <a:rPr lang="en-GB" sz="2000" dirty="0"/>
              <a:t>[5] https://rocketloop.de/kuenstliche-neuronale-netze/ (siehe Appendix)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Onlinequellen</a:t>
            </a:r>
          </a:p>
        </p:txBody>
      </p:sp>
    </p:spTree>
    <p:extLst>
      <p:ext uri="{BB962C8B-B14F-4D97-AF65-F5344CB8AC3E}">
        <p14:creationId xmlns:p14="http://schemas.microsoft.com/office/powerpoint/2010/main" val="356859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Microsoft Office PowerPoint</Application>
  <PresentationFormat>Breitbild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42</cp:revision>
  <dcterms:created xsi:type="dcterms:W3CDTF">2019-05-05T20:12:45Z</dcterms:created>
  <dcterms:modified xsi:type="dcterms:W3CDTF">2020-04-23T16:48:06Z</dcterms:modified>
</cp:coreProperties>
</file>