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9" r:id="rId2"/>
    <p:sldId id="323" r:id="rId3"/>
    <p:sldId id="327" r:id="rId4"/>
    <p:sldId id="394" r:id="rId5"/>
    <p:sldId id="395" r:id="rId6"/>
    <p:sldId id="373" r:id="rId7"/>
    <p:sldId id="364" r:id="rId8"/>
    <p:sldId id="387" r:id="rId9"/>
    <p:sldId id="363" r:id="rId10"/>
    <p:sldId id="368" r:id="rId11"/>
    <p:sldId id="383" r:id="rId12"/>
    <p:sldId id="381" r:id="rId13"/>
    <p:sldId id="390" r:id="rId14"/>
    <p:sldId id="391" r:id="rId15"/>
    <p:sldId id="325" r:id="rId16"/>
    <p:sldId id="396" r:id="rId17"/>
    <p:sldId id="397" r:id="rId18"/>
    <p:sldId id="344" r:id="rId19"/>
    <p:sldId id="346" r:id="rId20"/>
    <p:sldId id="347" r:id="rId21"/>
    <p:sldId id="348" r:id="rId22"/>
    <p:sldId id="349" r:id="rId23"/>
    <p:sldId id="350" r:id="rId24"/>
    <p:sldId id="377" r:id="rId25"/>
    <p:sldId id="398" r:id="rId26"/>
    <p:sldId id="393" r:id="rId27"/>
    <p:sldId id="403" r:id="rId28"/>
    <p:sldId id="372" r:id="rId29"/>
    <p:sldId id="392" r:id="rId30"/>
    <p:sldId id="405" r:id="rId31"/>
    <p:sldId id="406" r:id="rId32"/>
    <p:sldId id="261" r:id="rId33"/>
    <p:sldId id="335" r:id="rId34"/>
    <p:sldId id="404" r:id="rId35"/>
    <p:sldId id="401" r:id="rId36"/>
    <p:sldId id="400" r:id="rId37"/>
    <p:sldId id="402" r:id="rId3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  <a:srgbClr val="D0DBF0"/>
    <a:srgbClr val="8FAADC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AF0DC6-560C-4B2B-A654-38253063102D}" v="92" dt="2019-12-11T14:45:08.8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41" autoAdjust="0"/>
    <p:restoredTop sz="78496" autoAdjust="0"/>
  </p:normalViewPr>
  <p:slideViewPr>
    <p:cSldViewPr snapToGrid="0">
      <p:cViewPr varScale="1">
        <p:scale>
          <a:sx n="89" d="100"/>
          <a:sy n="89" d="100"/>
        </p:scale>
        <p:origin x="10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 Hermann Strüder" userId="cadcda32-3d48-4925-b815-42bf204a7539" providerId="ADAL" clId="{EAAF0DC6-560C-4B2B-A654-38253063102D}"/>
    <pc:docChg chg="undo redo custSel addSld modSld sldOrd">
      <pc:chgData name="Stefan Hermann Strüder" userId="cadcda32-3d48-4925-b815-42bf204a7539" providerId="ADAL" clId="{EAAF0DC6-560C-4B2B-A654-38253063102D}" dt="2019-12-11T14:55:48.753" v="3488" actId="20577"/>
      <pc:docMkLst>
        <pc:docMk/>
      </pc:docMkLst>
      <pc:sldChg chg="modSp modNotesTx">
        <pc:chgData name="Stefan Hermann Strüder" userId="cadcda32-3d48-4925-b815-42bf204a7539" providerId="ADAL" clId="{EAAF0DC6-560C-4B2B-A654-38253063102D}" dt="2019-12-11T14:54:38.816" v="3466" actId="20577"/>
        <pc:sldMkLst>
          <pc:docMk/>
          <pc:sldMk cId="3130144294" sldId="259"/>
        </pc:sldMkLst>
        <pc:spChg chg="mod">
          <ac:chgData name="Stefan Hermann Strüder" userId="cadcda32-3d48-4925-b815-42bf204a7539" providerId="ADAL" clId="{EAAF0DC6-560C-4B2B-A654-38253063102D}" dt="2019-12-09T15:18:41.066" v="1" actId="1076"/>
          <ac:spMkLst>
            <pc:docMk/>
            <pc:sldMk cId="3130144294" sldId="259"/>
            <ac:spMk id="4" creationId="{80D772D3-D0EB-4A5E-A88E-30CBBC76D509}"/>
          </ac:spMkLst>
        </pc:spChg>
      </pc:sldChg>
      <pc:sldChg chg="modSp">
        <pc:chgData name="Stefan Hermann Strüder" userId="cadcda32-3d48-4925-b815-42bf204a7539" providerId="ADAL" clId="{EAAF0DC6-560C-4B2B-A654-38253063102D}" dt="2019-12-10T09:54:27.837" v="917" actId="20577"/>
        <pc:sldMkLst>
          <pc:docMk/>
          <pc:sldMk cId="2703504990" sldId="261"/>
        </pc:sldMkLst>
        <pc:spChg chg="mod">
          <ac:chgData name="Stefan Hermann Strüder" userId="cadcda32-3d48-4925-b815-42bf204a7539" providerId="ADAL" clId="{EAAF0DC6-560C-4B2B-A654-38253063102D}" dt="2019-12-10T09:54:27.837" v="917" actId="20577"/>
          <ac:spMkLst>
            <pc:docMk/>
            <pc:sldMk cId="2703504990" sldId="261"/>
            <ac:spMk id="7" creationId="{06414774-A05F-4C84-9050-22EC8DDAF4A0}"/>
          </ac:spMkLst>
        </pc:spChg>
        <pc:spChg chg="mod">
          <ac:chgData name="Stefan Hermann Strüder" userId="cadcda32-3d48-4925-b815-42bf204a7539" providerId="ADAL" clId="{EAAF0DC6-560C-4B2B-A654-38253063102D}" dt="2019-12-09T15:18:51.597" v="3" actId="255"/>
          <ac:spMkLst>
            <pc:docMk/>
            <pc:sldMk cId="2703504990" sldId="261"/>
            <ac:spMk id="13" creationId="{CE161CAF-1AB4-473D-9533-B3AB62235E42}"/>
          </ac:spMkLst>
        </pc:spChg>
      </pc:sldChg>
      <pc:sldChg chg="modNotesTx">
        <pc:chgData name="Stefan Hermann Strüder" userId="cadcda32-3d48-4925-b815-42bf204a7539" providerId="ADAL" clId="{EAAF0DC6-560C-4B2B-A654-38253063102D}" dt="2019-12-11T14:54:39.918" v="3467" actId="20577"/>
        <pc:sldMkLst>
          <pc:docMk/>
          <pc:sldMk cId="1441776701" sldId="323"/>
        </pc:sldMkLst>
      </pc:sldChg>
      <pc:sldChg chg="modNotesTx">
        <pc:chgData name="Stefan Hermann Strüder" userId="cadcda32-3d48-4925-b815-42bf204a7539" providerId="ADAL" clId="{EAAF0DC6-560C-4B2B-A654-38253063102D}" dt="2019-12-11T14:54:41.304" v="3468" actId="20577"/>
        <pc:sldMkLst>
          <pc:docMk/>
          <pc:sldMk cId="3974297676" sldId="327"/>
        </pc:sldMkLst>
      </pc:sldChg>
      <pc:sldChg chg="modSp">
        <pc:chgData name="Stefan Hermann Strüder" userId="cadcda32-3d48-4925-b815-42bf204a7539" providerId="ADAL" clId="{EAAF0DC6-560C-4B2B-A654-38253063102D}" dt="2019-12-10T09:54:31.317" v="921" actId="20577"/>
        <pc:sldMkLst>
          <pc:docMk/>
          <pc:sldMk cId="119021867" sldId="335"/>
        </pc:sldMkLst>
        <pc:spChg chg="mod">
          <ac:chgData name="Stefan Hermann Strüder" userId="cadcda32-3d48-4925-b815-42bf204a7539" providerId="ADAL" clId="{EAAF0DC6-560C-4B2B-A654-38253063102D}" dt="2019-12-10T09:32:49.208" v="485" actId="1076"/>
          <ac:spMkLst>
            <pc:docMk/>
            <pc:sldMk cId="119021867" sldId="335"/>
            <ac:spMk id="2" creationId="{9477AF2A-B522-4E1A-AEF4-4534DDF49E58}"/>
          </ac:spMkLst>
        </pc:spChg>
        <pc:spChg chg="mod">
          <ac:chgData name="Stefan Hermann Strüder" userId="cadcda32-3d48-4925-b815-42bf204a7539" providerId="ADAL" clId="{EAAF0DC6-560C-4B2B-A654-38253063102D}" dt="2019-12-10T09:54:31.317" v="921" actId="20577"/>
          <ac:spMkLst>
            <pc:docMk/>
            <pc:sldMk cId="119021867" sldId="335"/>
            <ac:spMk id="19" creationId="{0A1EA59F-642B-4504-9C5E-C06CD7F2EBFE}"/>
          </ac:spMkLst>
        </pc:spChg>
      </pc:sldChg>
      <pc:sldChg chg="modNotesTx">
        <pc:chgData name="Stefan Hermann Strüder" userId="cadcda32-3d48-4925-b815-42bf204a7539" providerId="ADAL" clId="{EAAF0DC6-560C-4B2B-A654-38253063102D}" dt="2019-12-11T14:55:34.714" v="3480" actId="20577"/>
        <pc:sldMkLst>
          <pc:docMk/>
          <pc:sldMk cId="2178838571" sldId="344"/>
        </pc:sldMkLst>
      </pc:sldChg>
      <pc:sldChg chg="modNotesTx">
        <pc:chgData name="Stefan Hermann Strüder" userId="cadcda32-3d48-4925-b815-42bf204a7539" providerId="ADAL" clId="{EAAF0DC6-560C-4B2B-A654-38253063102D}" dt="2019-12-11T14:55:36.496" v="3481" actId="20577"/>
        <pc:sldMkLst>
          <pc:docMk/>
          <pc:sldMk cId="2125575345" sldId="346"/>
        </pc:sldMkLst>
      </pc:sldChg>
      <pc:sldChg chg="modNotesTx">
        <pc:chgData name="Stefan Hermann Strüder" userId="cadcda32-3d48-4925-b815-42bf204a7539" providerId="ADAL" clId="{EAAF0DC6-560C-4B2B-A654-38253063102D}" dt="2019-12-11T14:55:38.498" v="3482" actId="5793"/>
        <pc:sldMkLst>
          <pc:docMk/>
          <pc:sldMk cId="3533063177" sldId="347"/>
        </pc:sldMkLst>
      </pc:sldChg>
      <pc:sldChg chg="modNotesTx">
        <pc:chgData name="Stefan Hermann Strüder" userId="cadcda32-3d48-4925-b815-42bf204a7539" providerId="ADAL" clId="{EAAF0DC6-560C-4B2B-A654-38253063102D}" dt="2019-12-11T14:55:39.528" v="3483" actId="5793"/>
        <pc:sldMkLst>
          <pc:docMk/>
          <pc:sldMk cId="4241800412" sldId="348"/>
        </pc:sldMkLst>
      </pc:sldChg>
      <pc:sldChg chg="modNotesTx">
        <pc:chgData name="Stefan Hermann Strüder" userId="cadcda32-3d48-4925-b815-42bf204a7539" providerId="ADAL" clId="{EAAF0DC6-560C-4B2B-A654-38253063102D}" dt="2019-12-11T14:55:40.999" v="3484" actId="5793"/>
        <pc:sldMkLst>
          <pc:docMk/>
          <pc:sldMk cId="1473636906" sldId="349"/>
        </pc:sldMkLst>
      </pc:sldChg>
      <pc:sldChg chg="modNotesTx">
        <pc:chgData name="Stefan Hermann Strüder" userId="cadcda32-3d48-4925-b815-42bf204a7539" providerId="ADAL" clId="{EAAF0DC6-560C-4B2B-A654-38253063102D}" dt="2019-12-11T14:55:42.136" v="3485" actId="5793"/>
        <pc:sldMkLst>
          <pc:docMk/>
          <pc:sldMk cId="1047674533" sldId="350"/>
        </pc:sldMkLst>
      </pc:sldChg>
      <pc:sldChg chg="modNotesTx">
        <pc:chgData name="Stefan Hermann Strüder" userId="cadcda32-3d48-4925-b815-42bf204a7539" providerId="ADAL" clId="{EAAF0DC6-560C-4B2B-A654-38253063102D}" dt="2019-12-11T14:54:50.719" v="3473" actId="20577"/>
        <pc:sldMkLst>
          <pc:docMk/>
          <pc:sldMk cId="1448780597" sldId="363"/>
        </pc:sldMkLst>
      </pc:sldChg>
      <pc:sldChg chg="modNotesTx">
        <pc:chgData name="Stefan Hermann Strüder" userId="cadcda32-3d48-4925-b815-42bf204a7539" providerId="ADAL" clId="{EAAF0DC6-560C-4B2B-A654-38253063102D}" dt="2019-12-11T14:54:48.154" v="3472" actId="20577"/>
        <pc:sldMkLst>
          <pc:docMk/>
          <pc:sldMk cId="2622221338" sldId="364"/>
        </pc:sldMkLst>
      </pc:sldChg>
      <pc:sldChg chg="modNotesTx">
        <pc:chgData name="Stefan Hermann Strüder" userId="cadcda32-3d48-4925-b815-42bf204a7539" providerId="ADAL" clId="{EAAF0DC6-560C-4B2B-A654-38253063102D}" dt="2019-12-11T14:54:53.514" v="3474" actId="20577"/>
        <pc:sldMkLst>
          <pc:docMk/>
          <pc:sldMk cId="3887398753" sldId="368"/>
        </pc:sldMkLst>
      </pc:sldChg>
      <pc:sldChg chg="addSp modSp modNotesTx">
        <pc:chgData name="Stefan Hermann Strüder" userId="cadcda32-3d48-4925-b815-42bf204a7539" providerId="ADAL" clId="{EAAF0DC6-560C-4B2B-A654-38253063102D}" dt="2019-12-11T14:55:48.753" v="3488" actId="20577"/>
        <pc:sldMkLst>
          <pc:docMk/>
          <pc:sldMk cId="584351231" sldId="372"/>
        </pc:sldMkLst>
        <pc:spChg chg="add mod">
          <ac:chgData name="Stefan Hermann Strüder" userId="cadcda32-3d48-4925-b815-42bf204a7539" providerId="ADAL" clId="{EAAF0DC6-560C-4B2B-A654-38253063102D}" dt="2019-12-11T09:54:46.548" v="3229" actId="20577"/>
          <ac:spMkLst>
            <pc:docMk/>
            <pc:sldMk cId="584351231" sldId="372"/>
            <ac:spMk id="3" creationId="{BBFDE0CB-1002-41A7-9133-6EB8142E2EE1}"/>
          </ac:spMkLst>
        </pc:spChg>
        <pc:spChg chg="mod">
          <ac:chgData name="Stefan Hermann Strüder" userId="cadcda32-3d48-4925-b815-42bf204a7539" providerId="ADAL" clId="{EAAF0DC6-560C-4B2B-A654-38253063102D}" dt="2019-12-10T09:53:53.173" v="911" actId="20577"/>
          <ac:spMkLst>
            <pc:docMk/>
            <pc:sldMk cId="584351231" sldId="372"/>
            <ac:spMk id="25" creationId="{C3849084-5EF3-4349-B298-3EBB2590A830}"/>
          </ac:spMkLst>
        </pc:spChg>
        <pc:graphicFrameChg chg="mod modGraphic">
          <ac:chgData name="Stefan Hermann Strüder" userId="cadcda32-3d48-4925-b815-42bf204a7539" providerId="ADAL" clId="{EAAF0DC6-560C-4B2B-A654-38253063102D}" dt="2019-12-11T09:54:30.590" v="3208" actId="1076"/>
          <ac:graphicFrameMkLst>
            <pc:docMk/>
            <pc:sldMk cId="584351231" sldId="372"/>
            <ac:graphicFrameMk id="2" creationId="{607586C8-449B-4596-B85E-50980E439FDE}"/>
          </ac:graphicFrameMkLst>
        </pc:graphicFrameChg>
      </pc:sldChg>
      <pc:sldChg chg="modNotesTx">
        <pc:chgData name="Stefan Hermann Strüder" userId="cadcda32-3d48-4925-b815-42bf204a7539" providerId="ADAL" clId="{EAAF0DC6-560C-4B2B-A654-38253063102D}" dt="2019-12-11T14:54:46.936" v="3471" actId="20577"/>
        <pc:sldMkLst>
          <pc:docMk/>
          <pc:sldMk cId="2441083171" sldId="373"/>
        </pc:sldMkLst>
      </pc:sldChg>
      <pc:sldChg chg="modNotesTx">
        <pc:chgData name="Stefan Hermann Strüder" userId="cadcda32-3d48-4925-b815-42bf204a7539" providerId="ADAL" clId="{EAAF0DC6-560C-4B2B-A654-38253063102D}" dt="2019-12-11T14:55:44.387" v="3486" actId="20577"/>
        <pc:sldMkLst>
          <pc:docMk/>
          <pc:sldMk cId="1243275360" sldId="377"/>
        </pc:sldMkLst>
      </pc:sldChg>
      <pc:sldChg chg="modNotesTx">
        <pc:chgData name="Stefan Hermann Strüder" userId="cadcda32-3d48-4925-b815-42bf204a7539" providerId="ADAL" clId="{EAAF0DC6-560C-4B2B-A654-38253063102D}" dt="2019-12-11T14:55:24.673" v="3476" actId="20577"/>
        <pc:sldMkLst>
          <pc:docMk/>
          <pc:sldMk cId="1035977415" sldId="381"/>
        </pc:sldMkLst>
      </pc:sldChg>
      <pc:sldChg chg="modNotesTx">
        <pc:chgData name="Stefan Hermann Strüder" userId="cadcda32-3d48-4925-b815-42bf204a7539" providerId="ADAL" clId="{EAAF0DC6-560C-4B2B-A654-38253063102D}" dt="2019-12-11T14:55:23.225" v="3475" actId="20577"/>
        <pc:sldMkLst>
          <pc:docMk/>
          <pc:sldMk cId="790482112" sldId="383"/>
        </pc:sldMkLst>
      </pc:sldChg>
      <pc:sldChg chg="addSp delSp modSp modNotesTx">
        <pc:chgData name="Stefan Hermann Strüder" userId="cadcda32-3d48-4925-b815-42bf204a7539" providerId="ADAL" clId="{EAAF0DC6-560C-4B2B-A654-38253063102D}" dt="2019-12-11T14:54:36.067" v="3465" actId="20577"/>
        <pc:sldMkLst>
          <pc:docMk/>
          <pc:sldMk cId="969112116" sldId="387"/>
        </pc:sldMkLst>
        <pc:spChg chg="add mod">
          <ac:chgData name="Stefan Hermann Strüder" userId="cadcda32-3d48-4925-b815-42bf204a7539" providerId="ADAL" clId="{EAAF0DC6-560C-4B2B-A654-38253063102D}" dt="2019-12-11T14:45:19.941" v="3464" actId="1076"/>
          <ac:spMkLst>
            <pc:docMk/>
            <pc:sldMk cId="969112116" sldId="387"/>
            <ac:spMk id="3" creationId="{8A47C2D3-A13B-464A-9FBC-A126DF17F92E}"/>
          </ac:spMkLst>
        </pc:spChg>
        <pc:spChg chg="add del mod">
          <ac:chgData name="Stefan Hermann Strüder" userId="cadcda32-3d48-4925-b815-42bf204a7539" providerId="ADAL" clId="{EAAF0DC6-560C-4B2B-A654-38253063102D}" dt="2019-12-11T14:10:52.448" v="3453" actId="767"/>
          <ac:spMkLst>
            <pc:docMk/>
            <pc:sldMk cId="969112116" sldId="387"/>
            <ac:spMk id="7" creationId="{04B7C418-D868-43A9-B4E7-4E16496F627A}"/>
          </ac:spMkLst>
        </pc:spChg>
        <pc:cxnChg chg="add del mod">
          <ac:chgData name="Stefan Hermann Strüder" userId="cadcda32-3d48-4925-b815-42bf204a7539" providerId="ADAL" clId="{EAAF0DC6-560C-4B2B-A654-38253063102D}" dt="2019-12-11T14:10:54.106" v="3456" actId="11529"/>
          <ac:cxnSpMkLst>
            <pc:docMk/>
            <pc:sldMk cId="969112116" sldId="387"/>
            <ac:cxnSpMk id="6" creationId="{895E9431-8575-4E75-8B1D-D9C59A3D7787}"/>
          </ac:cxnSpMkLst>
        </pc:cxnChg>
      </pc:sldChg>
      <pc:sldChg chg="modNotesTx">
        <pc:chgData name="Stefan Hermann Strüder" userId="cadcda32-3d48-4925-b815-42bf204a7539" providerId="ADAL" clId="{EAAF0DC6-560C-4B2B-A654-38253063102D}" dt="2019-12-11T14:55:27.337" v="3477" actId="20577"/>
        <pc:sldMkLst>
          <pc:docMk/>
          <pc:sldMk cId="3997958511" sldId="390"/>
        </pc:sldMkLst>
      </pc:sldChg>
      <pc:sldChg chg="modNotesTx">
        <pc:chgData name="Stefan Hermann Strüder" userId="cadcda32-3d48-4925-b815-42bf204a7539" providerId="ADAL" clId="{EAAF0DC6-560C-4B2B-A654-38253063102D}" dt="2019-12-11T14:55:28.831" v="3478" actId="20577"/>
        <pc:sldMkLst>
          <pc:docMk/>
          <pc:sldMk cId="666905357" sldId="391"/>
        </pc:sldMkLst>
      </pc:sldChg>
      <pc:sldChg chg="modSp">
        <pc:chgData name="Stefan Hermann Strüder" userId="cadcda32-3d48-4925-b815-42bf204a7539" providerId="ADAL" clId="{EAAF0DC6-560C-4B2B-A654-38253063102D}" dt="2019-12-11T09:49:41.891" v="3189" actId="20577"/>
        <pc:sldMkLst>
          <pc:docMk/>
          <pc:sldMk cId="3838526334" sldId="392"/>
        </pc:sldMkLst>
        <pc:spChg chg="mod">
          <ac:chgData name="Stefan Hermann Strüder" userId="cadcda32-3d48-4925-b815-42bf204a7539" providerId="ADAL" clId="{EAAF0DC6-560C-4B2B-A654-38253063102D}" dt="2019-12-10T13:35:20.545" v="1076" actId="1076"/>
          <ac:spMkLst>
            <pc:docMk/>
            <pc:sldMk cId="3838526334" sldId="392"/>
            <ac:spMk id="11" creationId="{62CACC64-0AD2-4AE4-B840-F7F5458FC719}"/>
          </ac:spMkLst>
        </pc:spChg>
        <pc:spChg chg="mod">
          <ac:chgData name="Stefan Hermann Strüder" userId="cadcda32-3d48-4925-b815-42bf204a7539" providerId="ADAL" clId="{EAAF0DC6-560C-4B2B-A654-38253063102D}" dt="2019-12-10T09:53:57.989" v="913" actId="20577"/>
          <ac:spMkLst>
            <pc:docMk/>
            <pc:sldMk cId="3838526334" sldId="392"/>
            <ac:spMk id="25" creationId="{C3849084-5EF3-4349-B298-3EBB2590A830}"/>
          </ac:spMkLst>
        </pc:spChg>
        <pc:graphicFrameChg chg="mod modGraphic">
          <ac:chgData name="Stefan Hermann Strüder" userId="cadcda32-3d48-4925-b815-42bf204a7539" providerId="ADAL" clId="{EAAF0DC6-560C-4B2B-A654-38253063102D}" dt="2019-12-11T09:49:41.891" v="3189" actId="20577"/>
          <ac:graphicFrameMkLst>
            <pc:docMk/>
            <pc:sldMk cId="3838526334" sldId="392"/>
            <ac:graphicFrameMk id="2" creationId="{4FF54BC9-8A34-4248-B18E-AC2C75911672}"/>
          </ac:graphicFrameMkLst>
        </pc:graphicFrameChg>
      </pc:sldChg>
      <pc:sldChg chg="addSp delSp modSp">
        <pc:chgData name="Stefan Hermann Strüder" userId="cadcda32-3d48-4925-b815-42bf204a7539" providerId="ADAL" clId="{EAAF0DC6-560C-4B2B-A654-38253063102D}" dt="2019-12-10T09:32:31.545" v="482" actId="404"/>
        <pc:sldMkLst>
          <pc:docMk/>
          <pc:sldMk cId="2198085654" sldId="393"/>
        </pc:sldMkLst>
        <pc:spChg chg="add del mod">
          <ac:chgData name="Stefan Hermann Strüder" userId="cadcda32-3d48-4925-b815-42bf204a7539" providerId="ADAL" clId="{EAAF0DC6-560C-4B2B-A654-38253063102D}" dt="2019-12-10T09:17:46.989" v="250" actId="478"/>
          <ac:spMkLst>
            <pc:docMk/>
            <pc:sldMk cId="2198085654" sldId="393"/>
            <ac:spMk id="2" creationId="{C7EE8C6C-4F06-41BC-B33D-FC6A15C25456}"/>
          </ac:spMkLst>
        </pc:spChg>
        <pc:spChg chg="add mod">
          <ac:chgData name="Stefan Hermann Strüder" userId="cadcda32-3d48-4925-b815-42bf204a7539" providerId="ADAL" clId="{EAAF0DC6-560C-4B2B-A654-38253063102D}" dt="2019-12-10T09:23:24.100" v="357" actId="207"/>
          <ac:spMkLst>
            <pc:docMk/>
            <pc:sldMk cId="2198085654" sldId="393"/>
            <ac:spMk id="6" creationId="{027A0D0E-D461-46E3-B0A9-372C9AE86ABC}"/>
          </ac:spMkLst>
        </pc:spChg>
        <pc:spChg chg="mod">
          <ac:chgData name="Stefan Hermann Strüder" userId="cadcda32-3d48-4925-b815-42bf204a7539" providerId="ADAL" clId="{EAAF0DC6-560C-4B2B-A654-38253063102D}" dt="2019-12-10T09:32:31.545" v="482" actId="404"/>
          <ac:spMkLst>
            <pc:docMk/>
            <pc:sldMk cId="2198085654" sldId="393"/>
            <ac:spMk id="11" creationId="{62CACC64-0AD2-4AE4-B840-F7F5458FC719}"/>
          </ac:spMkLst>
        </pc:spChg>
        <pc:spChg chg="add mod">
          <ac:chgData name="Stefan Hermann Strüder" userId="cadcda32-3d48-4925-b815-42bf204a7539" providerId="ADAL" clId="{EAAF0DC6-560C-4B2B-A654-38253063102D}" dt="2019-12-10T09:21:22.642" v="332" actId="164"/>
          <ac:spMkLst>
            <pc:docMk/>
            <pc:sldMk cId="2198085654" sldId="393"/>
            <ac:spMk id="15" creationId="{3A1E0A3E-1A78-40BD-857E-16ABBC53C343}"/>
          </ac:spMkLst>
        </pc:spChg>
        <pc:grpChg chg="add mod">
          <ac:chgData name="Stefan Hermann Strüder" userId="cadcda32-3d48-4925-b815-42bf204a7539" providerId="ADAL" clId="{EAAF0DC6-560C-4B2B-A654-38253063102D}" dt="2019-12-10T09:23:47.761" v="359" actId="1076"/>
          <ac:grpSpMkLst>
            <pc:docMk/>
            <pc:sldMk cId="2198085654" sldId="393"/>
            <ac:grpSpMk id="7" creationId="{9F88614D-21BA-414E-AEBE-E158C420EDAD}"/>
          </ac:grpSpMkLst>
        </pc:grpChg>
        <pc:graphicFrameChg chg="del">
          <ac:chgData name="Stefan Hermann Strüder" userId="cadcda32-3d48-4925-b815-42bf204a7539" providerId="ADAL" clId="{EAAF0DC6-560C-4B2B-A654-38253063102D}" dt="2019-12-10T09:14:10.136" v="247" actId="478"/>
          <ac:graphicFrameMkLst>
            <pc:docMk/>
            <pc:sldMk cId="2198085654" sldId="393"/>
            <ac:graphicFrameMk id="3" creationId="{0AC0B615-0591-4B69-9C4D-B78BA7942F96}"/>
          </ac:graphicFrameMkLst>
        </pc:graphicFrameChg>
      </pc:sldChg>
      <pc:sldChg chg="modNotesTx">
        <pc:chgData name="Stefan Hermann Strüder" userId="cadcda32-3d48-4925-b815-42bf204a7539" providerId="ADAL" clId="{EAAF0DC6-560C-4B2B-A654-38253063102D}" dt="2019-12-11T14:54:42.489" v="3469" actId="20577"/>
        <pc:sldMkLst>
          <pc:docMk/>
          <pc:sldMk cId="787741587" sldId="394"/>
        </pc:sldMkLst>
      </pc:sldChg>
      <pc:sldChg chg="modNotesTx">
        <pc:chgData name="Stefan Hermann Strüder" userId="cadcda32-3d48-4925-b815-42bf204a7539" providerId="ADAL" clId="{EAAF0DC6-560C-4B2B-A654-38253063102D}" dt="2019-12-11T14:54:44.753" v="3470" actId="20577"/>
        <pc:sldMkLst>
          <pc:docMk/>
          <pc:sldMk cId="2919629146" sldId="395"/>
        </pc:sldMkLst>
      </pc:sldChg>
      <pc:sldChg chg="modSp">
        <pc:chgData name="Stefan Hermann Strüder" userId="cadcda32-3d48-4925-b815-42bf204a7539" providerId="ADAL" clId="{EAAF0DC6-560C-4B2B-A654-38253063102D}" dt="2019-12-10T15:38:20.107" v="2844" actId="20577"/>
        <pc:sldMkLst>
          <pc:docMk/>
          <pc:sldMk cId="1495201646" sldId="396"/>
        </pc:sldMkLst>
        <pc:spChg chg="mod">
          <ac:chgData name="Stefan Hermann Strüder" userId="cadcda32-3d48-4925-b815-42bf204a7539" providerId="ADAL" clId="{EAAF0DC6-560C-4B2B-A654-38253063102D}" dt="2019-12-10T15:38:20.107" v="2844" actId="20577"/>
          <ac:spMkLst>
            <pc:docMk/>
            <pc:sldMk cId="1495201646" sldId="396"/>
            <ac:spMk id="11" creationId="{62CACC64-0AD2-4AE4-B840-F7F5458FC719}"/>
          </ac:spMkLst>
        </pc:spChg>
      </pc:sldChg>
      <pc:sldChg chg="modNotesTx">
        <pc:chgData name="Stefan Hermann Strüder" userId="cadcda32-3d48-4925-b815-42bf204a7539" providerId="ADAL" clId="{EAAF0DC6-560C-4B2B-A654-38253063102D}" dt="2019-12-11T14:55:33.537" v="3479" actId="20577"/>
        <pc:sldMkLst>
          <pc:docMk/>
          <pc:sldMk cId="994090113" sldId="397"/>
        </pc:sldMkLst>
      </pc:sldChg>
      <pc:sldChg chg="modNotesTx">
        <pc:chgData name="Stefan Hermann Strüder" userId="cadcda32-3d48-4925-b815-42bf204a7539" providerId="ADAL" clId="{EAAF0DC6-560C-4B2B-A654-38253063102D}" dt="2019-12-11T14:55:45.848" v="3487" actId="20577"/>
        <pc:sldMkLst>
          <pc:docMk/>
          <pc:sldMk cId="1106184904" sldId="398"/>
        </pc:sldMkLst>
      </pc:sldChg>
      <pc:sldChg chg="modSp">
        <pc:chgData name="Stefan Hermann Strüder" userId="cadcda32-3d48-4925-b815-42bf204a7539" providerId="ADAL" clId="{EAAF0DC6-560C-4B2B-A654-38253063102D}" dt="2019-12-10T09:54:41.094" v="927" actId="20577"/>
        <pc:sldMkLst>
          <pc:docMk/>
          <pc:sldMk cId="3568599276" sldId="400"/>
        </pc:sldMkLst>
        <pc:spChg chg="mod">
          <ac:chgData name="Stefan Hermann Strüder" userId="cadcda32-3d48-4925-b815-42bf204a7539" providerId="ADAL" clId="{EAAF0DC6-560C-4B2B-A654-38253063102D}" dt="2019-12-10T09:54:41.094" v="927" actId="20577"/>
          <ac:spMkLst>
            <pc:docMk/>
            <pc:sldMk cId="3568599276" sldId="400"/>
            <ac:spMk id="20" creationId="{6BAD016A-9656-410F-A0A3-277A99F90C58}"/>
          </ac:spMkLst>
        </pc:spChg>
      </pc:sldChg>
      <pc:sldChg chg="modSp">
        <pc:chgData name="Stefan Hermann Strüder" userId="cadcda32-3d48-4925-b815-42bf204a7539" providerId="ADAL" clId="{EAAF0DC6-560C-4B2B-A654-38253063102D}" dt="2019-12-10T09:54:37.780" v="925" actId="20577"/>
        <pc:sldMkLst>
          <pc:docMk/>
          <pc:sldMk cId="951088317" sldId="401"/>
        </pc:sldMkLst>
        <pc:spChg chg="mod">
          <ac:chgData name="Stefan Hermann Strüder" userId="cadcda32-3d48-4925-b815-42bf204a7539" providerId="ADAL" clId="{EAAF0DC6-560C-4B2B-A654-38253063102D}" dt="2019-12-10T09:54:37.780" v="925" actId="20577"/>
          <ac:spMkLst>
            <pc:docMk/>
            <pc:sldMk cId="951088317" sldId="401"/>
            <ac:spMk id="19" creationId="{81986E1E-A644-43DA-8474-7C113961C4EA}"/>
          </ac:spMkLst>
        </pc:spChg>
      </pc:sldChg>
      <pc:sldChg chg="modSp">
        <pc:chgData name="Stefan Hermann Strüder" userId="cadcda32-3d48-4925-b815-42bf204a7539" providerId="ADAL" clId="{EAAF0DC6-560C-4B2B-A654-38253063102D}" dt="2019-12-10T09:54:44.598" v="929" actId="20577"/>
        <pc:sldMkLst>
          <pc:docMk/>
          <pc:sldMk cId="1208446628" sldId="402"/>
        </pc:sldMkLst>
        <pc:spChg chg="mod">
          <ac:chgData name="Stefan Hermann Strüder" userId="cadcda32-3d48-4925-b815-42bf204a7539" providerId="ADAL" clId="{EAAF0DC6-560C-4B2B-A654-38253063102D}" dt="2019-12-10T09:54:44.598" v="929" actId="20577"/>
          <ac:spMkLst>
            <pc:docMk/>
            <pc:sldMk cId="1208446628" sldId="402"/>
            <ac:spMk id="21" creationId="{FCF3F734-BDFF-4EE1-A3C4-AC0996BDF12A}"/>
          </ac:spMkLst>
        </pc:spChg>
      </pc:sldChg>
      <pc:sldChg chg="modSp add">
        <pc:chgData name="Stefan Hermann Strüder" userId="cadcda32-3d48-4925-b815-42bf204a7539" providerId="ADAL" clId="{EAAF0DC6-560C-4B2B-A654-38253063102D}" dt="2019-12-11T10:45:20.965" v="3384" actId="20577"/>
        <pc:sldMkLst>
          <pc:docMk/>
          <pc:sldMk cId="467600587" sldId="403"/>
        </pc:sldMkLst>
        <pc:spChg chg="mod">
          <ac:chgData name="Stefan Hermann Strüder" userId="cadcda32-3d48-4925-b815-42bf204a7539" providerId="ADAL" clId="{EAAF0DC6-560C-4B2B-A654-38253063102D}" dt="2019-12-11T10:45:20.965" v="3384" actId="20577"/>
          <ac:spMkLst>
            <pc:docMk/>
            <pc:sldMk cId="467600587" sldId="403"/>
            <ac:spMk id="11" creationId="{62CACC64-0AD2-4AE4-B840-F7F5458FC719}"/>
          </ac:spMkLst>
        </pc:spChg>
        <pc:spChg chg="mod">
          <ac:chgData name="Stefan Hermann Strüder" userId="cadcda32-3d48-4925-b815-42bf204a7539" providerId="ADAL" clId="{EAAF0DC6-560C-4B2B-A654-38253063102D}" dt="2019-12-10T09:53:49.469" v="909" actId="20577"/>
          <ac:spMkLst>
            <pc:docMk/>
            <pc:sldMk cId="467600587" sldId="403"/>
            <ac:spMk id="25" creationId="{C3849084-5EF3-4349-B298-3EBB2590A830}"/>
          </ac:spMkLst>
        </pc:spChg>
        <pc:graphicFrameChg chg="mod">
          <ac:chgData name="Stefan Hermann Strüder" userId="cadcda32-3d48-4925-b815-42bf204a7539" providerId="ADAL" clId="{EAAF0DC6-560C-4B2B-A654-38253063102D}" dt="2019-12-10T10:05:58.511" v="976" actId="1076"/>
          <ac:graphicFrameMkLst>
            <pc:docMk/>
            <pc:sldMk cId="467600587" sldId="403"/>
            <ac:graphicFrameMk id="3" creationId="{0AC0B615-0591-4B69-9C4D-B78BA7942F96}"/>
          </ac:graphicFrameMkLst>
        </pc:graphicFrameChg>
      </pc:sldChg>
      <pc:sldChg chg="addSp delSp modSp add">
        <pc:chgData name="Stefan Hermann Strüder" userId="cadcda32-3d48-4925-b815-42bf204a7539" providerId="ADAL" clId="{EAAF0DC6-560C-4B2B-A654-38253063102D}" dt="2019-12-10T09:54:34.254" v="923" actId="20577"/>
        <pc:sldMkLst>
          <pc:docMk/>
          <pc:sldMk cId="3079119703" sldId="404"/>
        </pc:sldMkLst>
        <pc:spChg chg="mod">
          <ac:chgData name="Stefan Hermann Strüder" userId="cadcda32-3d48-4925-b815-42bf204a7539" providerId="ADAL" clId="{EAAF0DC6-560C-4B2B-A654-38253063102D}" dt="2019-12-10T09:33:51.441" v="494" actId="1076"/>
          <ac:spMkLst>
            <pc:docMk/>
            <pc:sldMk cId="3079119703" sldId="404"/>
            <ac:spMk id="2" creationId="{9477AF2A-B522-4E1A-AEF4-4534DDF49E58}"/>
          </ac:spMkLst>
        </pc:spChg>
        <pc:spChg chg="add">
          <ac:chgData name="Stefan Hermann Strüder" userId="cadcda32-3d48-4925-b815-42bf204a7539" providerId="ADAL" clId="{EAAF0DC6-560C-4B2B-A654-38253063102D}" dt="2019-12-10T09:33:55.038" v="495"/>
          <ac:spMkLst>
            <pc:docMk/>
            <pc:sldMk cId="3079119703" sldId="404"/>
            <ac:spMk id="12" creationId="{DFA29522-C8CE-4602-B77E-48024705E8C7}"/>
          </ac:spMkLst>
        </pc:spChg>
        <pc:spChg chg="del">
          <ac:chgData name="Stefan Hermann Strüder" userId="cadcda32-3d48-4925-b815-42bf204a7539" providerId="ADAL" clId="{EAAF0DC6-560C-4B2B-A654-38253063102D}" dt="2019-12-10T09:33:48.156" v="493" actId="478"/>
          <ac:spMkLst>
            <pc:docMk/>
            <pc:sldMk cId="3079119703" sldId="404"/>
            <ac:spMk id="14" creationId="{AFBBB7E3-0357-4507-87BC-E201D132AD54}"/>
          </ac:spMkLst>
        </pc:spChg>
        <pc:spChg chg="mod">
          <ac:chgData name="Stefan Hermann Strüder" userId="cadcda32-3d48-4925-b815-42bf204a7539" providerId="ADAL" clId="{EAAF0DC6-560C-4B2B-A654-38253063102D}" dt="2019-12-10T09:54:34.254" v="923" actId="20577"/>
          <ac:spMkLst>
            <pc:docMk/>
            <pc:sldMk cId="3079119703" sldId="404"/>
            <ac:spMk id="19" creationId="{0A1EA59F-642B-4504-9C5E-C06CD7F2EBFE}"/>
          </ac:spMkLst>
        </pc:spChg>
      </pc:sldChg>
      <pc:sldChg chg="addSp delSp modSp add ord">
        <pc:chgData name="Stefan Hermann Strüder" userId="cadcda32-3d48-4925-b815-42bf204a7539" providerId="ADAL" clId="{EAAF0DC6-560C-4B2B-A654-38253063102D}" dt="2019-12-11T12:23:28.006" v="3435" actId="1076"/>
        <pc:sldMkLst>
          <pc:docMk/>
          <pc:sldMk cId="3438729880" sldId="405"/>
        </pc:sldMkLst>
        <pc:spChg chg="add mod">
          <ac:chgData name="Stefan Hermann Strüder" userId="cadcda32-3d48-4925-b815-42bf204a7539" providerId="ADAL" clId="{EAAF0DC6-560C-4B2B-A654-38253063102D}" dt="2019-12-11T12:23:28.006" v="3435" actId="1076"/>
          <ac:spMkLst>
            <pc:docMk/>
            <pc:sldMk cId="3438729880" sldId="405"/>
            <ac:spMk id="2" creationId="{A21EAF37-7C8B-4244-B0F7-68AF3E690D83}"/>
          </ac:spMkLst>
        </pc:spChg>
        <pc:spChg chg="mod">
          <ac:chgData name="Stefan Hermann Strüder" userId="cadcda32-3d48-4925-b815-42bf204a7539" providerId="ADAL" clId="{EAAF0DC6-560C-4B2B-A654-38253063102D}" dt="2019-12-11T12:03:49.697" v="3427"/>
          <ac:spMkLst>
            <pc:docMk/>
            <pc:sldMk cId="3438729880" sldId="405"/>
            <ac:spMk id="11" creationId="{62CACC64-0AD2-4AE4-B840-F7F5458FC719}"/>
          </ac:spMkLst>
        </pc:spChg>
        <pc:spChg chg="add mod">
          <ac:chgData name="Stefan Hermann Strüder" userId="cadcda32-3d48-4925-b815-42bf204a7539" providerId="ADAL" clId="{EAAF0DC6-560C-4B2B-A654-38253063102D}" dt="2019-12-11T09:40:38.656" v="3167" actId="5793"/>
          <ac:spMkLst>
            <pc:docMk/>
            <pc:sldMk cId="3438729880" sldId="405"/>
            <ac:spMk id="15" creationId="{695F35CF-D340-4AB5-9FD0-E46B6D9F290D}"/>
          </ac:spMkLst>
        </pc:spChg>
        <pc:spChg chg="mod">
          <ac:chgData name="Stefan Hermann Strüder" userId="cadcda32-3d48-4925-b815-42bf204a7539" providerId="ADAL" clId="{EAAF0DC6-560C-4B2B-A654-38253063102D}" dt="2019-12-10T09:54:01.660" v="915" actId="20577"/>
          <ac:spMkLst>
            <pc:docMk/>
            <pc:sldMk cId="3438729880" sldId="405"/>
            <ac:spMk id="25" creationId="{C3849084-5EF3-4349-B298-3EBB2590A830}"/>
          </ac:spMkLst>
        </pc:spChg>
        <pc:graphicFrameChg chg="del">
          <ac:chgData name="Stefan Hermann Strüder" userId="cadcda32-3d48-4925-b815-42bf204a7539" providerId="ADAL" clId="{EAAF0DC6-560C-4B2B-A654-38253063102D}" dt="2019-12-10T09:42:25.027" v="604" actId="478"/>
          <ac:graphicFrameMkLst>
            <pc:docMk/>
            <pc:sldMk cId="3438729880" sldId="405"/>
            <ac:graphicFrameMk id="3" creationId="{0AC0B615-0591-4B69-9C4D-B78BA7942F96}"/>
          </ac:graphicFrameMkLst>
        </pc:graphicFrameChg>
        <pc:picChg chg="add del mod">
          <ac:chgData name="Stefan Hermann Strüder" userId="cadcda32-3d48-4925-b815-42bf204a7539" providerId="ADAL" clId="{EAAF0DC6-560C-4B2B-A654-38253063102D}" dt="2019-12-11T09:32:44.909" v="3016" actId="478"/>
          <ac:picMkLst>
            <pc:docMk/>
            <pc:sldMk cId="3438729880" sldId="405"/>
            <ac:picMk id="3" creationId="{421A1234-4E06-43ED-AD14-DAC4CD959F3F}"/>
          </ac:picMkLst>
        </pc:picChg>
      </pc:sldChg>
      <pc:sldChg chg="addSp delSp modSp add">
        <pc:chgData name="Stefan Hermann Strüder" userId="cadcda32-3d48-4925-b815-42bf204a7539" providerId="ADAL" clId="{EAAF0DC6-560C-4B2B-A654-38253063102D}" dt="2019-12-11T10:13:16.003" v="3316" actId="14"/>
        <pc:sldMkLst>
          <pc:docMk/>
          <pc:sldMk cId="2772071032" sldId="406"/>
        </pc:sldMkLst>
        <pc:spChg chg="mod">
          <ac:chgData name="Stefan Hermann Strüder" userId="cadcda32-3d48-4925-b815-42bf204a7539" providerId="ADAL" clId="{EAAF0DC6-560C-4B2B-A654-38253063102D}" dt="2019-12-11T10:13:16.003" v="3316" actId="14"/>
          <ac:spMkLst>
            <pc:docMk/>
            <pc:sldMk cId="2772071032" sldId="406"/>
            <ac:spMk id="11" creationId="{62CACC64-0AD2-4AE4-B840-F7F5458FC719}"/>
          </ac:spMkLst>
        </pc:spChg>
        <pc:spChg chg="add">
          <ac:chgData name="Stefan Hermann Strüder" userId="cadcda32-3d48-4925-b815-42bf204a7539" providerId="ADAL" clId="{EAAF0DC6-560C-4B2B-A654-38253063102D}" dt="2019-12-11T09:40:42.181" v="3168"/>
          <ac:spMkLst>
            <pc:docMk/>
            <pc:sldMk cId="2772071032" sldId="406"/>
            <ac:spMk id="15" creationId="{755AE052-7679-4082-AF69-F095182B21D8}"/>
          </ac:spMkLst>
        </pc:spChg>
        <pc:picChg chg="del">
          <ac:chgData name="Stefan Hermann Strüder" userId="cadcda32-3d48-4925-b815-42bf204a7539" providerId="ADAL" clId="{EAAF0DC6-560C-4B2B-A654-38253063102D}" dt="2019-12-11T09:35:05.338" v="3018" actId="478"/>
          <ac:picMkLst>
            <pc:docMk/>
            <pc:sldMk cId="2772071032" sldId="406"/>
            <ac:picMk id="3" creationId="{421A1234-4E06-43ED-AD14-DAC4CD959F3F}"/>
          </ac:picMkLst>
        </pc:picChg>
      </pc:sldChg>
    </pc:docChg>
  </pc:docChgLst>
  <pc:docChgLst>
    <pc:chgData name="Stefan Hermann Strüder" userId="cadcda32-3d48-4925-b815-42bf204a7539" providerId="ADAL" clId="{F65F4536-5BC1-4353-A112-C0754CD31CA2}"/>
    <pc:docChg chg="undo custSel addSld delSld modSld sldOrd">
      <pc:chgData name="Stefan Hermann Strüder" userId="cadcda32-3d48-4925-b815-42bf204a7539" providerId="ADAL" clId="{F65F4536-5BC1-4353-A112-C0754CD31CA2}" dt="2019-05-20T14:58:44.209" v="5109" actId="313"/>
      <pc:docMkLst>
        <pc:docMk/>
      </pc:docMkLst>
      <pc:sldChg chg="addSp delSp modSp modNotesTx">
        <pc:chgData name="Stefan Hermann Strüder" userId="cadcda32-3d48-4925-b815-42bf204a7539" providerId="ADAL" clId="{F65F4536-5BC1-4353-A112-C0754CD31CA2}" dt="2019-05-20T13:24:20.257" v="4714" actId="12"/>
        <pc:sldMkLst>
          <pc:docMk/>
          <pc:sldMk cId="288681660" sldId="256"/>
        </pc:sldMkLst>
        <pc:spChg chg="add mod">
          <ac:chgData name="Stefan Hermann Strüder" userId="cadcda32-3d48-4925-b815-42bf204a7539" providerId="ADAL" clId="{F65F4536-5BC1-4353-A112-C0754CD31CA2}" dt="2019-05-18T15:39:19.081" v="2608" actId="1076"/>
          <ac:spMkLst>
            <pc:docMk/>
            <pc:sldMk cId="288681660" sldId="256"/>
            <ac:spMk id="3" creationId="{4E46C9C7-E0CA-4E42-9284-FE4E95843CB6}"/>
          </ac:spMkLst>
        </pc:spChg>
        <pc:spChg chg="add mod">
          <ac:chgData name="Stefan Hermann Strüder" userId="cadcda32-3d48-4925-b815-42bf204a7539" providerId="ADAL" clId="{F65F4536-5BC1-4353-A112-C0754CD31CA2}" dt="2019-05-18T15:42:42.165" v="2644" actId="1076"/>
          <ac:spMkLst>
            <pc:docMk/>
            <pc:sldMk cId="288681660" sldId="256"/>
            <ac:spMk id="6" creationId="{F2EBB0D5-1FF0-4F0D-A7DE-213B7729247D}"/>
          </ac:spMkLst>
        </pc:spChg>
        <pc:spChg chg="add del mod">
          <ac:chgData name="Stefan Hermann Strüder" userId="cadcda32-3d48-4925-b815-42bf204a7539" providerId="ADAL" clId="{F65F4536-5BC1-4353-A112-C0754CD31CA2}" dt="2019-05-18T15:42:43.315" v="2645" actId="478"/>
          <ac:spMkLst>
            <pc:docMk/>
            <pc:sldMk cId="288681660" sldId="256"/>
            <ac:spMk id="7" creationId="{B933880A-D63B-4625-B8E9-2CCD1011DBA9}"/>
          </ac:spMkLst>
        </pc:spChg>
        <pc:spChg chg="del mod">
          <ac:chgData name="Stefan Hermann Strüder" userId="cadcda32-3d48-4925-b815-42bf204a7539" providerId="ADAL" clId="{F65F4536-5BC1-4353-A112-C0754CD31CA2}" dt="2019-05-18T15:19:37.101" v="2287" actId="478"/>
          <ac:spMkLst>
            <pc:docMk/>
            <pc:sldMk cId="288681660" sldId="256"/>
            <ac:spMk id="11" creationId="{D4B53C3A-CEB6-4BF4-80C3-3B0172D4ECC0}"/>
          </ac:spMkLst>
        </pc:spChg>
        <pc:spChg chg="add mod">
          <ac:chgData name="Stefan Hermann Strüder" userId="cadcda32-3d48-4925-b815-42bf204a7539" providerId="ADAL" clId="{F65F4536-5BC1-4353-A112-C0754CD31CA2}" dt="2019-05-17T17:19:27.410" v="1434" actId="113"/>
          <ac:spMkLst>
            <pc:docMk/>
            <pc:sldMk cId="288681660" sldId="256"/>
            <ac:spMk id="13" creationId="{3AF52A7C-64A4-493D-BA78-F98C34982838}"/>
          </ac:spMkLst>
        </pc:spChg>
        <pc:spChg chg="mod">
          <ac:chgData name="Stefan Hermann Strüder" userId="cadcda32-3d48-4925-b815-42bf204a7539" providerId="ADAL" clId="{F65F4536-5BC1-4353-A112-C0754CD31CA2}" dt="2019-05-18T15:22:53.272" v="2380" actId="14100"/>
          <ac:spMkLst>
            <pc:docMk/>
            <pc:sldMk cId="288681660" sldId="256"/>
            <ac:spMk id="15" creationId="{0F968995-554C-4D5B-AD2F-815A161DD0E6}"/>
          </ac:spMkLst>
        </pc:spChg>
        <pc:spChg chg="mod">
          <ac:chgData name="Stefan Hermann Strüder" userId="cadcda32-3d48-4925-b815-42bf204a7539" providerId="ADAL" clId="{F65F4536-5BC1-4353-A112-C0754CD31CA2}" dt="2019-05-18T15:22:07.489" v="2370" actId="20577"/>
          <ac:spMkLst>
            <pc:docMk/>
            <pc:sldMk cId="288681660" sldId="256"/>
            <ac:spMk id="16" creationId="{F45FF4C8-8243-4FA9-BCC8-5329CA0372BD}"/>
          </ac:spMkLst>
        </pc:spChg>
        <pc:spChg chg="mod">
          <ac:chgData name="Stefan Hermann Strüder" userId="cadcda32-3d48-4925-b815-42bf204a7539" providerId="ADAL" clId="{F65F4536-5BC1-4353-A112-C0754CD31CA2}" dt="2019-05-18T15:23:33.245" v="2405" actId="20577"/>
          <ac:spMkLst>
            <pc:docMk/>
            <pc:sldMk cId="288681660" sldId="256"/>
            <ac:spMk id="17" creationId="{E43322CD-ADF6-4384-B2C3-3F83FFFDEA81}"/>
          </ac:spMkLst>
        </pc:spChg>
        <pc:spChg chg="del">
          <ac:chgData name="Stefan Hermann Strüder" userId="cadcda32-3d48-4925-b815-42bf204a7539" providerId="ADAL" clId="{F65F4536-5BC1-4353-A112-C0754CD31CA2}" dt="2019-05-17T17:19:12.942" v="1390" actId="478"/>
          <ac:spMkLst>
            <pc:docMk/>
            <pc:sldMk cId="288681660" sldId="256"/>
            <ac:spMk id="22" creationId="{1420E6A5-F6D3-4286-ABB4-742C817CF6B8}"/>
          </ac:spMkLst>
        </pc:spChg>
        <pc:grpChg chg="add mod">
          <ac:chgData name="Stefan Hermann Strüder" userId="cadcda32-3d48-4925-b815-42bf204a7539" providerId="ADAL" clId="{F65F4536-5BC1-4353-A112-C0754CD31CA2}" dt="2019-05-18T15:22:45.337" v="2377"/>
          <ac:grpSpMkLst>
            <pc:docMk/>
            <pc:sldMk cId="288681660" sldId="256"/>
            <ac:grpSpMk id="14" creationId="{36030781-7C9C-47C5-924E-5E407E7C2E0C}"/>
          </ac:grpSpMkLst>
        </pc:grpChg>
        <pc:graphicFrameChg chg="add mod modGraphic">
          <ac:chgData name="Stefan Hermann Strüder" userId="cadcda32-3d48-4925-b815-42bf204a7539" providerId="ADAL" clId="{F65F4536-5BC1-4353-A112-C0754CD31CA2}" dt="2019-05-18T15:42:51.025" v="2646"/>
          <ac:graphicFrameMkLst>
            <pc:docMk/>
            <pc:sldMk cId="288681660" sldId="256"/>
            <ac:graphicFrameMk id="2" creationId="{51E7C93B-398C-47F7-8E23-B397DF604491}"/>
          </ac:graphicFrameMkLst>
        </pc:graphicFrameChg>
        <pc:graphicFrameChg chg="add del mod modGraphic">
          <ac:chgData name="Stefan Hermann Strüder" userId="cadcda32-3d48-4925-b815-42bf204a7539" providerId="ADAL" clId="{F65F4536-5BC1-4353-A112-C0754CD31CA2}" dt="2019-05-18T15:28:32.099" v="2429" actId="478"/>
          <ac:graphicFrameMkLst>
            <pc:docMk/>
            <pc:sldMk cId="288681660" sldId="256"/>
            <ac:graphicFrameMk id="18" creationId="{833BAD5F-E911-48D8-A89F-2FB5BF35A5D9}"/>
          </ac:graphicFrameMkLst>
        </pc:graphicFrameChg>
        <pc:graphicFrameChg chg="mod">
          <ac:chgData name="Stefan Hermann Strüder" userId="cadcda32-3d48-4925-b815-42bf204a7539" providerId="ADAL" clId="{F65F4536-5BC1-4353-A112-C0754CD31CA2}" dt="2019-05-09T12:50:01.873" v="24"/>
          <ac:graphicFrameMkLst>
            <pc:docMk/>
            <pc:sldMk cId="288681660" sldId="256"/>
            <ac:graphicFrameMk id="28" creationId="{65E0F769-6A06-4F7B-BDCA-4F025C529FC0}"/>
          </ac:graphicFrameMkLst>
        </pc:graphicFrameChg>
      </pc:sldChg>
      <pc:sldChg chg="modSp modNotesTx">
        <pc:chgData name="Stefan Hermann Strüder" userId="cadcda32-3d48-4925-b815-42bf204a7539" providerId="ADAL" clId="{F65F4536-5BC1-4353-A112-C0754CD31CA2}" dt="2019-05-20T14:56:48.124" v="5105" actId="20577"/>
        <pc:sldMkLst>
          <pc:docMk/>
          <pc:sldMk cId="3449039440" sldId="257"/>
        </pc:sldMkLst>
        <pc:spChg chg="mod">
          <ac:chgData name="Stefan Hermann Strüder" userId="cadcda32-3d48-4925-b815-42bf204a7539" providerId="ADAL" clId="{F65F4536-5BC1-4353-A112-C0754CD31CA2}" dt="2019-05-09T15:43:20.237" v="1026" actId="1076"/>
          <ac:spMkLst>
            <pc:docMk/>
            <pc:sldMk cId="3449039440" sldId="257"/>
            <ac:spMk id="10" creationId="{B2F2DE09-8497-44F1-A717-EC1B62887531}"/>
          </ac:spMkLst>
        </pc:spChg>
        <pc:spChg chg="mod">
          <ac:chgData name="Stefan Hermann Strüder" userId="cadcda32-3d48-4925-b815-42bf204a7539" providerId="ADAL" clId="{F65F4536-5BC1-4353-A112-C0754CD31CA2}" dt="2019-05-09T15:14:37.083" v="42" actId="20577"/>
          <ac:spMkLst>
            <pc:docMk/>
            <pc:sldMk cId="3449039440" sldId="257"/>
            <ac:spMk id="21" creationId="{30CC32F1-AB9F-4479-882C-561A96000A82}"/>
          </ac:spMkLst>
        </pc:spChg>
        <pc:graphicFrameChg chg="mod">
          <ac:chgData name="Stefan Hermann Strüder" userId="cadcda32-3d48-4925-b815-42bf204a7539" providerId="ADAL" clId="{F65F4536-5BC1-4353-A112-C0754CD31CA2}" dt="2019-05-09T12:51:16.672" v="31"/>
          <ac:graphicFrameMkLst>
            <pc:docMk/>
            <pc:sldMk cId="3449039440" sldId="257"/>
            <ac:graphicFrameMk id="26" creationId="{06A8B04E-87A6-4B27-8B2E-8842BCB176E7}"/>
          </ac:graphicFrameMkLst>
        </pc:graphicFrameChg>
      </pc:sldChg>
      <pc:sldChg chg="modNotesTx">
        <pc:chgData name="Stefan Hermann Strüder" userId="cadcda32-3d48-4925-b815-42bf204a7539" providerId="ADAL" clId="{F65F4536-5BC1-4353-A112-C0754CD31CA2}" dt="2019-05-20T13:23:54.918" v="4709" actId="12"/>
        <pc:sldMkLst>
          <pc:docMk/>
          <pc:sldMk cId="3130144294" sldId="259"/>
        </pc:sldMkLst>
      </pc:sldChg>
      <pc:sldChg chg="addSp delSp modSp modNotesTx">
        <pc:chgData name="Stefan Hermann Strüder" userId="cadcda32-3d48-4925-b815-42bf204a7539" providerId="ADAL" clId="{F65F4536-5BC1-4353-A112-C0754CD31CA2}" dt="2019-05-20T14:58:44.209" v="5109" actId="313"/>
        <pc:sldMkLst>
          <pc:docMk/>
          <pc:sldMk cId="3676226598" sldId="260"/>
        </pc:sldMkLst>
        <pc:spChg chg="mod">
          <ac:chgData name="Stefan Hermann Strüder" userId="cadcda32-3d48-4925-b815-42bf204a7539" providerId="ADAL" clId="{F65F4536-5BC1-4353-A112-C0754CD31CA2}" dt="2019-05-18T15:44:46.583" v="2655" actId="1076"/>
          <ac:spMkLst>
            <pc:docMk/>
            <pc:sldMk cId="3676226598" sldId="260"/>
            <ac:spMk id="2" creationId="{38254554-5FD6-46B8-BABB-E11268AA24EF}"/>
          </ac:spMkLst>
        </pc:spChg>
        <pc:spChg chg="add del mod">
          <ac:chgData name="Stefan Hermann Strüder" userId="cadcda32-3d48-4925-b815-42bf204a7539" providerId="ADAL" clId="{F65F4536-5BC1-4353-A112-C0754CD31CA2}" dt="2019-05-18T15:12:48.162" v="2212" actId="478"/>
          <ac:spMkLst>
            <pc:docMk/>
            <pc:sldMk cId="3676226598" sldId="260"/>
            <ac:spMk id="11" creationId="{3CB2F2A4-85AE-4738-8016-148D7BB99802}"/>
          </ac:spMkLst>
        </pc:spChg>
        <pc:spChg chg="mod">
          <ac:chgData name="Stefan Hermann Strüder" userId="cadcda32-3d48-4925-b815-42bf204a7539" providerId="ADAL" clId="{F65F4536-5BC1-4353-A112-C0754CD31CA2}" dt="2019-05-19T07:31:34.099" v="2686" actId="14100"/>
          <ac:spMkLst>
            <pc:docMk/>
            <pc:sldMk cId="3676226598" sldId="260"/>
            <ac:spMk id="12" creationId="{634FC1D8-B774-4638-90E6-34832E2DCF61}"/>
          </ac:spMkLst>
        </pc:spChg>
        <pc:spChg chg="mod">
          <ac:chgData name="Stefan Hermann Strüder" userId="cadcda32-3d48-4925-b815-42bf204a7539" providerId="ADAL" clId="{F65F4536-5BC1-4353-A112-C0754CD31CA2}" dt="2019-05-19T07:31:38.883" v="2687" actId="14100"/>
          <ac:spMkLst>
            <pc:docMk/>
            <pc:sldMk cId="3676226598" sldId="260"/>
            <ac:spMk id="13" creationId="{74144C42-BDA5-448B-AB87-FEAD3EFEB8B0}"/>
          </ac:spMkLst>
        </pc:spChg>
        <pc:spChg chg="mod">
          <ac:chgData name="Stefan Hermann Strüder" userId="cadcda32-3d48-4925-b815-42bf204a7539" providerId="ADAL" clId="{F65F4536-5BC1-4353-A112-C0754CD31CA2}" dt="2019-05-19T07:31:50.011" v="2690" actId="1076"/>
          <ac:spMkLst>
            <pc:docMk/>
            <pc:sldMk cId="3676226598" sldId="260"/>
            <ac:spMk id="14" creationId="{46F42DB1-6AF9-48AA-A4E1-33E63345C1E7}"/>
          </ac:spMkLst>
        </pc:spChg>
        <pc:grpChg chg="add del mod">
          <ac:chgData name="Stefan Hermann Strüder" userId="cadcda32-3d48-4925-b815-42bf204a7539" providerId="ADAL" clId="{F65F4536-5BC1-4353-A112-C0754CD31CA2}" dt="2019-05-19T07:32:03.070" v="2692" actId="478"/>
          <ac:grpSpMkLst>
            <pc:docMk/>
            <pc:sldMk cId="3676226598" sldId="260"/>
            <ac:grpSpMk id="11" creationId="{A5E4F4B5-34AF-4FA6-B4D9-68866DFC9AB8}"/>
          </ac:grpSpMkLst>
        </pc:grpChg>
        <pc:graphicFrameChg chg="mod">
          <ac:chgData name="Stefan Hermann Strüder" userId="cadcda32-3d48-4925-b815-42bf204a7539" providerId="ADAL" clId="{F65F4536-5BC1-4353-A112-C0754CD31CA2}" dt="2019-05-09T12:51:03.541" v="29"/>
          <ac:graphicFrameMkLst>
            <pc:docMk/>
            <pc:sldMk cId="3676226598" sldId="260"/>
            <ac:graphicFrameMk id="28" creationId="{65E0F769-6A06-4F7B-BDCA-4F025C529FC0}"/>
          </ac:graphicFrameMkLst>
        </pc:graphicFrameChg>
      </pc:sldChg>
      <pc:sldChg chg="modNotesTx">
        <pc:chgData name="Stefan Hermann Strüder" userId="cadcda32-3d48-4925-b815-42bf204a7539" providerId="ADAL" clId="{F65F4536-5BC1-4353-A112-C0754CD31CA2}" dt="2019-05-20T13:11:04.602" v="4584" actId="5793"/>
        <pc:sldMkLst>
          <pc:docMk/>
          <pc:sldMk cId="2703504990" sldId="261"/>
        </pc:sldMkLst>
      </pc:sldChg>
      <pc:sldChg chg="modSp modNotesTx">
        <pc:chgData name="Stefan Hermann Strüder" userId="cadcda32-3d48-4925-b815-42bf204a7539" providerId="ADAL" clId="{F65F4536-5BC1-4353-A112-C0754CD31CA2}" dt="2019-05-20T14:56:57.976" v="5108" actId="20577"/>
        <pc:sldMkLst>
          <pc:docMk/>
          <pc:sldMk cId="3932994747" sldId="262"/>
        </pc:sldMkLst>
        <pc:spChg chg="mod">
          <ac:chgData name="Stefan Hermann Strüder" userId="cadcda32-3d48-4925-b815-42bf204a7539" providerId="ADAL" clId="{F65F4536-5BC1-4353-A112-C0754CD31CA2}" dt="2019-05-20T13:06:42.873" v="4083" actId="20577"/>
          <ac:spMkLst>
            <pc:docMk/>
            <pc:sldMk cId="3932994747" sldId="262"/>
            <ac:spMk id="20" creationId="{F62ED9C3-E580-484E-9107-59506AED9267}"/>
          </ac:spMkLst>
        </pc:spChg>
        <pc:spChg chg="mod">
          <ac:chgData name="Stefan Hermann Strüder" userId="cadcda32-3d48-4925-b815-42bf204a7539" providerId="ADAL" clId="{F65F4536-5BC1-4353-A112-C0754CD31CA2}" dt="2019-05-18T15:20:38.012" v="2326" actId="20577"/>
          <ac:spMkLst>
            <pc:docMk/>
            <pc:sldMk cId="3932994747" sldId="262"/>
            <ac:spMk id="21" creationId="{773A5075-BDCD-7343-9F17-D813462AA6CF}"/>
          </ac:spMkLst>
        </pc:spChg>
        <pc:spChg chg="mod">
          <ac:chgData name="Stefan Hermann Strüder" userId="cadcda32-3d48-4925-b815-42bf204a7539" providerId="ADAL" clId="{F65F4536-5BC1-4353-A112-C0754CD31CA2}" dt="2019-05-09T15:40:36.369" v="1024" actId="113"/>
          <ac:spMkLst>
            <pc:docMk/>
            <pc:sldMk cId="3932994747" sldId="262"/>
            <ac:spMk id="22" creationId="{1420E6A5-F6D3-4286-ABB4-742C817CF6B8}"/>
          </ac:spMkLst>
        </pc:spChg>
        <pc:grpChg chg="mod">
          <ac:chgData name="Stefan Hermann Strüder" userId="cadcda32-3d48-4925-b815-42bf204a7539" providerId="ADAL" clId="{F65F4536-5BC1-4353-A112-C0754CD31CA2}" dt="2019-05-17T17:13:02.146" v="1033" actId="20577"/>
          <ac:grpSpMkLst>
            <pc:docMk/>
            <pc:sldMk cId="3932994747" sldId="262"/>
            <ac:grpSpMk id="17" creationId="{D261B70A-BC0F-4744-B2EC-F3267D4A6872}"/>
          </ac:grpSpMkLst>
        </pc:grpChg>
        <pc:graphicFrameChg chg="mod">
          <ac:chgData name="Stefan Hermann Strüder" userId="cadcda32-3d48-4925-b815-42bf204a7539" providerId="ADAL" clId="{F65F4536-5BC1-4353-A112-C0754CD31CA2}" dt="2019-05-09T12:50:13.984" v="26"/>
          <ac:graphicFrameMkLst>
            <pc:docMk/>
            <pc:sldMk cId="3932994747" sldId="262"/>
            <ac:graphicFrameMk id="26" creationId="{83C7E734-8C56-8B4B-BF85-55124C3CA5DC}"/>
          </ac:graphicFrameMkLst>
        </pc:graphicFrameChg>
      </pc:sldChg>
    </pc:docChg>
  </pc:docChgLst>
  <pc:docChgLst>
    <pc:chgData name="Stefan Hermann Strüder" userId="cadcda32-3d48-4925-b815-42bf204a7539" providerId="ADAL" clId="{7B19F5DA-1311-4C30-BCC8-00EA956D4BAC}"/>
    <pc:docChg chg="undo redo custSel addSld delSld modSld sldOrd">
      <pc:chgData name="Stefan Hermann Strüder" userId="cadcda32-3d48-4925-b815-42bf204a7539" providerId="ADAL" clId="{7B19F5DA-1311-4C30-BCC8-00EA956D4BAC}" dt="2019-10-23T08:37:55.269" v="25078" actId="20577"/>
      <pc:docMkLst>
        <pc:docMk/>
      </pc:docMkLst>
      <pc:sldChg chg="del modNotesTx">
        <pc:chgData name="Stefan Hermann Strüder" userId="cadcda32-3d48-4925-b815-42bf204a7539" providerId="ADAL" clId="{7B19F5DA-1311-4C30-BCC8-00EA956D4BAC}" dt="2019-10-02T08:46:31.966" v="328" actId="2696"/>
        <pc:sldMkLst>
          <pc:docMk/>
          <pc:sldMk cId="288681660" sldId="256"/>
        </pc:sldMkLst>
      </pc:sldChg>
      <pc:sldChg chg="addSp delSp modSp del modNotesTx">
        <pc:chgData name="Stefan Hermann Strüder" userId="cadcda32-3d48-4925-b815-42bf204a7539" providerId="ADAL" clId="{7B19F5DA-1311-4C30-BCC8-00EA956D4BAC}" dt="2019-10-16T19:50:52.446" v="11558" actId="2696"/>
        <pc:sldMkLst>
          <pc:docMk/>
          <pc:sldMk cId="3449039440" sldId="257"/>
        </pc:sldMkLst>
        <pc:spChg chg="add del">
          <ac:chgData name="Stefan Hermann Strüder" userId="cadcda32-3d48-4925-b815-42bf204a7539" providerId="ADAL" clId="{7B19F5DA-1311-4C30-BCC8-00EA956D4BAC}" dt="2019-10-02T09:15:06.096" v="1367" actId="478"/>
          <ac:spMkLst>
            <pc:docMk/>
            <pc:sldMk cId="3449039440" sldId="257"/>
            <ac:spMk id="4" creationId="{8DC24200-CA56-4D90-95D1-391A4A6B924C}"/>
          </ac:spMkLst>
        </pc:spChg>
        <pc:spChg chg="mod">
          <ac:chgData name="Stefan Hermann Strüder" userId="cadcda32-3d48-4925-b815-42bf204a7539" providerId="ADAL" clId="{7B19F5DA-1311-4C30-BCC8-00EA956D4BAC}" dt="2019-10-02T08:47:12.277" v="365" actId="20577"/>
          <ac:spMkLst>
            <pc:docMk/>
            <pc:sldMk cId="3449039440" sldId="257"/>
            <ac:spMk id="10" creationId="{B2F2DE09-8497-44F1-A717-EC1B62887531}"/>
          </ac:spMkLst>
        </pc:spChg>
        <pc:spChg chg="del">
          <ac:chgData name="Stefan Hermann Strüder" userId="cadcda32-3d48-4925-b815-42bf204a7539" providerId="ADAL" clId="{7B19F5DA-1311-4C30-BCC8-00EA956D4BAC}" dt="2019-10-02T09:15:08.120" v="1368" actId="478"/>
          <ac:spMkLst>
            <pc:docMk/>
            <pc:sldMk cId="3449039440" sldId="257"/>
            <ac:spMk id="11" creationId="{D0BF0497-2FB6-4AC0-8CDE-2460B178DC1C}"/>
          </ac:spMkLst>
        </pc:spChg>
        <pc:spChg chg="mod">
          <ac:chgData name="Stefan Hermann Strüder" userId="cadcda32-3d48-4925-b815-42bf204a7539" providerId="ADAL" clId="{7B19F5DA-1311-4C30-BCC8-00EA956D4BAC}" dt="2019-10-02T08:47:03.734" v="351" actId="20577"/>
          <ac:spMkLst>
            <pc:docMk/>
            <pc:sldMk cId="3449039440" sldId="257"/>
            <ac:spMk id="12" creationId="{DADB3F97-8F87-4977-B2E7-635DD1646930}"/>
          </ac:spMkLst>
        </pc:spChg>
        <pc:spChg chg="add">
          <ac:chgData name="Stefan Hermann Strüder" userId="cadcda32-3d48-4925-b815-42bf204a7539" providerId="ADAL" clId="{7B19F5DA-1311-4C30-BCC8-00EA956D4BAC}" dt="2019-10-02T09:15:09.045" v="1369"/>
          <ac:spMkLst>
            <pc:docMk/>
            <pc:sldMk cId="3449039440" sldId="257"/>
            <ac:spMk id="15" creationId="{EEE8C11C-5BAD-4603-A2C0-C0679D37BA42}"/>
          </ac:spMkLst>
        </pc:spChg>
        <pc:spChg chg="mod">
          <ac:chgData name="Stefan Hermann Strüder" userId="cadcda32-3d48-4925-b815-42bf204a7539" providerId="ADAL" clId="{7B19F5DA-1311-4C30-BCC8-00EA956D4BAC}" dt="2019-10-02T08:46:45.207" v="344" actId="20577"/>
          <ac:spMkLst>
            <pc:docMk/>
            <pc:sldMk cId="3449039440" sldId="257"/>
            <ac:spMk id="20" creationId="{7AFB7512-8E77-47DC-834A-EFFA76B817B1}"/>
          </ac:spMkLst>
        </pc:spChg>
        <pc:spChg chg="mod">
          <ac:chgData name="Stefan Hermann Strüder" userId="cadcda32-3d48-4925-b815-42bf204a7539" providerId="ADAL" clId="{7B19F5DA-1311-4C30-BCC8-00EA956D4BAC}" dt="2019-10-02T08:46:52.596" v="347"/>
          <ac:spMkLst>
            <pc:docMk/>
            <pc:sldMk cId="3449039440" sldId="257"/>
            <ac:spMk id="21" creationId="{30CC32F1-AB9F-4479-882C-561A96000A82}"/>
          </ac:spMkLst>
        </pc:spChg>
        <pc:grpChg chg="mod">
          <ac:chgData name="Stefan Hermann Strüder" userId="cadcda32-3d48-4925-b815-42bf204a7539" providerId="ADAL" clId="{7B19F5DA-1311-4C30-BCC8-00EA956D4BAC}" dt="2019-10-02T08:46:52.596" v="347"/>
          <ac:grpSpMkLst>
            <pc:docMk/>
            <pc:sldMk cId="3449039440" sldId="257"/>
            <ac:grpSpMk id="18" creationId="{148CDA2D-A798-4E57-A93B-097BD3DE16FA}"/>
          </ac:grpSpMkLst>
        </pc:grpChg>
      </pc:sldChg>
      <pc:sldChg chg="addSp delSp modSp modNotesTx">
        <pc:chgData name="Stefan Hermann Strüder" userId="cadcda32-3d48-4925-b815-42bf204a7539" providerId="ADAL" clId="{7B19F5DA-1311-4C30-BCC8-00EA956D4BAC}" dt="2019-10-22T08:03:46.433" v="17093" actId="20577"/>
        <pc:sldMkLst>
          <pc:docMk/>
          <pc:sldMk cId="3130144294" sldId="259"/>
        </pc:sldMkLst>
        <pc:spChg chg="add mod">
          <ac:chgData name="Stefan Hermann Strüder" userId="cadcda32-3d48-4925-b815-42bf204a7539" providerId="ADAL" clId="{7B19F5DA-1311-4C30-BCC8-00EA956D4BAC}" dt="2019-10-16T20:03:20.082" v="11748" actId="20577"/>
          <ac:spMkLst>
            <pc:docMk/>
            <pc:sldMk cId="3130144294" sldId="259"/>
            <ac:spMk id="7" creationId="{04F46A92-85A4-4C87-89EB-31840BDD1ED3}"/>
          </ac:spMkLst>
        </pc:spChg>
        <pc:spChg chg="mod">
          <ac:chgData name="Stefan Hermann Strüder" userId="cadcda32-3d48-4925-b815-42bf204a7539" providerId="ADAL" clId="{7B19F5DA-1311-4C30-BCC8-00EA956D4BAC}" dt="2019-09-30T17:30:04.891" v="83"/>
          <ac:spMkLst>
            <pc:docMk/>
            <pc:sldMk cId="3130144294" sldId="259"/>
            <ac:spMk id="8" creationId="{53516591-FEFD-47F7-9DFA-1D1E1DEBC087}"/>
          </ac:spMkLst>
        </pc:spChg>
        <pc:spChg chg="mod">
          <ac:chgData name="Stefan Hermann Strüder" userId="cadcda32-3d48-4925-b815-42bf204a7539" providerId="ADAL" clId="{7B19F5DA-1311-4C30-BCC8-00EA956D4BAC}" dt="2019-09-30T17:31:00.701" v="148" actId="20577"/>
          <ac:spMkLst>
            <pc:docMk/>
            <pc:sldMk cId="3130144294" sldId="259"/>
            <ac:spMk id="11" creationId="{594F39FF-D6FE-43F6-AA65-79FAC3E9EDA7}"/>
          </ac:spMkLst>
        </pc:spChg>
        <pc:picChg chg="add del mod">
          <ac:chgData name="Stefan Hermann Strüder" userId="cadcda32-3d48-4925-b815-42bf204a7539" providerId="ADAL" clId="{7B19F5DA-1311-4C30-BCC8-00EA956D4BAC}" dt="2019-09-30T17:32:42.032" v="174" actId="478"/>
          <ac:picMkLst>
            <pc:docMk/>
            <pc:sldMk cId="3130144294" sldId="259"/>
            <ac:picMk id="3" creationId="{3796EF57-F56D-42E0-800F-86B974B859F2}"/>
          </ac:picMkLst>
        </pc:picChg>
        <pc:picChg chg="add del">
          <ac:chgData name="Stefan Hermann Strüder" userId="cadcda32-3d48-4925-b815-42bf204a7539" providerId="ADAL" clId="{7B19F5DA-1311-4C30-BCC8-00EA956D4BAC}" dt="2019-09-30T17:43:59.059" v="250" actId="478"/>
          <ac:picMkLst>
            <pc:docMk/>
            <pc:sldMk cId="3130144294" sldId="259"/>
            <ac:picMk id="6" creationId="{7BFAC09E-8F9E-4A8C-90C3-C98C1D319B27}"/>
          </ac:picMkLst>
        </pc:picChg>
        <pc:picChg chg="add del mod">
          <ac:chgData name="Stefan Hermann Strüder" userId="cadcda32-3d48-4925-b815-42bf204a7539" providerId="ADAL" clId="{7B19F5DA-1311-4C30-BCC8-00EA956D4BAC}" dt="2019-09-30T17:35:10.560" v="177" actId="478"/>
          <ac:picMkLst>
            <pc:docMk/>
            <pc:sldMk cId="3130144294" sldId="259"/>
            <ac:picMk id="9" creationId="{C150ECFC-4A5D-4730-9FF1-A60364FF1F14}"/>
          </ac:picMkLst>
        </pc:picChg>
        <pc:picChg chg="add del mod ord">
          <ac:chgData name="Stefan Hermann Strüder" userId="cadcda32-3d48-4925-b815-42bf204a7539" providerId="ADAL" clId="{7B19F5DA-1311-4C30-BCC8-00EA956D4BAC}" dt="2019-09-30T17:44:03.587" v="254" actId="478"/>
          <ac:picMkLst>
            <pc:docMk/>
            <pc:sldMk cId="3130144294" sldId="259"/>
            <ac:picMk id="12" creationId="{041BEA9A-6766-4C17-B2A0-A6B30FC86D55}"/>
          </ac:picMkLst>
        </pc:picChg>
        <pc:picChg chg="add del mod">
          <ac:chgData name="Stefan Hermann Strüder" userId="cadcda32-3d48-4925-b815-42bf204a7539" providerId="ADAL" clId="{7B19F5DA-1311-4C30-BCC8-00EA956D4BAC}" dt="2019-09-30T17:43:58.526" v="249" actId="931"/>
          <ac:picMkLst>
            <pc:docMk/>
            <pc:sldMk cId="3130144294" sldId="259"/>
            <ac:picMk id="14" creationId="{5DA06830-1CC6-4BBD-B9D0-AB3660348521}"/>
          </ac:picMkLst>
        </pc:picChg>
      </pc:sldChg>
      <pc:sldChg chg="addSp delSp modSp ord modNotesTx">
        <pc:chgData name="Stefan Hermann Strüder" userId="cadcda32-3d48-4925-b815-42bf204a7539" providerId="ADAL" clId="{7B19F5DA-1311-4C30-BCC8-00EA956D4BAC}" dt="2019-10-22T09:39:38.608" v="23736" actId="20577"/>
        <pc:sldMkLst>
          <pc:docMk/>
          <pc:sldMk cId="3676226598" sldId="260"/>
        </pc:sldMkLst>
        <pc:spChg chg="add del mod">
          <ac:chgData name="Stefan Hermann Strüder" userId="cadcda32-3d48-4925-b815-42bf204a7539" providerId="ADAL" clId="{7B19F5DA-1311-4C30-BCC8-00EA956D4BAC}" dt="2019-10-20T13:09:03.380" v="13701" actId="1076"/>
          <ac:spMkLst>
            <pc:docMk/>
            <pc:sldMk cId="3676226598" sldId="260"/>
            <ac:spMk id="2" creationId="{38254554-5FD6-46B8-BABB-E11268AA24EF}"/>
          </ac:spMkLst>
        </pc:spChg>
        <pc:spChg chg="add del">
          <ac:chgData name="Stefan Hermann Strüder" userId="cadcda32-3d48-4925-b815-42bf204a7539" providerId="ADAL" clId="{7B19F5DA-1311-4C30-BCC8-00EA956D4BAC}" dt="2019-09-30T17:43:55.020" v="242" actId="478"/>
          <ac:spMkLst>
            <pc:docMk/>
            <pc:sldMk cId="3676226598" sldId="260"/>
            <ac:spMk id="5" creationId="{3460E9E9-E688-4565-ABF7-6B995F4C8CC2}"/>
          </ac:spMkLst>
        </pc:spChg>
        <pc:spChg chg="add del ord">
          <ac:chgData name="Stefan Hermann Strüder" userId="cadcda32-3d48-4925-b815-42bf204a7539" providerId="ADAL" clId="{7B19F5DA-1311-4C30-BCC8-00EA956D4BAC}" dt="2019-09-30T17:39:57.255" v="200"/>
          <ac:spMkLst>
            <pc:docMk/>
            <pc:sldMk cId="3676226598" sldId="260"/>
            <ac:spMk id="12" creationId="{FDE30A13-DBA3-474C-8983-838D30134536}"/>
          </ac:spMkLst>
        </pc:spChg>
        <pc:spChg chg="add del">
          <ac:chgData name="Stefan Hermann Strüder" userId="cadcda32-3d48-4925-b815-42bf204a7539" providerId="ADAL" clId="{7B19F5DA-1311-4C30-BCC8-00EA956D4BAC}" dt="2019-09-30T17:43:54.144" v="238"/>
          <ac:spMkLst>
            <pc:docMk/>
            <pc:sldMk cId="3676226598" sldId="260"/>
            <ac:spMk id="14" creationId="{61860DA9-B299-473A-A5C1-1D4A17C9FA78}"/>
          </ac:spMkLst>
        </pc:spChg>
        <pc:spChg chg="add del ord">
          <ac:chgData name="Stefan Hermann Strüder" userId="cadcda32-3d48-4925-b815-42bf204a7539" providerId="ADAL" clId="{7B19F5DA-1311-4C30-BCC8-00EA956D4BAC}" dt="2019-09-30T17:43:53.386" v="236"/>
          <ac:spMkLst>
            <pc:docMk/>
            <pc:sldMk cId="3676226598" sldId="260"/>
            <ac:spMk id="15" creationId="{EC4915BE-7DCC-4FF0-8D66-1C57C55893C0}"/>
          </ac:spMkLst>
        </pc:spChg>
        <pc:spChg chg="mod">
          <ac:chgData name="Stefan Hermann Strüder" userId="cadcda32-3d48-4925-b815-42bf204a7539" providerId="ADAL" clId="{7B19F5DA-1311-4C30-BCC8-00EA956D4BAC}" dt="2019-10-02T08:54:30.033" v="590" actId="20577"/>
          <ac:spMkLst>
            <pc:docMk/>
            <pc:sldMk cId="3676226598" sldId="260"/>
            <ac:spMk id="22" creationId="{1420E6A5-F6D3-4286-ABB4-742C817CF6B8}"/>
          </ac:spMkLst>
        </pc:spChg>
        <pc:spChg chg="mod">
          <ac:chgData name="Stefan Hermann Strüder" userId="cadcda32-3d48-4925-b815-42bf204a7539" providerId="ADAL" clId="{7B19F5DA-1311-4C30-BCC8-00EA956D4BAC}" dt="2019-10-20T13:12:52.602" v="13734" actId="20577"/>
          <ac:spMkLst>
            <pc:docMk/>
            <pc:sldMk cId="3676226598" sldId="260"/>
            <ac:spMk id="25" creationId="{C3849084-5EF3-4349-B298-3EBB2590A830}"/>
          </ac:spMkLst>
        </pc:spChg>
        <pc:spChg chg="mod">
          <ac:chgData name="Stefan Hermann Strüder" userId="cadcda32-3d48-4925-b815-42bf204a7539" providerId="ADAL" clId="{7B19F5DA-1311-4C30-BCC8-00EA956D4BAC}" dt="2019-10-02T09:14:08.902" v="1347" actId="114"/>
          <ac:spMkLst>
            <pc:docMk/>
            <pc:sldMk cId="3676226598" sldId="260"/>
            <ac:spMk id="26" creationId="{CDA377F6-E55E-47B8-A8D3-B727B2EC8B99}"/>
          </ac:spMkLst>
        </pc:spChg>
        <pc:graphicFrameChg chg="add del">
          <ac:chgData name="Stefan Hermann Strüder" userId="cadcda32-3d48-4925-b815-42bf204a7539" providerId="ADAL" clId="{7B19F5DA-1311-4C30-BCC8-00EA956D4BAC}" dt="2019-10-20T13:20:53.331" v="13854" actId="478"/>
          <ac:graphicFrameMkLst>
            <pc:docMk/>
            <pc:sldMk cId="3676226598" sldId="260"/>
            <ac:graphicFrameMk id="11" creationId="{AE05BEE6-6919-4878-BDA8-E31A6FCD8E69}"/>
          </ac:graphicFrameMkLst>
        </pc:graphicFrameChg>
        <pc:graphicFrameChg chg="add modGraphic">
          <ac:chgData name="Stefan Hermann Strüder" userId="cadcda32-3d48-4925-b815-42bf204a7539" providerId="ADAL" clId="{7B19F5DA-1311-4C30-BCC8-00EA956D4BAC}" dt="2019-10-20T13:21:55.415" v="13860" actId="207"/>
          <ac:graphicFrameMkLst>
            <pc:docMk/>
            <pc:sldMk cId="3676226598" sldId="260"/>
            <ac:graphicFrameMk id="12" creationId="{0113A20D-CE37-45C4-8257-F002B80DFD91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4:10.641" v="5750" actId="478"/>
          <ac:graphicFrameMkLst>
            <pc:docMk/>
            <pc:sldMk cId="3676226598" sldId="260"/>
            <ac:graphicFrameMk id="28" creationId="{65E0F769-6A06-4F7B-BDCA-4F025C529FC0}"/>
          </ac:graphicFrameMkLst>
        </pc:graphicFrameChg>
        <pc:picChg chg="add del mod">
          <ac:chgData name="Stefan Hermann Strüder" userId="cadcda32-3d48-4925-b815-42bf204a7539" providerId="ADAL" clId="{7B19F5DA-1311-4C30-BCC8-00EA956D4BAC}" dt="2019-09-30T17:40:00.245" v="205"/>
          <ac:picMkLst>
            <pc:docMk/>
            <pc:sldMk cId="3676226598" sldId="260"/>
            <ac:picMk id="11" creationId="{4C654377-F7C3-4B79-BC2E-52754A77DE1C}"/>
          </ac:picMkLst>
        </pc:picChg>
        <pc:picChg chg="add del mod ord">
          <ac:chgData name="Stefan Hermann Strüder" userId="cadcda32-3d48-4925-b815-42bf204a7539" providerId="ADAL" clId="{7B19F5DA-1311-4C30-BCC8-00EA956D4BAC}" dt="2019-09-30T17:43:55.981" v="244"/>
          <ac:picMkLst>
            <pc:docMk/>
            <pc:sldMk cId="3676226598" sldId="260"/>
            <ac:picMk id="13" creationId="{ACD30E3A-781C-4E86-B40D-B69FCF87DA3B}"/>
          </ac:picMkLst>
        </pc:picChg>
        <pc:picChg chg="add del mod">
          <ac:chgData name="Stefan Hermann Strüder" userId="cadcda32-3d48-4925-b815-42bf204a7539" providerId="ADAL" clId="{7B19F5DA-1311-4C30-BCC8-00EA956D4BAC}" dt="2019-09-30T17:43:52.859" v="234"/>
          <ac:picMkLst>
            <pc:docMk/>
            <pc:sldMk cId="3676226598" sldId="260"/>
            <ac:picMk id="16" creationId="{BECD7C5A-D083-4A20-84C0-226A1B5D6E26}"/>
          </ac:picMkLst>
        </pc:picChg>
        <pc:picChg chg="add del">
          <ac:chgData name="Stefan Hermann Strüder" userId="cadcda32-3d48-4925-b815-42bf204a7539" providerId="ADAL" clId="{7B19F5DA-1311-4C30-BCC8-00EA956D4BAC}" dt="2019-09-30T17:43:54.173" v="239" actId="478"/>
          <ac:picMkLst>
            <pc:docMk/>
            <pc:sldMk cId="3676226598" sldId="260"/>
            <ac:picMk id="23" creationId="{A64D1B95-DB60-4C14-BA14-643C7122346F}"/>
          </ac:picMkLst>
        </pc:picChg>
      </pc:sldChg>
      <pc:sldChg chg="addSp delSp modSp ord modNotesTx">
        <pc:chgData name="Stefan Hermann Strüder" userId="cadcda32-3d48-4925-b815-42bf204a7539" providerId="ADAL" clId="{7B19F5DA-1311-4C30-BCC8-00EA956D4BAC}" dt="2019-10-21T13:53:16.407" v="17005" actId="20577"/>
        <pc:sldMkLst>
          <pc:docMk/>
          <pc:sldMk cId="2703504990" sldId="261"/>
        </pc:sldMkLst>
        <pc:spChg chg="add del mod">
          <ac:chgData name="Stefan Hermann Strüder" userId="cadcda32-3d48-4925-b815-42bf204a7539" providerId="ADAL" clId="{7B19F5DA-1311-4C30-BCC8-00EA956D4BAC}" dt="2019-10-20T09:12:22.549" v="12407" actId="478"/>
          <ac:spMkLst>
            <pc:docMk/>
            <pc:sldMk cId="2703504990" sldId="261"/>
            <ac:spMk id="2" creationId="{BCDD5C82-7C79-43B2-9722-53232E6B4241}"/>
          </ac:spMkLst>
        </pc:spChg>
        <pc:spChg chg="add mod">
          <ac:chgData name="Stefan Hermann Strüder" userId="cadcda32-3d48-4925-b815-42bf204a7539" providerId="ADAL" clId="{7B19F5DA-1311-4C30-BCC8-00EA956D4BAC}" dt="2019-10-21T13:53:16.407" v="17005" actId="20577"/>
          <ac:spMkLst>
            <pc:docMk/>
            <pc:sldMk cId="2703504990" sldId="261"/>
            <ac:spMk id="7" creationId="{06414774-A05F-4C84-9050-22EC8DDAF4A0}"/>
          </ac:spMkLst>
        </pc:spChg>
        <pc:spChg chg="mod">
          <ac:chgData name="Stefan Hermann Strüder" userId="cadcda32-3d48-4925-b815-42bf204a7539" providerId="ADAL" clId="{7B19F5DA-1311-4C30-BCC8-00EA956D4BAC}" dt="2019-10-02T08:46:25.716" v="327" actId="20577"/>
          <ac:spMkLst>
            <pc:docMk/>
            <pc:sldMk cId="2703504990" sldId="261"/>
            <ac:spMk id="12" creationId="{FE526C29-E89F-4F0E-80C9-4CACAA66C606}"/>
          </ac:spMkLst>
        </pc:spChg>
        <pc:graphicFrameChg chg="add del">
          <ac:chgData name="Stefan Hermann Strüder" userId="cadcda32-3d48-4925-b815-42bf204a7539" providerId="ADAL" clId="{7B19F5DA-1311-4C30-BCC8-00EA956D4BAC}" dt="2019-10-11T15:30:53.500" v="5857" actId="478"/>
          <ac:graphicFrameMkLst>
            <pc:docMk/>
            <pc:sldMk cId="2703504990" sldId="261"/>
            <ac:graphicFrameMk id="16" creationId="{4A4D9133-1AE1-4182-816B-E09A627C8CC0}"/>
          </ac:graphicFrameMkLst>
        </pc:graphicFrameChg>
      </pc:sldChg>
      <pc:sldChg chg="add del modNotesTx">
        <pc:chgData name="Stefan Hermann Strüder" userId="cadcda32-3d48-4925-b815-42bf204a7539" providerId="ADAL" clId="{7B19F5DA-1311-4C30-BCC8-00EA956D4BAC}" dt="2019-10-02T08:46:45.188" v="343" actId="2696"/>
        <pc:sldMkLst>
          <pc:docMk/>
          <pc:sldMk cId="3932994747" sldId="262"/>
        </pc:sldMkLst>
      </pc:sldChg>
      <pc:sldChg chg="addSp delSp modSp modNotesTx">
        <pc:chgData name="Stefan Hermann Strüder" userId="cadcda32-3d48-4925-b815-42bf204a7539" providerId="ADAL" clId="{7B19F5DA-1311-4C30-BCC8-00EA956D4BAC}" dt="2019-10-22T08:04:27.740" v="17152" actId="5793"/>
        <pc:sldMkLst>
          <pc:docMk/>
          <pc:sldMk cId="1441776701" sldId="323"/>
        </pc:sldMkLst>
        <pc:spChg chg="mod">
          <ac:chgData name="Stefan Hermann Strüder" userId="cadcda32-3d48-4925-b815-42bf204a7539" providerId="ADAL" clId="{7B19F5DA-1311-4C30-BCC8-00EA956D4BAC}" dt="2019-10-02T08:55:16.599" v="615" actId="20577"/>
          <ac:spMkLst>
            <pc:docMk/>
            <pc:sldMk cId="1441776701" sldId="323"/>
            <ac:spMk id="6" creationId="{5F3070FE-1C44-4F4C-AEFE-D72618C935D3}"/>
          </ac:spMkLst>
        </pc:spChg>
        <pc:spChg chg="add del">
          <ac:chgData name="Stefan Hermann Strüder" userId="cadcda32-3d48-4925-b815-42bf204a7539" providerId="ADAL" clId="{7B19F5DA-1311-4C30-BCC8-00EA956D4BAC}" dt="2019-10-02T08:57:37.111" v="750" actId="478"/>
          <ac:spMkLst>
            <pc:docMk/>
            <pc:sldMk cId="1441776701" sldId="323"/>
            <ac:spMk id="10" creationId="{52197C8B-4E78-4261-A01F-0929A70CC3F1}"/>
          </ac:spMkLst>
        </pc:spChg>
        <pc:spChg chg="del mod">
          <ac:chgData name="Stefan Hermann Strüder" userId="cadcda32-3d48-4925-b815-42bf204a7539" providerId="ADAL" clId="{7B19F5DA-1311-4C30-BCC8-00EA956D4BAC}" dt="2019-10-02T08:55:37.586" v="626"/>
          <ac:spMkLst>
            <pc:docMk/>
            <pc:sldMk cId="1441776701" sldId="323"/>
            <ac:spMk id="11" creationId="{4A8879E9-3F34-4CCC-9447-61269D582545}"/>
          </ac:spMkLst>
        </pc:spChg>
        <pc:spChg chg="add mod">
          <ac:chgData name="Stefan Hermann Strüder" userId="cadcda32-3d48-4925-b815-42bf204a7539" providerId="ADAL" clId="{7B19F5DA-1311-4C30-BCC8-00EA956D4BAC}" dt="2019-10-20T13:11:41.484" v="13708" actId="20577"/>
          <ac:spMkLst>
            <pc:docMk/>
            <pc:sldMk cId="1441776701" sldId="323"/>
            <ac:spMk id="11" creationId="{C367AED1-7FB4-40B7-AA92-BC742AE68EC3}"/>
          </ac:spMkLst>
        </pc:spChg>
        <pc:graphicFrameChg chg="del">
          <ac:chgData name="Stefan Hermann Strüder" userId="cadcda32-3d48-4925-b815-42bf204a7539" providerId="ADAL" clId="{7B19F5DA-1311-4C30-BCC8-00EA956D4BAC}" dt="2019-10-11T15:24:15.843" v="5752" actId="478"/>
          <ac:graphicFrameMkLst>
            <pc:docMk/>
            <pc:sldMk cId="1441776701" sldId="323"/>
            <ac:graphicFrameMk id="7" creationId="{96A94A47-5442-4650-A2D8-71D1942234FF}"/>
          </ac:graphicFrameMkLst>
        </pc:graphicFrameChg>
        <pc:graphicFrameChg chg="add del modGraphic">
          <ac:chgData name="Stefan Hermann Strüder" userId="cadcda32-3d48-4925-b815-42bf204a7539" providerId="ADAL" clId="{7B19F5DA-1311-4C30-BCC8-00EA956D4BAC}" dt="2019-10-20T13:19:47.240" v="13833" actId="478"/>
          <ac:graphicFrameMkLst>
            <pc:docMk/>
            <pc:sldMk cId="1441776701" sldId="323"/>
            <ac:graphicFrameMk id="10" creationId="{24E17B3D-DA27-41D4-8AD8-C3C3FC04D3CD}"/>
          </ac:graphicFrameMkLst>
        </pc:graphicFrameChg>
        <pc:graphicFrameChg chg="add modGraphic">
          <ac:chgData name="Stefan Hermann Strüder" userId="cadcda32-3d48-4925-b815-42bf204a7539" providerId="ADAL" clId="{7B19F5DA-1311-4C30-BCC8-00EA956D4BAC}" dt="2019-10-20T13:19:54.291" v="13835" actId="207"/>
          <ac:graphicFrameMkLst>
            <pc:docMk/>
            <pc:sldMk cId="1441776701" sldId="323"/>
            <ac:graphicFrameMk id="12" creationId="{986DE904-0A4D-4FD8-BC23-E653A6011AE4}"/>
          </ac:graphicFrameMkLst>
        </pc:graphicFrameChg>
      </pc:sldChg>
      <pc:sldChg chg="addSp delSp modSp add modNotesTx">
        <pc:chgData name="Stefan Hermann Strüder" userId="cadcda32-3d48-4925-b815-42bf204a7539" providerId="ADAL" clId="{7B19F5DA-1311-4C30-BCC8-00EA956D4BAC}" dt="2019-10-21T13:52:00.858" v="16953" actId="20577"/>
        <pc:sldMkLst>
          <pc:docMk/>
          <pc:sldMk cId="2111453339" sldId="324"/>
        </pc:sldMkLst>
        <pc:spChg chg="mod">
          <ac:chgData name="Stefan Hermann Strüder" userId="cadcda32-3d48-4925-b815-42bf204a7539" providerId="ADAL" clId="{7B19F5DA-1311-4C30-BCC8-00EA956D4BAC}" dt="2019-10-20T09:28:44.403" v="12928" actId="20577"/>
          <ac:spMkLst>
            <pc:docMk/>
            <pc:sldMk cId="2111453339" sldId="324"/>
            <ac:spMk id="3" creationId="{69703363-2AF4-4FE8-9857-8BFEE3BB153F}"/>
          </ac:spMkLst>
        </pc:spChg>
        <pc:spChg chg="mod">
          <ac:chgData name="Stefan Hermann Strüder" userId="cadcda32-3d48-4925-b815-42bf204a7539" providerId="ADAL" clId="{7B19F5DA-1311-4C30-BCC8-00EA956D4BAC}" dt="2019-10-02T08:57:45.859" v="776" actId="20577"/>
          <ac:spMkLst>
            <pc:docMk/>
            <pc:sldMk cId="2111453339" sldId="324"/>
            <ac:spMk id="6" creationId="{5F3070FE-1C44-4F4C-AEFE-D72618C935D3}"/>
          </ac:spMkLst>
        </pc:spChg>
        <pc:spChg chg="mod">
          <ac:chgData name="Stefan Hermann Strüder" userId="cadcda32-3d48-4925-b815-42bf204a7539" providerId="ADAL" clId="{7B19F5DA-1311-4C30-BCC8-00EA956D4BAC}" dt="2019-10-11T16:21:36.898" v="5881" actId="20577"/>
          <ac:spMkLst>
            <pc:docMk/>
            <pc:sldMk cId="2111453339" sldId="324"/>
            <ac:spMk id="10" creationId="{52197C8B-4E78-4261-A01F-0929A70CC3F1}"/>
          </ac:spMkLst>
        </pc:spChg>
        <pc:spChg chg="add del mod">
          <ac:chgData name="Stefan Hermann Strüder" userId="cadcda32-3d48-4925-b815-42bf204a7539" providerId="ADAL" clId="{7B19F5DA-1311-4C30-BCC8-00EA956D4BAC}" dt="2019-10-02T08:58:30.165" v="862" actId="478"/>
          <ac:spMkLst>
            <pc:docMk/>
            <pc:sldMk cId="2111453339" sldId="324"/>
            <ac:spMk id="11" creationId="{92B67FE1-831E-4970-A5B1-16398F15D417}"/>
          </ac:spMkLst>
        </pc:spChg>
        <pc:spChg chg="add mod">
          <ac:chgData name="Stefan Hermann Strüder" userId="cadcda32-3d48-4925-b815-42bf204a7539" providerId="ADAL" clId="{7B19F5DA-1311-4C30-BCC8-00EA956D4BAC}" dt="2019-10-21T13:52:00.858" v="16953" actId="20577"/>
          <ac:spMkLst>
            <pc:docMk/>
            <pc:sldMk cId="2111453339" sldId="324"/>
            <ac:spMk id="12" creationId="{7196448B-2331-4EF1-A795-B638BAC3C9C8}"/>
          </ac:spMkLst>
        </pc:spChg>
        <pc:spChg chg="add del">
          <ac:chgData name="Stefan Hermann Strüder" userId="cadcda32-3d48-4925-b815-42bf204a7539" providerId="ADAL" clId="{7B19F5DA-1311-4C30-BCC8-00EA956D4BAC}" dt="2019-10-20T09:27:57.336" v="12917" actId="478"/>
          <ac:spMkLst>
            <pc:docMk/>
            <pc:sldMk cId="2111453339" sldId="324"/>
            <ac:spMk id="13" creationId="{DF11CDFD-7059-4842-8C0B-9FAA23B7C72D}"/>
          </ac:spMkLst>
        </pc:spChg>
        <pc:graphicFrameChg chg="del">
          <ac:chgData name="Stefan Hermann Strüder" userId="cadcda32-3d48-4925-b815-42bf204a7539" providerId="ADAL" clId="{7B19F5DA-1311-4C30-BCC8-00EA956D4BAC}" dt="2019-10-11T15:26:18.201" v="5776" actId="478"/>
          <ac:graphicFrameMkLst>
            <pc:docMk/>
            <pc:sldMk cId="2111453339" sldId="324"/>
            <ac:graphicFrameMk id="7" creationId="{96A94A47-5442-4650-A2D8-71D1942234FF}"/>
          </ac:graphicFrameMkLst>
        </pc:graphicFrameChg>
        <pc:graphicFrameChg chg="add del modGraphic">
          <ac:chgData name="Stefan Hermann Strüder" userId="cadcda32-3d48-4925-b815-42bf204a7539" providerId="ADAL" clId="{7B19F5DA-1311-4C30-BCC8-00EA956D4BAC}" dt="2019-10-20T13:22:50.652" v="13874" actId="478"/>
          <ac:graphicFrameMkLst>
            <pc:docMk/>
            <pc:sldMk cId="2111453339" sldId="324"/>
            <ac:graphicFrameMk id="11" creationId="{8C5B4749-6CCD-49E9-846C-EA459443E891}"/>
          </ac:graphicFrameMkLst>
        </pc:graphicFrameChg>
        <pc:graphicFrameChg chg="add modGraphic">
          <ac:chgData name="Stefan Hermann Strüder" userId="cadcda32-3d48-4925-b815-42bf204a7539" providerId="ADAL" clId="{7B19F5DA-1311-4C30-BCC8-00EA956D4BAC}" dt="2019-10-20T13:23:03.906" v="13877" actId="207"/>
          <ac:graphicFrameMkLst>
            <pc:docMk/>
            <pc:sldMk cId="2111453339" sldId="324"/>
            <ac:graphicFrameMk id="13" creationId="{30F2F207-92DC-4B22-B3F6-04018706ECF7}"/>
          </ac:graphicFrameMkLst>
        </pc:graphicFrameChg>
      </pc:sldChg>
      <pc:sldChg chg="addSp delSp modSp add ord modNotesTx">
        <pc:chgData name="Stefan Hermann Strüder" userId="cadcda32-3d48-4925-b815-42bf204a7539" providerId="ADAL" clId="{7B19F5DA-1311-4C30-BCC8-00EA956D4BAC}" dt="2019-10-22T09:41:29.363" v="23800" actId="20577"/>
        <pc:sldMkLst>
          <pc:docMk/>
          <pc:sldMk cId="3531022359" sldId="325"/>
        </pc:sldMkLst>
        <pc:spChg chg="mod">
          <ac:chgData name="Stefan Hermann Strüder" userId="cadcda32-3d48-4925-b815-42bf204a7539" providerId="ADAL" clId="{7B19F5DA-1311-4C30-BCC8-00EA956D4BAC}" dt="2019-10-20T09:24:12.074" v="12753" actId="20577"/>
          <ac:spMkLst>
            <pc:docMk/>
            <pc:sldMk cId="3531022359" sldId="325"/>
            <ac:spMk id="3" creationId="{69703363-2AF4-4FE8-9857-8BFEE3BB153F}"/>
          </ac:spMkLst>
        </pc:spChg>
        <pc:spChg chg="mod">
          <ac:chgData name="Stefan Hermann Strüder" userId="cadcda32-3d48-4925-b815-42bf204a7539" providerId="ADAL" clId="{7B19F5DA-1311-4C30-BCC8-00EA956D4BAC}" dt="2019-10-20T09:23:48.582" v="12746"/>
          <ac:spMkLst>
            <pc:docMk/>
            <pc:sldMk cId="3531022359" sldId="325"/>
            <ac:spMk id="5" creationId="{887CAD62-0C8B-4621-A8EB-84F28524933D}"/>
          </ac:spMkLst>
        </pc:spChg>
        <pc:spChg chg="mod">
          <ac:chgData name="Stefan Hermann Strüder" userId="cadcda32-3d48-4925-b815-42bf204a7539" providerId="ADAL" clId="{7B19F5DA-1311-4C30-BCC8-00EA956D4BAC}" dt="2019-10-20T08:57:34.188" v="11919" actId="20577"/>
          <ac:spMkLst>
            <pc:docMk/>
            <pc:sldMk cId="3531022359" sldId="325"/>
            <ac:spMk id="6" creationId="{5F3070FE-1C44-4F4C-AEFE-D72618C935D3}"/>
          </ac:spMkLst>
        </pc:spChg>
        <pc:spChg chg="mod">
          <ac:chgData name="Stefan Hermann Strüder" userId="cadcda32-3d48-4925-b815-42bf204a7539" providerId="ADAL" clId="{7B19F5DA-1311-4C30-BCC8-00EA956D4BAC}" dt="2019-10-20T12:56:21.727" v="13572" actId="1076"/>
          <ac:spMkLst>
            <pc:docMk/>
            <pc:sldMk cId="3531022359" sldId="325"/>
            <ac:spMk id="10" creationId="{52197C8B-4E78-4261-A01F-0929A70CC3F1}"/>
          </ac:spMkLst>
        </pc:spChg>
        <pc:spChg chg="add del mod">
          <ac:chgData name="Stefan Hermann Strüder" userId="cadcda32-3d48-4925-b815-42bf204a7539" providerId="ADAL" clId="{7B19F5DA-1311-4C30-BCC8-00EA956D4BAC}" dt="2019-10-02T08:59:36.158" v="967" actId="478"/>
          <ac:spMkLst>
            <pc:docMk/>
            <pc:sldMk cId="3531022359" sldId="325"/>
            <ac:spMk id="11" creationId="{54471269-2700-40BF-894A-E1F94FD4D827}"/>
          </ac:spMkLst>
        </pc:spChg>
        <pc:spChg chg="add mod">
          <ac:chgData name="Stefan Hermann Strüder" userId="cadcda32-3d48-4925-b815-42bf204a7539" providerId="ADAL" clId="{7B19F5DA-1311-4C30-BCC8-00EA956D4BAC}" dt="2019-10-20T13:12:55.031" v="13735" actId="20577"/>
          <ac:spMkLst>
            <pc:docMk/>
            <pc:sldMk cId="3531022359" sldId="325"/>
            <ac:spMk id="12" creationId="{1E6A8081-4A23-4629-93F9-D4DB8684B9D7}"/>
          </ac:spMkLst>
        </pc:spChg>
        <pc:spChg chg="add del mod">
          <ac:chgData name="Stefan Hermann Strüder" userId="cadcda32-3d48-4925-b815-42bf204a7539" providerId="ADAL" clId="{7B19F5DA-1311-4C30-BCC8-00EA956D4BAC}" dt="2019-10-20T12:56:22.922" v="13573" actId="478"/>
          <ac:spMkLst>
            <pc:docMk/>
            <pc:sldMk cId="3531022359" sldId="325"/>
            <ac:spMk id="13" creationId="{B9792CE4-69E4-49CB-8E57-8E203FB3216A}"/>
          </ac:spMkLst>
        </pc:spChg>
        <pc:spChg chg="add del mod">
          <ac:chgData name="Stefan Hermann Strüder" userId="cadcda32-3d48-4925-b815-42bf204a7539" providerId="ADAL" clId="{7B19F5DA-1311-4C30-BCC8-00EA956D4BAC}" dt="2019-10-20T09:24:03.729" v="12751" actId="478"/>
          <ac:spMkLst>
            <pc:docMk/>
            <pc:sldMk cId="3531022359" sldId="325"/>
            <ac:spMk id="13" creationId="{FB8E0F82-1E57-44BF-9FAF-7F759D5E93F3}"/>
          </ac:spMkLst>
        </pc:spChg>
        <pc:graphicFrameChg chg="del">
          <ac:chgData name="Stefan Hermann Strüder" userId="cadcda32-3d48-4925-b815-42bf204a7539" providerId="ADAL" clId="{7B19F5DA-1311-4C30-BCC8-00EA956D4BAC}" dt="2019-10-11T15:28:38.075" v="5825" actId="478"/>
          <ac:graphicFrameMkLst>
            <pc:docMk/>
            <pc:sldMk cId="3531022359" sldId="325"/>
            <ac:graphicFrameMk id="7" creationId="{96A94A47-5442-4650-A2D8-71D1942234FF}"/>
          </ac:graphicFrameMkLst>
        </pc:graphicFrameChg>
        <pc:graphicFrameChg chg="add del modGraphic">
          <ac:chgData name="Stefan Hermann Strüder" userId="cadcda32-3d48-4925-b815-42bf204a7539" providerId="ADAL" clId="{7B19F5DA-1311-4C30-BCC8-00EA956D4BAC}" dt="2019-10-20T13:21:23.817" v="13858" actId="478"/>
          <ac:graphicFrameMkLst>
            <pc:docMk/>
            <pc:sldMk cId="3531022359" sldId="325"/>
            <ac:graphicFrameMk id="11" creationId="{01D17AF1-9EE7-4F1A-8918-934F7B9CB605}"/>
          </ac:graphicFrameMkLst>
        </pc:graphicFrameChg>
        <pc:graphicFrameChg chg="add modGraphic">
          <ac:chgData name="Stefan Hermann Strüder" userId="cadcda32-3d48-4925-b815-42bf204a7539" providerId="ADAL" clId="{7B19F5DA-1311-4C30-BCC8-00EA956D4BAC}" dt="2019-10-20T13:22:06.321" v="13862" actId="207"/>
          <ac:graphicFrameMkLst>
            <pc:docMk/>
            <pc:sldMk cId="3531022359" sldId="325"/>
            <ac:graphicFrameMk id="14" creationId="{792749D9-A83F-4233-BD26-99AB9B98A39A}"/>
          </ac:graphicFrameMkLst>
        </pc:graphicFrameChg>
      </pc:sldChg>
      <pc:sldChg chg="addSp delSp modSp add modNotesTx">
        <pc:chgData name="Stefan Hermann Strüder" userId="cadcda32-3d48-4925-b815-42bf204a7539" providerId="ADAL" clId="{7B19F5DA-1311-4C30-BCC8-00EA956D4BAC}" dt="2019-10-22T11:46:08.484" v="24706" actId="20577"/>
        <pc:sldMkLst>
          <pc:docMk/>
          <pc:sldMk cId="1381987625" sldId="326"/>
        </pc:sldMkLst>
        <pc:spChg chg="mod">
          <ac:chgData name="Stefan Hermann Strüder" userId="cadcda32-3d48-4925-b815-42bf204a7539" providerId="ADAL" clId="{7B19F5DA-1311-4C30-BCC8-00EA956D4BAC}" dt="2019-10-02T08:59:46.841" v="972" actId="20577"/>
          <ac:spMkLst>
            <pc:docMk/>
            <pc:sldMk cId="1381987625" sldId="326"/>
            <ac:spMk id="3" creationId="{69703363-2AF4-4FE8-9857-8BFEE3BB153F}"/>
          </ac:spMkLst>
        </pc:spChg>
        <pc:spChg chg="mod">
          <ac:chgData name="Stefan Hermann Strüder" userId="cadcda32-3d48-4925-b815-42bf204a7539" providerId="ADAL" clId="{7B19F5DA-1311-4C30-BCC8-00EA956D4BAC}" dt="2019-10-02T09:00:07.635" v="991" actId="20577"/>
          <ac:spMkLst>
            <pc:docMk/>
            <pc:sldMk cId="1381987625" sldId="326"/>
            <ac:spMk id="6" creationId="{5F3070FE-1C44-4F4C-AEFE-D72618C935D3}"/>
          </ac:spMkLst>
        </pc:spChg>
        <pc:spChg chg="del">
          <ac:chgData name="Stefan Hermann Strüder" userId="cadcda32-3d48-4925-b815-42bf204a7539" providerId="ADAL" clId="{7B19F5DA-1311-4C30-BCC8-00EA956D4BAC}" dt="2019-10-02T09:00:11.520" v="992" actId="478"/>
          <ac:spMkLst>
            <pc:docMk/>
            <pc:sldMk cId="1381987625" sldId="326"/>
            <ac:spMk id="10" creationId="{52197C8B-4E78-4261-A01F-0929A70CC3F1}"/>
          </ac:spMkLst>
        </pc:spChg>
        <pc:spChg chg="add mod">
          <ac:chgData name="Stefan Hermann Strüder" userId="cadcda32-3d48-4925-b815-42bf204a7539" providerId="ADAL" clId="{7B19F5DA-1311-4C30-BCC8-00EA956D4BAC}" dt="2019-10-21T13:53:05.499" v="16999" actId="20577"/>
          <ac:spMkLst>
            <pc:docMk/>
            <pc:sldMk cId="1381987625" sldId="326"/>
            <ac:spMk id="11" creationId="{A5646A52-2A8C-40B4-B3FC-87818D27FF0A}"/>
          </ac:spMkLst>
        </pc:spChg>
        <pc:graphicFrameChg chg="del modGraphic">
          <ac:chgData name="Stefan Hermann Strüder" userId="cadcda32-3d48-4925-b815-42bf204a7539" providerId="ADAL" clId="{7B19F5DA-1311-4C30-BCC8-00EA956D4BAC}" dt="2019-10-11T15:29:25.434" v="5837" actId="478"/>
          <ac:graphicFrameMkLst>
            <pc:docMk/>
            <pc:sldMk cId="1381987625" sldId="326"/>
            <ac:graphicFrameMk id="7" creationId="{96A94A47-5442-4650-A2D8-71D1942234FF}"/>
          </ac:graphicFrameMkLst>
        </pc:graphicFrameChg>
        <pc:graphicFrameChg chg="add del modGraphic">
          <ac:chgData name="Stefan Hermann Strüder" userId="cadcda32-3d48-4925-b815-42bf204a7539" providerId="ADAL" clId="{7B19F5DA-1311-4C30-BCC8-00EA956D4BAC}" dt="2019-10-20T13:25:16.827" v="13923" actId="478"/>
          <ac:graphicFrameMkLst>
            <pc:docMk/>
            <pc:sldMk cId="1381987625" sldId="326"/>
            <ac:graphicFrameMk id="10" creationId="{0A03F320-0050-4411-8EA8-B78BB5FA5265}"/>
          </ac:graphicFrameMkLst>
        </pc:graphicFrameChg>
        <pc:graphicFrameChg chg="add modGraphic">
          <ac:chgData name="Stefan Hermann Strüder" userId="cadcda32-3d48-4925-b815-42bf204a7539" providerId="ADAL" clId="{7B19F5DA-1311-4C30-BCC8-00EA956D4BAC}" dt="2019-10-20T13:25:27.977" v="13926" actId="207"/>
          <ac:graphicFrameMkLst>
            <pc:docMk/>
            <pc:sldMk cId="1381987625" sldId="326"/>
            <ac:graphicFrameMk id="12" creationId="{0864245D-7E83-488D-8111-1A688887DBEB}"/>
          </ac:graphicFrameMkLst>
        </pc:graphicFrameChg>
      </pc:sldChg>
      <pc:sldChg chg="addSp delSp modSp add ord modNotesTx">
        <pc:chgData name="Stefan Hermann Strüder" userId="cadcda32-3d48-4925-b815-42bf204a7539" providerId="ADAL" clId="{7B19F5DA-1311-4C30-BCC8-00EA956D4BAC}" dt="2019-10-22T09:21:30.465" v="23095" actId="20577"/>
        <pc:sldMkLst>
          <pc:docMk/>
          <pc:sldMk cId="3974297676" sldId="327"/>
        </pc:sldMkLst>
        <pc:spChg chg="del">
          <ac:chgData name="Stefan Hermann Strüder" userId="cadcda32-3d48-4925-b815-42bf204a7539" providerId="ADAL" clId="{7B19F5DA-1311-4C30-BCC8-00EA956D4BAC}" dt="2019-10-02T09:00:58.810" v="995" actId="478"/>
          <ac:spMkLst>
            <pc:docMk/>
            <pc:sldMk cId="3974297676" sldId="327"/>
            <ac:spMk id="2" creationId="{38254554-5FD6-46B8-BABB-E11268AA24EF}"/>
          </ac:spMkLst>
        </pc:spChg>
        <pc:spChg chg="add mod ord">
          <ac:chgData name="Stefan Hermann Strüder" userId="cadcda32-3d48-4925-b815-42bf204a7539" providerId="ADAL" clId="{7B19F5DA-1311-4C30-BCC8-00EA956D4BAC}" dt="2019-10-20T09:15:10.487" v="12469" actId="1076"/>
          <ac:spMkLst>
            <pc:docMk/>
            <pc:sldMk cId="3974297676" sldId="327"/>
            <ac:spMk id="9" creationId="{7DDC24AD-C995-4191-93A6-462087804706}"/>
          </ac:spMkLst>
        </pc:spChg>
        <pc:spChg chg="add mod topLvl">
          <ac:chgData name="Stefan Hermann Strüder" userId="cadcda32-3d48-4925-b815-42bf204a7539" providerId="ADAL" clId="{7B19F5DA-1311-4C30-BCC8-00EA956D4BAC}" dt="2019-10-11T15:18:34.069" v="5714" actId="164"/>
          <ac:spMkLst>
            <pc:docMk/>
            <pc:sldMk cId="3974297676" sldId="327"/>
            <ac:spMk id="11" creationId="{62CACC64-0AD2-4AE4-B840-F7F5458FC719}"/>
          </ac:spMkLst>
        </pc:spChg>
        <pc:spChg chg="add">
          <ac:chgData name="Stefan Hermann Strüder" userId="cadcda32-3d48-4925-b815-42bf204a7539" providerId="ADAL" clId="{7B19F5DA-1311-4C30-BCC8-00EA956D4BAC}" dt="2019-10-02T09:14:19.760" v="1349"/>
          <ac:spMkLst>
            <pc:docMk/>
            <pc:sldMk cId="3974297676" sldId="327"/>
            <ac:spMk id="12" creationId="{63111F32-D22F-4625-9EC5-C09E4FC28233}"/>
          </ac:spMkLst>
        </pc:spChg>
        <pc:spChg chg="add del mod ord">
          <ac:chgData name="Stefan Hermann Strüder" userId="cadcda32-3d48-4925-b815-42bf204a7539" providerId="ADAL" clId="{7B19F5DA-1311-4C30-BCC8-00EA956D4BAC}" dt="2019-10-20T09:16:00.338" v="12474" actId="478"/>
          <ac:spMkLst>
            <pc:docMk/>
            <pc:sldMk cId="3974297676" sldId="327"/>
            <ac:spMk id="17" creationId="{02EDCDCA-E5CA-4E9B-8CE9-02B6B2B27F09}"/>
          </ac:spMkLst>
        </pc:spChg>
        <pc:spChg chg="add del mod ord">
          <ac:chgData name="Stefan Hermann Strüder" userId="cadcda32-3d48-4925-b815-42bf204a7539" providerId="ADAL" clId="{7B19F5DA-1311-4C30-BCC8-00EA956D4BAC}" dt="2019-10-20T09:16:28.302" v="12497" actId="478"/>
          <ac:spMkLst>
            <pc:docMk/>
            <pc:sldMk cId="3974297676" sldId="327"/>
            <ac:spMk id="18" creationId="{4A860634-88A2-4086-97C8-F47D48C008D5}"/>
          </ac:spMkLst>
        </pc:spChg>
        <pc:spChg chg="add mod">
          <ac:chgData name="Stefan Hermann Strüder" userId="cadcda32-3d48-4925-b815-42bf204a7539" providerId="ADAL" clId="{7B19F5DA-1311-4C30-BCC8-00EA956D4BAC}" dt="2019-10-11T15:18:44.281" v="5716" actId="12"/>
          <ac:spMkLst>
            <pc:docMk/>
            <pc:sldMk cId="3974297676" sldId="327"/>
            <ac:spMk id="19" creationId="{BDE3FBF6-0943-4AC6-A13F-A09587303858}"/>
          </ac:spMkLst>
        </pc:spChg>
        <pc:spChg chg="add mod">
          <ac:chgData name="Stefan Hermann Strüder" userId="cadcda32-3d48-4925-b815-42bf204a7539" providerId="ADAL" clId="{7B19F5DA-1311-4C30-BCC8-00EA956D4BAC}" dt="2019-10-20T09:16:14.156" v="12476" actId="1076"/>
          <ac:spMkLst>
            <pc:docMk/>
            <pc:sldMk cId="3974297676" sldId="327"/>
            <ac:spMk id="20" creationId="{99F1737B-BC05-4735-A4C0-4F25DDE1DFD1}"/>
          </ac:spMkLst>
        </pc:spChg>
        <pc:spChg chg="mod">
          <ac:chgData name="Stefan Hermann Strüder" userId="cadcda32-3d48-4925-b815-42bf204a7539" providerId="ADAL" clId="{7B19F5DA-1311-4C30-BCC8-00EA956D4BAC}" dt="2019-10-02T09:01:08.795" v="1021" actId="20577"/>
          <ac:spMkLst>
            <pc:docMk/>
            <pc:sldMk cId="3974297676" sldId="327"/>
            <ac:spMk id="22" creationId="{1420E6A5-F6D3-4286-ABB4-742C817CF6B8}"/>
          </ac:spMkLst>
        </pc:spChg>
        <pc:spChg chg="mod">
          <ac:chgData name="Stefan Hermann Strüder" userId="cadcda32-3d48-4925-b815-42bf204a7539" providerId="ADAL" clId="{7B19F5DA-1311-4C30-BCC8-00EA956D4BAC}" dt="2019-10-20T13:11:43.994" v="13709" actId="20577"/>
          <ac:spMkLst>
            <pc:docMk/>
            <pc:sldMk cId="3974297676" sldId="327"/>
            <ac:spMk id="25" creationId="{C3849084-5EF3-4349-B298-3EBB2590A830}"/>
          </ac:spMkLst>
        </pc:spChg>
        <pc:spChg chg="add mod">
          <ac:chgData name="Stefan Hermann Strüder" userId="cadcda32-3d48-4925-b815-42bf204a7539" providerId="ADAL" clId="{7B19F5DA-1311-4C30-BCC8-00EA956D4BAC}" dt="2019-10-20T09:17:10.754" v="12499" actId="1076"/>
          <ac:spMkLst>
            <pc:docMk/>
            <pc:sldMk cId="3974297676" sldId="327"/>
            <ac:spMk id="26" creationId="{19945347-0029-4C8C-BA90-560B01B3EB59}"/>
          </ac:spMkLst>
        </pc:spChg>
        <pc:spChg chg="del">
          <ac:chgData name="Stefan Hermann Strüder" userId="cadcda32-3d48-4925-b815-42bf204a7539" providerId="ADAL" clId="{7B19F5DA-1311-4C30-BCC8-00EA956D4BAC}" dt="2019-10-02T09:14:18.778" v="1348" actId="478"/>
          <ac:spMkLst>
            <pc:docMk/>
            <pc:sldMk cId="3974297676" sldId="327"/>
            <ac:spMk id="26" creationId="{CDA377F6-E55E-47B8-A8D3-B727B2EC8B99}"/>
          </ac:spMkLst>
        </pc:spChg>
        <pc:grpChg chg="add mod topLvl">
          <ac:chgData name="Stefan Hermann Strüder" userId="cadcda32-3d48-4925-b815-42bf204a7539" providerId="ADAL" clId="{7B19F5DA-1311-4C30-BCC8-00EA956D4BAC}" dt="2019-10-11T15:18:34.069" v="5714" actId="164"/>
          <ac:grpSpMkLst>
            <pc:docMk/>
            <pc:sldMk cId="3974297676" sldId="327"/>
            <ac:grpSpMk id="7" creationId="{EABC78E9-ED72-4031-AEFB-9B514CE8FB21}"/>
          </ac:grpSpMkLst>
        </pc:grpChg>
        <pc:grpChg chg="add del mod">
          <ac:chgData name="Stefan Hermann Strüder" userId="cadcda32-3d48-4925-b815-42bf204a7539" providerId="ADAL" clId="{7B19F5DA-1311-4C30-BCC8-00EA956D4BAC}" dt="2019-10-11T15:18:29.556" v="5713" actId="165"/>
          <ac:grpSpMkLst>
            <pc:docMk/>
            <pc:sldMk cId="3974297676" sldId="327"/>
            <ac:grpSpMk id="8" creationId="{D7593715-3129-4471-9EF1-D22FD266E15F}"/>
          </ac:grpSpMkLst>
        </pc:grpChg>
        <pc:grpChg chg="add mod">
          <ac:chgData name="Stefan Hermann Strüder" userId="cadcda32-3d48-4925-b815-42bf204a7539" providerId="ADAL" clId="{7B19F5DA-1311-4C30-BCC8-00EA956D4BAC}" dt="2019-10-20T09:14:51.639" v="12467" actId="1076"/>
          <ac:grpSpMkLst>
            <pc:docMk/>
            <pc:sldMk cId="3974297676" sldId="327"/>
            <ac:grpSpMk id="10" creationId="{514CFADC-F946-4999-8666-A73F8464D2C2}"/>
          </ac:grpSpMkLst>
        </pc:grpChg>
        <pc:graphicFrameChg chg="add del">
          <ac:chgData name="Stefan Hermann Strüder" userId="cadcda32-3d48-4925-b815-42bf204a7539" providerId="ADAL" clId="{7B19F5DA-1311-4C30-BCC8-00EA956D4BAC}" dt="2019-10-20T13:20:01.962" v="13836" actId="478"/>
          <ac:graphicFrameMkLst>
            <pc:docMk/>
            <pc:sldMk cId="3974297676" sldId="327"/>
            <ac:graphicFrameMk id="21" creationId="{A80E37CF-398F-495A-9710-13F53F18B076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0:02.944" v="13837"/>
          <ac:graphicFrameMkLst>
            <pc:docMk/>
            <pc:sldMk cId="3974297676" sldId="327"/>
            <ac:graphicFrameMk id="27" creationId="{7A877EF3-7939-4404-BB85-D1247172CEEC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5:33.244" v="5756" actId="478"/>
          <ac:graphicFrameMkLst>
            <pc:docMk/>
            <pc:sldMk cId="3974297676" sldId="327"/>
            <ac:graphicFrameMk id="28" creationId="{65E0F769-6A06-4F7B-BDCA-4F025C529FC0}"/>
          </ac:graphicFrameMkLst>
        </pc:graphicFrameChg>
        <pc:picChg chg="add mod">
          <ac:chgData name="Stefan Hermann Strüder" userId="cadcda32-3d48-4925-b815-42bf204a7539" providerId="ADAL" clId="{7B19F5DA-1311-4C30-BCC8-00EA956D4BAC}" dt="2019-10-11T15:12:41.854" v="5495" actId="164"/>
          <ac:picMkLst>
            <pc:docMk/>
            <pc:sldMk cId="3974297676" sldId="327"/>
            <ac:picMk id="2" creationId="{E74703FB-8259-413E-8903-13A67DC647CF}"/>
          </ac:picMkLst>
        </pc:picChg>
        <pc:picChg chg="add mod ord">
          <ac:chgData name="Stefan Hermann Strüder" userId="cadcda32-3d48-4925-b815-42bf204a7539" providerId="ADAL" clId="{7B19F5DA-1311-4C30-BCC8-00EA956D4BAC}" dt="2019-10-11T15:19:57.578" v="5740" actId="167"/>
          <ac:picMkLst>
            <pc:docMk/>
            <pc:sldMk cId="3974297676" sldId="327"/>
            <ac:picMk id="3" creationId="{940E6E04-F4D7-4C7F-A8F6-F0320CBE8E45}"/>
          </ac:picMkLst>
        </pc:picChg>
        <pc:picChg chg="add mod">
          <ac:chgData name="Stefan Hermann Strüder" userId="cadcda32-3d48-4925-b815-42bf204a7539" providerId="ADAL" clId="{7B19F5DA-1311-4C30-BCC8-00EA956D4BAC}" dt="2019-10-11T15:12:41.854" v="5495" actId="164"/>
          <ac:picMkLst>
            <pc:docMk/>
            <pc:sldMk cId="3974297676" sldId="327"/>
            <ac:picMk id="6" creationId="{17C8D247-45E4-4160-940D-E94FF7329DFC}"/>
          </ac:picMkLst>
        </pc:picChg>
      </pc:sldChg>
      <pc:sldChg chg="addSp delSp modSp add ord">
        <pc:chgData name="Stefan Hermann Strüder" userId="cadcda32-3d48-4925-b815-42bf204a7539" providerId="ADAL" clId="{7B19F5DA-1311-4C30-BCC8-00EA956D4BAC}" dt="2019-10-21T13:52:07.030" v="16957" actId="20577"/>
        <pc:sldMkLst>
          <pc:docMk/>
          <pc:sldMk cId="2316390904" sldId="328"/>
        </pc:sldMkLst>
        <pc:spChg chg="add mod">
          <ac:chgData name="Stefan Hermann Strüder" userId="cadcda32-3d48-4925-b815-42bf204a7539" providerId="ADAL" clId="{7B19F5DA-1311-4C30-BCC8-00EA956D4BAC}" dt="2019-10-02T15:21:59.242" v="2726" actId="164"/>
          <ac:spMkLst>
            <pc:docMk/>
            <pc:sldMk cId="2316390904" sldId="328"/>
            <ac:spMk id="2" creationId="{9AC654FA-5040-46F0-A95F-8267EE43E0FA}"/>
          </ac:spMkLst>
        </pc:spChg>
        <pc:spChg chg="del">
          <ac:chgData name="Stefan Hermann Strüder" userId="cadcda32-3d48-4925-b815-42bf204a7539" providerId="ADAL" clId="{7B19F5DA-1311-4C30-BCC8-00EA956D4BAC}" dt="2019-10-02T15:18:25.657" v="2678" actId="478"/>
          <ac:spMkLst>
            <pc:docMk/>
            <pc:sldMk cId="2316390904" sldId="328"/>
            <ac:spMk id="11" creationId="{62CACC64-0AD2-4AE4-B840-F7F5458FC719}"/>
          </ac:spMkLst>
        </pc:spChg>
        <pc:spChg chg="add del mod">
          <ac:chgData name="Stefan Hermann Strüder" userId="cadcda32-3d48-4925-b815-42bf204a7539" providerId="ADAL" clId="{7B19F5DA-1311-4C30-BCC8-00EA956D4BAC}" dt="2019-10-11T16:21:54.895" v="5884" actId="478"/>
          <ac:spMkLst>
            <pc:docMk/>
            <pc:sldMk cId="2316390904" sldId="328"/>
            <ac:spMk id="12" creationId="{0980885C-54F5-49A3-A25C-A5511975E2CF}"/>
          </ac:spMkLst>
        </pc:spChg>
        <pc:spChg chg="add">
          <ac:chgData name="Stefan Hermann Strüder" userId="cadcda32-3d48-4925-b815-42bf204a7539" providerId="ADAL" clId="{7B19F5DA-1311-4C30-BCC8-00EA956D4BAC}" dt="2019-10-02T09:14:24.127" v="1351"/>
          <ac:spMkLst>
            <pc:docMk/>
            <pc:sldMk cId="2316390904" sldId="328"/>
            <ac:spMk id="13" creationId="{BBC86220-796E-4A99-8D76-3E5A0F777651}"/>
          </ac:spMkLst>
        </pc:spChg>
        <pc:spChg chg="mod">
          <ac:chgData name="Stefan Hermann Strüder" userId="cadcda32-3d48-4925-b815-42bf204a7539" providerId="ADAL" clId="{7B19F5DA-1311-4C30-BCC8-00EA956D4BAC}" dt="2019-10-02T15:19:08.654" v="2703" actId="14100"/>
          <ac:spMkLst>
            <pc:docMk/>
            <pc:sldMk cId="2316390904" sldId="328"/>
            <ac:spMk id="19" creationId="{2B5C8BAB-9569-4BA4-926D-F427A534072C}"/>
          </ac:spMkLst>
        </pc:spChg>
        <pc:spChg chg="mod">
          <ac:chgData name="Stefan Hermann Strüder" userId="cadcda32-3d48-4925-b815-42bf204a7539" providerId="ADAL" clId="{7B19F5DA-1311-4C30-BCC8-00EA956D4BAC}" dt="2019-10-02T15:18:43.276" v="2698" actId="20577"/>
          <ac:spMkLst>
            <pc:docMk/>
            <pc:sldMk cId="2316390904" sldId="328"/>
            <ac:spMk id="20" creationId="{80F0BAB7-ED0A-4294-9BBD-47B6B3116446}"/>
          </ac:spMkLst>
        </pc:spChg>
        <pc:spChg chg="mod">
          <ac:chgData name="Stefan Hermann Strüder" userId="cadcda32-3d48-4925-b815-42bf204a7539" providerId="ADAL" clId="{7B19F5DA-1311-4C30-BCC8-00EA956D4BAC}" dt="2019-10-02T15:19:13.030" v="2704" actId="20577"/>
          <ac:spMkLst>
            <pc:docMk/>
            <pc:sldMk cId="2316390904" sldId="328"/>
            <ac:spMk id="21" creationId="{65E468A8-0E34-4A21-B68C-11E35781EE90}"/>
          </ac:spMkLst>
        </pc:spChg>
        <pc:spChg chg="del mod">
          <ac:chgData name="Stefan Hermann Strüder" userId="cadcda32-3d48-4925-b815-42bf204a7539" providerId="ADAL" clId="{7B19F5DA-1311-4C30-BCC8-00EA956D4BAC}" dt="2019-10-02T09:02:03.196" v="1052" actId="478"/>
          <ac:spMkLst>
            <pc:docMk/>
            <pc:sldMk cId="2316390904" sldId="328"/>
            <ac:spMk id="22" creationId="{1420E6A5-F6D3-4286-ABB4-742C817CF6B8}"/>
          </ac:spMkLst>
        </pc:spChg>
        <pc:spChg chg="add mod">
          <ac:chgData name="Stefan Hermann Strüder" userId="cadcda32-3d48-4925-b815-42bf204a7539" providerId="ADAL" clId="{7B19F5DA-1311-4C30-BCC8-00EA956D4BAC}" dt="2019-10-02T15:21:59.242" v="2726" actId="164"/>
          <ac:spMkLst>
            <pc:docMk/>
            <pc:sldMk cId="2316390904" sldId="328"/>
            <ac:spMk id="22" creationId="{8DBC19DB-712F-48BC-B77F-DB4DAC8BBFC4}"/>
          </ac:spMkLst>
        </pc:spChg>
        <pc:spChg chg="mod">
          <ac:chgData name="Stefan Hermann Strüder" userId="cadcda32-3d48-4925-b815-42bf204a7539" providerId="ADAL" clId="{7B19F5DA-1311-4C30-BCC8-00EA956D4BAC}" dt="2019-10-21T13:52:07.030" v="16957" actId="20577"/>
          <ac:spMkLst>
            <pc:docMk/>
            <pc:sldMk cId="2316390904" sldId="328"/>
            <ac:spMk id="25" creationId="{C3849084-5EF3-4349-B298-3EBB2590A830}"/>
          </ac:spMkLst>
        </pc:spChg>
        <pc:spChg chg="add mod">
          <ac:chgData name="Stefan Hermann Strüder" userId="cadcda32-3d48-4925-b815-42bf204a7539" providerId="ADAL" clId="{7B19F5DA-1311-4C30-BCC8-00EA956D4BAC}" dt="2019-10-02T15:21:59.242" v="2726" actId="164"/>
          <ac:spMkLst>
            <pc:docMk/>
            <pc:sldMk cId="2316390904" sldId="328"/>
            <ac:spMk id="26" creationId="{0D3A7557-91C4-46ED-894B-8F4B90228D5C}"/>
          </ac:spMkLst>
        </pc:spChg>
        <pc:spChg chg="del">
          <ac:chgData name="Stefan Hermann Strüder" userId="cadcda32-3d48-4925-b815-42bf204a7539" providerId="ADAL" clId="{7B19F5DA-1311-4C30-BCC8-00EA956D4BAC}" dt="2019-10-02T09:14:23.289" v="1350" actId="478"/>
          <ac:spMkLst>
            <pc:docMk/>
            <pc:sldMk cId="2316390904" sldId="328"/>
            <ac:spMk id="26" creationId="{CDA377F6-E55E-47B8-A8D3-B727B2EC8B99}"/>
          </ac:spMkLst>
        </pc:spChg>
        <pc:spChg chg="add mod">
          <ac:chgData name="Stefan Hermann Strüder" userId="cadcda32-3d48-4925-b815-42bf204a7539" providerId="ADAL" clId="{7B19F5DA-1311-4C30-BCC8-00EA956D4BAC}" dt="2019-10-02T15:21:59.242" v="2726" actId="164"/>
          <ac:spMkLst>
            <pc:docMk/>
            <pc:sldMk cId="2316390904" sldId="328"/>
            <ac:spMk id="27" creationId="{AEA95F68-9169-4FFB-B9BF-46F8940AB954}"/>
          </ac:spMkLst>
        </pc:spChg>
        <pc:spChg chg="add">
          <ac:chgData name="Stefan Hermann Strüder" userId="cadcda32-3d48-4925-b815-42bf204a7539" providerId="ADAL" clId="{7B19F5DA-1311-4C30-BCC8-00EA956D4BAC}" dt="2019-10-11T16:21:58.219" v="5885"/>
          <ac:spMkLst>
            <pc:docMk/>
            <pc:sldMk cId="2316390904" sldId="328"/>
            <ac:spMk id="30" creationId="{812540CA-97C8-4184-A8C5-3927452132FC}"/>
          </ac:spMkLst>
        </pc:spChg>
        <pc:grpChg chg="add mod">
          <ac:chgData name="Stefan Hermann Strüder" userId="cadcda32-3d48-4925-b815-42bf204a7539" providerId="ADAL" clId="{7B19F5DA-1311-4C30-BCC8-00EA956D4BAC}" dt="2019-10-02T15:22:10.809" v="2727" actId="1076"/>
          <ac:grpSpMkLst>
            <pc:docMk/>
            <pc:sldMk cId="2316390904" sldId="328"/>
            <ac:grpSpMk id="3" creationId="{934D8D91-896A-4FD3-90E5-B80407611630}"/>
          </ac:grpSpMkLst>
        </pc:grpChg>
        <pc:grpChg chg="add del">
          <ac:chgData name="Stefan Hermann Strüder" userId="cadcda32-3d48-4925-b815-42bf204a7539" providerId="ADAL" clId="{7B19F5DA-1311-4C30-BCC8-00EA956D4BAC}" dt="2019-10-02T15:18:33.152" v="2680"/>
          <ac:grpSpMkLst>
            <pc:docMk/>
            <pc:sldMk cId="2316390904" sldId="328"/>
            <ac:grpSpMk id="14" creationId="{BC75DBC4-0566-471C-BD37-499092DB08CB}"/>
          </ac:grpSpMkLst>
        </pc:grpChg>
        <pc:grpChg chg="add mod">
          <ac:chgData name="Stefan Hermann Strüder" userId="cadcda32-3d48-4925-b815-42bf204a7539" providerId="ADAL" clId="{7B19F5DA-1311-4C30-BCC8-00EA956D4BAC}" dt="2019-10-02T15:21:59.242" v="2726" actId="164"/>
          <ac:grpSpMkLst>
            <pc:docMk/>
            <pc:sldMk cId="2316390904" sldId="328"/>
            <ac:grpSpMk id="18" creationId="{27398330-595F-4C0D-860F-358EAC180B5D}"/>
          </ac:grpSpMkLst>
        </pc:grpChg>
        <pc:graphicFrameChg chg="del">
          <ac:chgData name="Stefan Hermann Strüder" userId="cadcda32-3d48-4925-b815-42bf204a7539" providerId="ADAL" clId="{7B19F5DA-1311-4C30-BCC8-00EA956D4BAC}" dt="2019-10-11T15:26:53.060" v="5783" actId="478"/>
          <ac:graphicFrameMkLst>
            <pc:docMk/>
            <pc:sldMk cId="2316390904" sldId="328"/>
            <ac:graphicFrameMk id="28" creationId="{65E0F769-6A06-4F7B-BDCA-4F025C529FC0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3:21.629" v="13882"/>
          <ac:graphicFrameMkLst>
            <pc:docMk/>
            <pc:sldMk cId="2316390904" sldId="328"/>
            <ac:graphicFrameMk id="28" creationId="{CAEF6958-5C1A-484C-8042-730EC86D2D02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3:20.887" v="13881" actId="478"/>
          <ac:graphicFrameMkLst>
            <pc:docMk/>
            <pc:sldMk cId="2316390904" sldId="328"/>
            <ac:graphicFrameMk id="29" creationId="{845508CD-7EAF-43F2-80F3-AB6264F02F5E}"/>
          </ac:graphicFrameMkLst>
        </pc:graphicFrameChg>
      </pc:sldChg>
      <pc:sldChg chg="addSp delSp modSp add del">
        <pc:chgData name="Stefan Hermann Strüder" userId="cadcda32-3d48-4925-b815-42bf204a7539" providerId="ADAL" clId="{7B19F5DA-1311-4C30-BCC8-00EA956D4BAC}" dt="2019-10-02T15:17:19.539" v="2643" actId="2696"/>
        <pc:sldMkLst>
          <pc:docMk/>
          <pc:sldMk cId="261504153" sldId="329"/>
        </pc:sldMkLst>
        <pc:spChg chg="mod">
          <ac:chgData name="Stefan Hermann Strüder" userId="cadcda32-3d48-4925-b815-42bf204a7539" providerId="ADAL" clId="{7B19F5DA-1311-4C30-BCC8-00EA956D4BAC}" dt="2019-10-02T09:02:54.009" v="1170" actId="20577"/>
          <ac:spMkLst>
            <pc:docMk/>
            <pc:sldMk cId="261504153" sldId="329"/>
            <ac:spMk id="12" creationId="{0980885C-54F5-49A3-A25C-A5511975E2CF}"/>
          </ac:spMkLst>
        </pc:spChg>
        <pc:spChg chg="add">
          <ac:chgData name="Stefan Hermann Strüder" userId="cadcda32-3d48-4925-b815-42bf204a7539" providerId="ADAL" clId="{7B19F5DA-1311-4C30-BCC8-00EA956D4BAC}" dt="2019-10-02T09:14:28.202" v="1353"/>
          <ac:spMkLst>
            <pc:docMk/>
            <pc:sldMk cId="261504153" sldId="329"/>
            <ac:spMk id="13" creationId="{DACC54BD-A58A-4001-96E2-F6B9812569FF}"/>
          </ac:spMkLst>
        </pc:spChg>
        <pc:spChg chg="del">
          <ac:chgData name="Stefan Hermann Strüder" userId="cadcda32-3d48-4925-b815-42bf204a7539" providerId="ADAL" clId="{7B19F5DA-1311-4C30-BCC8-00EA956D4BAC}" dt="2019-10-02T09:14:27.299" v="1352" actId="478"/>
          <ac:spMkLst>
            <pc:docMk/>
            <pc:sldMk cId="261504153" sldId="329"/>
            <ac:spMk id="26" creationId="{CDA377F6-E55E-47B8-A8D3-B727B2EC8B99}"/>
          </ac:spMkLst>
        </pc:spChg>
      </pc:sldChg>
      <pc:sldChg chg="addSp delSp modSp add modNotesTx">
        <pc:chgData name="Stefan Hermann Strüder" userId="cadcda32-3d48-4925-b815-42bf204a7539" providerId="ADAL" clId="{7B19F5DA-1311-4C30-BCC8-00EA956D4BAC}" dt="2019-10-23T08:37:55.269" v="25078" actId="20577"/>
        <pc:sldMkLst>
          <pc:docMk/>
          <pc:sldMk cId="3304058007" sldId="330"/>
        </pc:sldMkLst>
        <pc:spChg chg="add mod">
          <ac:chgData name="Stefan Hermann Strüder" userId="cadcda32-3d48-4925-b815-42bf204a7539" providerId="ADAL" clId="{7B19F5DA-1311-4C30-BCC8-00EA956D4BAC}" dt="2019-10-04T15:07:04.121" v="2979" actId="164"/>
          <ac:spMkLst>
            <pc:docMk/>
            <pc:sldMk cId="3304058007" sldId="330"/>
            <ac:spMk id="2" creationId="{9CC838B3-E8FA-4BFA-AEDD-EAEDEDAF3574}"/>
          </ac:spMkLst>
        </pc:spChg>
        <pc:spChg chg="add del mod">
          <ac:chgData name="Stefan Hermann Strüder" userId="cadcda32-3d48-4925-b815-42bf204a7539" providerId="ADAL" clId="{7B19F5DA-1311-4C30-BCC8-00EA956D4BAC}" dt="2019-10-02T15:51:45.952" v="2931" actId="478"/>
          <ac:spMkLst>
            <pc:docMk/>
            <pc:sldMk cId="3304058007" sldId="330"/>
            <ac:spMk id="3" creationId="{27C84068-2E35-47EA-9AA1-0E4400C5BB5C}"/>
          </ac:spMkLst>
        </pc:spChg>
        <pc:spChg chg="mod">
          <ac:chgData name="Stefan Hermann Strüder" userId="cadcda32-3d48-4925-b815-42bf204a7539" providerId="ADAL" clId="{7B19F5DA-1311-4C30-BCC8-00EA956D4BAC}" dt="2019-10-04T15:06:56.097" v="2978" actId="1076"/>
          <ac:spMkLst>
            <pc:docMk/>
            <pc:sldMk cId="3304058007" sldId="330"/>
            <ac:spMk id="4" creationId="{8DC24200-CA56-4D90-95D1-391A4A6B924C}"/>
          </ac:spMkLst>
        </pc:spChg>
        <pc:spChg chg="add mod">
          <ac:chgData name="Stefan Hermann Strüder" userId="cadcda32-3d48-4925-b815-42bf204a7539" providerId="ADAL" clId="{7B19F5DA-1311-4C30-BCC8-00EA956D4BAC}" dt="2019-10-20T13:09:47.609" v="13703" actId="1076"/>
          <ac:spMkLst>
            <pc:docMk/>
            <pc:sldMk cId="3304058007" sldId="330"/>
            <ac:spMk id="6" creationId="{6BBBC339-F6A6-4E64-B7C3-6E5C1168FE43}"/>
          </ac:spMkLst>
        </pc:spChg>
        <pc:spChg chg="add mod">
          <ac:chgData name="Stefan Hermann Strüder" userId="cadcda32-3d48-4925-b815-42bf204a7539" providerId="ADAL" clId="{7B19F5DA-1311-4C30-BCC8-00EA956D4BAC}" dt="2019-10-20T13:02:38.913" v="13641" actId="1076"/>
          <ac:spMkLst>
            <pc:docMk/>
            <pc:sldMk cId="3304058007" sldId="330"/>
            <ac:spMk id="10" creationId="{DE7C9754-BB55-490B-8808-60A948B7E68C}"/>
          </ac:spMkLst>
        </pc:spChg>
        <pc:spChg chg="del">
          <ac:chgData name="Stefan Hermann Strüder" userId="cadcda32-3d48-4925-b815-42bf204a7539" providerId="ADAL" clId="{7B19F5DA-1311-4C30-BCC8-00EA956D4BAC}" dt="2019-10-02T15:47:44.396" v="2841" actId="478"/>
          <ac:spMkLst>
            <pc:docMk/>
            <pc:sldMk cId="3304058007" sldId="330"/>
            <ac:spMk id="11" creationId="{62CACC64-0AD2-4AE4-B840-F7F5458FC719}"/>
          </ac:spMkLst>
        </pc:spChg>
        <pc:spChg chg="mod">
          <ac:chgData name="Stefan Hermann Strüder" userId="cadcda32-3d48-4925-b815-42bf204a7539" providerId="ADAL" clId="{7B19F5DA-1311-4C30-BCC8-00EA956D4BAC}" dt="2019-10-02T09:03:13.635" v="1183" actId="20577"/>
          <ac:spMkLst>
            <pc:docMk/>
            <pc:sldMk cId="3304058007" sldId="330"/>
            <ac:spMk id="12" creationId="{0980885C-54F5-49A3-A25C-A5511975E2CF}"/>
          </ac:spMkLst>
        </pc:spChg>
        <pc:spChg chg="add">
          <ac:chgData name="Stefan Hermann Strüder" userId="cadcda32-3d48-4925-b815-42bf204a7539" providerId="ADAL" clId="{7B19F5DA-1311-4C30-BCC8-00EA956D4BAC}" dt="2019-10-02T09:14:31.848" v="1355"/>
          <ac:spMkLst>
            <pc:docMk/>
            <pc:sldMk cId="3304058007" sldId="330"/>
            <ac:spMk id="13" creationId="{7243D281-4347-416E-95E5-8B6607661DA2}"/>
          </ac:spMkLst>
        </pc:spChg>
        <pc:spChg chg="add mod">
          <ac:chgData name="Stefan Hermann Strüder" userId="cadcda32-3d48-4925-b815-42bf204a7539" providerId="ADAL" clId="{7B19F5DA-1311-4C30-BCC8-00EA956D4BAC}" dt="2019-10-04T15:07:04.121" v="2979" actId="164"/>
          <ac:spMkLst>
            <pc:docMk/>
            <pc:sldMk cId="3304058007" sldId="330"/>
            <ac:spMk id="14" creationId="{870E70F7-B0BB-4304-B285-6C84AB034384}"/>
          </ac:spMkLst>
        </pc:spChg>
        <pc:spChg chg="add mod">
          <ac:chgData name="Stefan Hermann Strüder" userId="cadcda32-3d48-4925-b815-42bf204a7539" providerId="ADAL" clId="{7B19F5DA-1311-4C30-BCC8-00EA956D4BAC}" dt="2019-10-04T15:07:04.121" v="2979" actId="164"/>
          <ac:spMkLst>
            <pc:docMk/>
            <pc:sldMk cId="3304058007" sldId="330"/>
            <ac:spMk id="15" creationId="{91B07147-E3A3-42A8-8197-2C127DAF0B26}"/>
          </ac:spMkLst>
        </pc:spChg>
        <pc:spChg chg="add mod">
          <ac:chgData name="Stefan Hermann Strüder" userId="cadcda32-3d48-4925-b815-42bf204a7539" providerId="ADAL" clId="{7B19F5DA-1311-4C30-BCC8-00EA956D4BAC}" dt="2019-10-04T15:07:04.121" v="2979" actId="164"/>
          <ac:spMkLst>
            <pc:docMk/>
            <pc:sldMk cId="3304058007" sldId="330"/>
            <ac:spMk id="16" creationId="{011E3092-7E6F-49B6-BCB6-998802DD55A5}"/>
          </ac:spMkLst>
        </pc:spChg>
        <pc:spChg chg="add del mod">
          <ac:chgData name="Stefan Hermann Strüder" userId="cadcda32-3d48-4925-b815-42bf204a7539" providerId="ADAL" clId="{7B19F5DA-1311-4C30-BCC8-00EA956D4BAC}" dt="2019-10-02T15:49:08.213" v="2877" actId="478"/>
          <ac:spMkLst>
            <pc:docMk/>
            <pc:sldMk cId="3304058007" sldId="330"/>
            <ac:spMk id="17" creationId="{B6263EEE-078F-4914-87EE-B4B1756F6502}"/>
          </ac:spMkLst>
        </pc:spChg>
        <pc:spChg chg="add mod">
          <ac:chgData name="Stefan Hermann Strüder" userId="cadcda32-3d48-4925-b815-42bf204a7539" providerId="ADAL" clId="{7B19F5DA-1311-4C30-BCC8-00EA956D4BAC}" dt="2019-10-04T15:07:04.121" v="2979" actId="164"/>
          <ac:spMkLst>
            <pc:docMk/>
            <pc:sldMk cId="3304058007" sldId="330"/>
            <ac:spMk id="18" creationId="{60DB3D22-5A95-4094-94B2-664A05A4ACF3}"/>
          </ac:spMkLst>
        </pc:spChg>
        <pc:spChg chg="add del mod">
          <ac:chgData name="Stefan Hermann Strüder" userId="cadcda32-3d48-4925-b815-42bf204a7539" providerId="ADAL" clId="{7B19F5DA-1311-4C30-BCC8-00EA956D4BAC}" dt="2019-10-02T15:50:08.895" v="2909" actId="478"/>
          <ac:spMkLst>
            <pc:docMk/>
            <pc:sldMk cId="3304058007" sldId="330"/>
            <ac:spMk id="19" creationId="{98B6E2A8-B245-4753-A509-E1D26D9244EC}"/>
          </ac:spMkLst>
        </pc:spChg>
        <pc:spChg chg="add mod">
          <ac:chgData name="Stefan Hermann Strüder" userId="cadcda32-3d48-4925-b815-42bf204a7539" providerId="ADAL" clId="{7B19F5DA-1311-4C30-BCC8-00EA956D4BAC}" dt="2019-10-04T15:07:04.121" v="2979" actId="164"/>
          <ac:spMkLst>
            <pc:docMk/>
            <pc:sldMk cId="3304058007" sldId="330"/>
            <ac:spMk id="20" creationId="{1F8C605D-F843-4FE1-A028-B95810CE4F91}"/>
          </ac:spMkLst>
        </pc:spChg>
        <pc:spChg chg="add del mod">
          <ac:chgData name="Stefan Hermann Strüder" userId="cadcda32-3d48-4925-b815-42bf204a7539" providerId="ADAL" clId="{7B19F5DA-1311-4C30-BCC8-00EA956D4BAC}" dt="2019-10-02T15:51:17.314" v="2929" actId="478"/>
          <ac:spMkLst>
            <pc:docMk/>
            <pc:sldMk cId="3304058007" sldId="330"/>
            <ac:spMk id="21" creationId="{0BE59910-28F5-40F2-A8FC-3300245EC694}"/>
          </ac:spMkLst>
        </pc:spChg>
        <pc:spChg chg="mod">
          <ac:chgData name="Stefan Hermann Strüder" userId="cadcda32-3d48-4925-b815-42bf204a7539" providerId="ADAL" clId="{7B19F5DA-1311-4C30-BCC8-00EA956D4BAC}" dt="2019-10-21T13:52:18.877" v="16965" actId="20577"/>
          <ac:spMkLst>
            <pc:docMk/>
            <pc:sldMk cId="3304058007" sldId="330"/>
            <ac:spMk id="25" creationId="{C3849084-5EF3-4349-B298-3EBB2590A830}"/>
          </ac:spMkLst>
        </pc:spChg>
        <pc:spChg chg="del">
          <ac:chgData name="Stefan Hermann Strüder" userId="cadcda32-3d48-4925-b815-42bf204a7539" providerId="ADAL" clId="{7B19F5DA-1311-4C30-BCC8-00EA956D4BAC}" dt="2019-10-02T09:14:30.797" v="1354" actId="478"/>
          <ac:spMkLst>
            <pc:docMk/>
            <pc:sldMk cId="3304058007" sldId="330"/>
            <ac:spMk id="26" creationId="{CDA377F6-E55E-47B8-A8D3-B727B2EC8B99}"/>
          </ac:spMkLst>
        </pc:spChg>
        <pc:spChg chg="add mod">
          <ac:chgData name="Stefan Hermann Strüder" userId="cadcda32-3d48-4925-b815-42bf204a7539" providerId="ADAL" clId="{7B19F5DA-1311-4C30-BCC8-00EA956D4BAC}" dt="2019-10-04T15:07:04.121" v="2979" actId="164"/>
          <ac:spMkLst>
            <pc:docMk/>
            <pc:sldMk cId="3304058007" sldId="330"/>
            <ac:spMk id="48" creationId="{AC909558-4F9D-4A3D-B12F-A4C2A550FD17}"/>
          </ac:spMkLst>
        </pc:spChg>
        <pc:grpChg chg="add mod">
          <ac:chgData name="Stefan Hermann Strüder" userId="cadcda32-3d48-4925-b815-42bf204a7539" providerId="ADAL" clId="{7B19F5DA-1311-4C30-BCC8-00EA956D4BAC}" dt="2019-10-04T15:12:44.362" v="3025" actId="1076"/>
          <ac:grpSpMkLst>
            <pc:docMk/>
            <pc:sldMk cId="3304058007" sldId="330"/>
            <ac:grpSpMk id="3" creationId="{D1FD0536-A42D-44E9-85CA-231ED5FF20CF}"/>
          </ac:grpSpMkLst>
        </pc:grpChg>
        <pc:grpChg chg="add mod">
          <ac:chgData name="Stefan Hermann Strüder" userId="cadcda32-3d48-4925-b815-42bf204a7539" providerId="ADAL" clId="{7B19F5DA-1311-4C30-BCC8-00EA956D4BAC}" dt="2019-10-04T15:09:52.139" v="3020" actId="164"/>
          <ac:grpSpMkLst>
            <pc:docMk/>
            <pc:sldMk cId="3304058007" sldId="330"/>
            <ac:grpSpMk id="8" creationId="{45F53DEC-3857-4F46-94F2-E171598A6448}"/>
          </ac:grpSpMkLst>
        </pc:grpChg>
        <pc:graphicFrameChg chg="add modGraphic">
          <ac:chgData name="Stefan Hermann Strüder" userId="cadcda32-3d48-4925-b815-42bf204a7539" providerId="ADAL" clId="{7B19F5DA-1311-4C30-BCC8-00EA956D4BAC}" dt="2019-10-20T13:23:48.448" v="13892" actId="207"/>
          <ac:graphicFrameMkLst>
            <pc:docMk/>
            <pc:sldMk cId="3304058007" sldId="330"/>
            <ac:graphicFrameMk id="28" creationId="{3887E4A8-2684-4E3D-B4D8-B48B597D9AD4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7:10.947" v="5791" actId="478"/>
          <ac:graphicFrameMkLst>
            <pc:docMk/>
            <pc:sldMk cId="3304058007" sldId="330"/>
            <ac:graphicFrameMk id="28" creationId="{65E0F769-6A06-4F7B-BDCA-4F025C529FC0}"/>
          </ac:graphicFrameMkLst>
        </pc:graphicFrameChg>
        <pc:graphicFrameChg chg="add del modGraphic">
          <ac:chgData name="Stefan Hermann Strüder" userId="cadcda32-3d48-4925-b815-42bf204a7539" providerId="ADAL" clId="{7B19F5DA-1311-4C30-BCC8-00EA956D4BAC}" dt="2019-10-20T13:23:39.394" v="13889" actId="478"/>
          <ac:graphicFrameMkLst>
            <pc:docMk/>
            <pc:sldMk cId="3304058007" sldId="330"/>
            <ac:graphicFrameMk id="29" creationId="{BCB5BB10-635F-4275-BA71-E66039A30B29}"/>
          </ac:graphicFrameMkLst>
        </pc:graphicFrameChg>
        <pc:picChg chg="add mod">
          <ac:chgData name="Stefan Hermann Strüder" userId="cadcda32-3d48-4925-b815-42bf204a7539" providerId="ADAL" clId="{7B19F5DA-1311-4C30-BCC8-00EA956D4BAC}" dt="2019-10-04T15:07:04.121" v="2979" actId="164"/>
          <ac:picMkLst>
            <pc:docMk/>
            <pc:sldMk cId="3304058007" sldId="330"/>
            <ac:picMk id="7" creationId="{27934DA7-ACCD-47DB-9FDC-EC78533A2748}"/>
          </ac:picMkLst>
        </pc:picChg>
        <pc:cxnChg chg="add mod">
          <ac:chgData name="Stefan Hermann Strüder" userId="cadcda32-3d48-4925-b815-42bf204a7539" providerId="ADAL" clId="{7B19F5DA-1311-4C30-BCC8-00EA956D4BAC}" dt="2019-10-04T15:07:04.121" v="2979" actId="164"/>
          <ac:cxnSpMkLst>
            <pc:docMk/>
            <pc:sldMk cId="3304058007" sldId="330"/>
            <ac:cxnSpMk id="9" creationId="{87C7322C-4C48-4B16-9D47-E3099971B112}"/>
          </ac:cxnSpMkLst>
        </pc:cxnChg>
        <pc:cxnChg chg="add mod">
          <ac:chgData name="Stefan Hermann Strüder" userId="cadcda32-3d48-4925-b815-42bf204a7539" providerId="ADAL" clId="{7B19F5DA-1311-4C30-BCC8-00EA956D4BAC}" dt="2019-10-04T15:07:04.121" v="2979" actId="164"/>
          <ac:cxnSpMkLst>
            <pc:docMk/>
            <pc:sldMk cId="3304058007" sldId="330"/>
            <ac:cxnSpMk id="11" creationId="{DCD91913-AF86-4483-B45A-831A2427E854}"/>
          </ac:cxnSpMkLst>
        </pc:cxnChg>
        <pc:cxnChg chg="add del mod">
          <ac:chgData name="Stefan Hermann Strüder" userId="cadcda32-3d48-4925-b815-42bf204a7539" providerId="ADAL" clId="{7B19F5DA-1311-4C30-BCC8-00EA956D4BAC}" dt="2019-10-02T15:54:57.479" v="2947" actId="478"/>
          <ac:cxnSpMkLst>
            <pc:docMk/>
            <pc:sldMk cId="3304058007" sldId="330"/>
            <ac:cxnSpMk id="26" creationId="{7101CC46-365E-4A7F-BD86-22A728DA4901}"/>
          </ac:cxnSpMkLst>
        </pc:cxnChg>
        <pc:cxnChg chg="add mod">
          <ac:chgData name="Stefan Hermann Strüder" userId="cadcda32-3d48-4925-b815-42bf204a7539" providerId="ADAL" clId="{7B19F5DA-1311-4C30-BCC8-00EA956D4BAC}" dt="2019-10-04T15:07:04.121" v="2979" actId="164"/>
          <ac:cxnSpMkLst>
            <pc:docMk/>
            <pc:sldMk cId="3304058007" sldId="330"/>
            <ac:cxnSpMk id="31" creationId="{1DE99BC3-334F-4B0A-9DA3-5F44253745EB}"/>
          </ac:cxnSpMkLst>
        </pc:cxnChg>
        <pc:cxnChg chg="add del mod">
          <ac:chgData name="Stefan Hermann Strüder" userId="cadcda32-3d48-4925-b815-42bf204a7539" providerId="ADAL" clId="{7B19F5DA-1311-4C30-BCC8-00EA956D4BAC}" dt="2019-10-02T15:55:46.158" v="2952" actId="478"/>
          <ac:cxnSpMkLst>
            <pc:docMk/>
            <pc:sldMk cId="3304058007" sldId="330"/>
            <ac:cxnSpMk id="33" creationId="{C034D1FE-CCC4-434C-886F-3B76EF446C08}"/>
          </ac:cxnSpMkLst>
        </pc:cxnChg>
        <pc:cxnChg chg="add mod">
          <ac:chgData name="Stefan Hermann Strüder" userId="cadcda32-3d48-4925-b815-42bf204a7539" providerId="ADAL" clId="{7B19F5DA-1311-4C30-BCC8-00EA956D4BAC}" dt="2019-10-04T15:07:04.121" v="2979" actId="164"/>
          <ac:cxnSpMkLst>
            <pc:docMk/>
            <pc:sldMk cId="3304058007" sldId="330"/>
            <ac:cxnSpMk id="35" creationId="{700C1EF6-2A72-483D-ADC0-8BEEB24CD1C6}"/>
          </ac:cxnSpMkLst>
        </pc:cxnChg>
        <pc:cxnChg chg="add mod">
          <ac:chgData name="Stefan Hermann Strüder" userId="cadcda32-3d48-4925-b815-42bf204a7539" providerId="ADAL" clId="{7B19F5DA-1311-4C30-BCC8-00EA956D4BAC}" dt="2019-10-04T15:07:04.121" v="2979" actId="164"/>
          <ac:cxnSpMkLst>
            <pc:docMk/>
            <pc:sldMk cId="3304058007" sldId="330"/>
            <ac:cxnSpMk id="37" creationId="{7FFD9B2C-6622-40B1-9488-C78C0516D08D}"/>
          </ac:cxnSpMkLst>
        </pc:cxnChg>
        <pc:cxnChg chg="add mod">
          <ac:chgData name="Stefan Hermann Strüder" userId="cadcda32-3d48-4925-b815-42bf204a7539" providerId="ADAL" clId="{7B19F5DA-1311-4C30-BCC8-00EA956D4BAC}" dt="2019-10-04T15:07:04.121" v="2979" actId="164"/>
          <ac:cxnSpMkLst>
            <pc:docMk/>
            <pc:sldMk cId="3304058007" sldId="330"/>
            <ac:cxnSpMk id="39" creationId="{8A75890F-8E1A-4E73-A9CC-AF0A17D4F7A2}"/>
          </ac:cxnSpMkLst>
        </pc:cxnChg>
        <pc:cxnChg chg="add mod">
          <ac:chgData name="Stefan Hermann Strüder" userId="cadcda32-3d48-4925-b815-42bf204a7539" providerId="ADAL" clId="{7B19F5DA-1311-4C30-BCC8-00EA956D4BAC}" dt="2019-10-04T15:07:04.121" v="2979" actId="164"/>
          <ac:cxnSpMkLst>
            <pc:docMk/>
            <pc:sldMk cId="3304058007" sldId="330"/>
            <ac:cxnSpMk id="41" creationId="{FEAE58CF-F030-480F-9EC4-5F534E0F3296}"/>
          </ac:cxnSpMkLst>
        </pc:cxnChg>
        <pc:cxnChg chg="add del mod">
          <ac:chgData name="Stefan Hermann Strüder" userId="cadcda32-3d48-4925-b815-42bf204a7539" providerId="ADAL" clId="{7B19F5DA-1311-4C30-BCC8-00EA956D4BAC}" dt="2019-10-02T15:57:44.422" v="2967" actId="478"/>
          <ac:cxnSpMkLst>
            <pc:docMk/>
            <pc:sldMk cId="3304058007" sldId="330"/>
            <ac:cxnSpMk id="43" creationId="{217466D5-DBEE-4B59-BD62-55F5211D9EF1}"/>
          </ac:cxnSpMkLst>
        </pc:cxnChg>
        <pc:cxnChg chg="add del mod">
          <ac:chgData name="Stefan Hermann Strüder" userId="cadcda32-3d48-4925-b815-42bf204a7539" providerId="ADAL" clId="{7B19F5DA-1311-4C30-BCC8-00EA956D4BAC}" dt="2019-10-02T15:58:14.690" v="2971" actId="478"/>
          <ac:cxnSpMkLst>
            <pc:docMk/>
            <pc:sldMk cId="3304058007" sldId="330"/>
            <ac:cxnSpMk id="45" creationId="{0E19C6C0-07F1-4CF1-BC52-53E3357A0CE3}"/>
          </ac:cxnSpMkLst>
        </pc:cxnChg>
      </pc:sldChg>
      <pc:sldChg chg="addSp delSp modSp add del">
        <pc:chgData name="Stefan Hermann Strüder" userId="cadcda32-3d48-4925-b815-42bf204a7539" providerId="ADAL" clId="{7B19F5DA-1311-4C30-BCC8-00EA956D4BAC}" dt="2019-10-11T14:53:17.835" v="5322" actId="2696"/>
        <pc:sldMkLst>
          <pc:docMk/>
          <pc:sldMk cId="1924986968" sldId="331"/>
        </pc:sldMkLst>
        <pc:spChg chg="add del mod">
          <ac:chgData name="Stefan Hermann Strüder" userId="cadcda32-3d48-4925-b815-42bf204a7539" providerId="ADAL" clId="{7B19F5DA-1311-4C30-BCC8-00EA956D4BAC}" dt="2019-10-02T09:24:57.042" v="1529" actId="478"/>
          <ac:spMkLst>
            <pc:docMk/>
            <pc:sldMk cId="1924986968" sldId="331"/>
            <ac:spMk id="2" creationId="{8EF0E663-EBEE-4D1A-987B-2211BF6023D5}"/>
          </ac:spMkLst>
        </pc:spChg>
        <pc:spChg chg="del">
          <ac:chgData name="Stefan Hermann Strüder" userId="cadcda32-3d48-4925-b815-42bf204a7539" providerId="ADAL" clId="{7B19F5DA-1311-4C30-BCC8-00EA956D4BAC}" dt="2019-10-02T09:17:08.533" v="1370" actId="478"/>
          <ac:spMkLst>
            <pc:docMk/>
            <pc:sldMk cId="1924986968" sldId="331"/>
            <ac:spMk id="11" creationId="{62CACC64-0AD2-4AE4-B840-F7F5458FC719}"/>
          </ac:spMkLst>
        </pc:spChg>
        <pc:spChg chg="mod">
          <ac:chgData name="Stefan Hermann Strüder" userId="cadcda32-3d48-4925-b815-42bf204a7539" providerId="ADAL" clId="{7B19F5DA-1311-4C30-BCC8-00EA956D4BAC}" dt="2019-10-02T09:03:45.229" v="1208" actId="20577"/>
          <ac:spMkLst>
            <pc:docMk/>
            <pc:sldMk cId="1924986968" sldId="331"/>
            <ac:spMk id="12" creationId="{0980885C-54F5-49A3-A25C-A5511975E2CF}"/>
          </ac:spMkLst>
        </pc:spChg>
        <pc:spChg chg="add">
          <ac:chgData name="Stefan Hermann Strüder" userId="cadcda32-3d48-4925-b815-42bf204a7539" providerId="ADAL" clId="{7B19F5DA-1311-4C30-BCC8-00EA956D4BAC}" dt="2019-10-02T09:14:35.673" v="1357"/>
          <ac:spMkLst>
            <pc:docMk/>
            <pc:sldMk cId="1924986968" sldId="331"/>
            <ac:spMk id="13" creationId="{6E729222-42E8-47C9-85F1-2079A74CD59C}"/>
          </ac:spMkLst>
        </pc:spChg>
        <pc:spChg chg="mod">
          <ac:chgData name="Stefan Hermann Strüder" userId="cadcda32-3d48-4925-b815-42bf204a7539" providerId="ADAL" clId="{7B19F5DA-1311-4C30-BCC8-00EA956D4BAC}" dt="2019-10-02T09:19:19.728" v="1438" actId="14100"/>
          <ac:spMkLst>
            <pc:docMk/>
            <pc:sldMk cId="1924986968" sldId="331"/>
            <ac:spMk id="16" creationId="{F9C8848C-9D47-47E4-A856-BEE9BEF144CE}"/>
          </ac:spMkLst>
        </pc:spChg>
        <pc:spChg chg="mod">
          <ac:chgData name="Stefan Hermann Strüder" userId="cadcda32-3d48-4925-b815-42bf204a7539" providerId="ADAL" clId="{7B19F5DA-1311-4C30-BCC8-00EA956D4BAC}" dt="2019-10-02T09:19:22.896" v="1440" actId="14100"/>
          <ac:spMkLst>
            <pc:docMk/>
            <pc:sldMk cId="1924986968" sldId="331"/>
            <ac:spMk id="22" creationId="{500192ED-BDC0-4944-A09E-A782438B6581}"/>
          </ac:spMkLst>
        </pc:spChg>
        <pc:spChg chg="del">
          <ac:chgData name="Stefan Hermann Strüder" userId="cadcda32-3d48-4925-b815-42bf204a7539" providerId="ADAL" clId="{7B19F5DA-1311-4C30-BCC8-00EA956D4BAC}" dt="2019-10-02T09:14:34.875" v="1356" actId="478"/>
          <ac:spMkLst>
            <pc:docMk/>
            <pc:sldMk cId="1924986968" sldId="331"/>
            <ac:spMk id="26" creationId="{CDA377F6-E55E-47B8-A8D3-B727B2EC8B99}"/>
          </ac:spMkLst>
        </pc:spChg>
        <pc:spChg chg="mod">
          <ac:chgData name="Stefan Hermann Strüder" userId="cadcda32-3d48-4925-b815-42bf204a7539" providerId="ADAL" clId="{7B19F5DA-1311-4C30-BCC8-00EA956D4BAC}" dt="2019-10-02T09:20:22.401" v="1451" actId="1076"/>
          <ac:spMkLst>
            <pc:docMk/>
            <pc:sldMk cId="1924986968" sldId="331"/>
            <ac:spMk id="31" creationId="{A602E6D9-2B4D-4401-BDAB-CFB08185AB84}"/>
          </ac:spMkLst>
        </pc:spChg>
        <pc:spChg chg="mod">
          <ac:chgData name="Stefan Hermann Strüder" userId="cadcda32-3d48-4925-b815-42bf204a7539" providerId="ADAL" clId="{7B19F5DA-1311-4C30-BCC8-00EA956D4BAC}" dt="2019-10-02T09:20:08.126" v="1450" actId="1076"/>
          <ac:spMkLst>
            <pc:docMk/>
            <pc:sldMk cId="1924986968" sldId="331"/>
            <ac:spMk id="35" creationId="{344F7430-F21E-4F7E-A93C-BA08E737AEED}"/>
          </ac:spMkLst>
        </pc:spChg>
        <pc:spChg chg="mod">
          <ac:chgData name="Stefan Hermann Strüder" userId="cadcda32-3d48-4925-b815-42bf204a7539" providerId="ADAL" clId="{7B19F5DA-1311-4C30-BCC8-00EA956D4BAC}" dt="2019-10-02T09:21:46.524" v="1505" actId="1076"/>
          <ac:spMkLst>
            <pc:docMk/>
            <pc:sldMk cId="1924986968" sldId="331"/>
            <ac:spMk id="36" creationId="{1FB2D903-C330-4E3F-A6FA-15298000C12A}"/>
          </ac:spMkLst>
        </pc:spChg>
        <pc:spChg chg="mod">
          <ac:chgData name="Stefan Hermann Strüder" userId="cadcda32-3d48-4925-b815-42bf204a7539" providerId="ADAL" clId="{7B19F5DA-1311-4C30-BCC8-00EA956D4BAC}" dt="2019-10-02T09:22:11.239" v="1525" actId="1076"/>
          <ac:spMkLst>
            <pc:docMk/>
            <pc:sldMk cId="1924986968" sldId="331"/>
            <ac:spMk id="37" creationId="{A22B3D7F-DE9D-48EF-9E14-D36528368416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38" creationId="{8D98B493-6543-4118-8105-E2478918E706}"/>
          </ac:spMkLst>
        </pc:spChg>
        <pc:spChg chg="mod">
          <ac:chgData name="Stefan Hermann Strüder" userId="cadcda32-3d48-4925-b815-42bf204a7539" providerId="ADAL" clId="{7B19F5DA-1311-4C30-BCC8-00EA956D4BAC}" dt="2019-10-02T09:19:00.815" v="1436" actId="14100"/>
          <ac:spMkLst>
            <pc:docMk/>
            <pc:sldMk cId="1924986968" sldId="331"/>
            <ac:spMk id="39" creationId="{02D774D6-642F-4C2C-9BE9-E323E4DC4693}"/>
          </ac:spMkLst>
        </pc:spChg>
        <pc:spChg chg="mod">
          <ac:chgData name="Stefan Hermann Strüder" userId="cadcda32-3d48-4925-b815-42bf204a7539" providerId="ADAL" clId="{7B19F5DA-1311-4C30-BCC8-00EA956D4BAC}" dt="2019-10-02T09:27:51.008" v="1540" actId="207"/>
          <ac:spMkLst>
            <pc:docMk/>
            <pc:sldMk cId="1924986968" sldId="331"/>
            <ac:spMk id="40" creationId="{18C701DE-DFB7-4D49-BD2C-BD40F58A295E}"/>
          </ac:spMkLst>
        </pc:spChg>
        <pc:spChg chg="mod">
          <ac:chgData name="Stefan Hermann Strüder" userId="cadcda32-3d48-4925-b815-42bf204a7539" providerId="ADAL" clId="{7B19F5DA-1311-4C30-BCC8-00EA956D4BAC}" dt="2019-10-02T09:27:51.008" v="1540" actId="207"/>
          <ac:spMkLst>
            <pc:docMk/>
            <pc:sldMk cId="1924986968" sldId="331"/>
            <ac:spMk id="41" creationId="{F8E2B1A1-0C9A-48F6-86DB-867B10948DA9}"/>
          </ac:spMkLst>
        </pc:spChg>
        <pc:spChg chg="mod">
          <ac:chgData name="Stefan Hermann Strüder" userId="cadcda32-3d48-4925-b815-42bf204a7539" providerId="ADAL" clId="{7B19F5DA-1311-4C30-BCC8-00EA956D4BAC}" dt="2019-10-02T09:27:51.008" v="1540" actId="207"/>
          <ac:spMkLst>
            <pc:docMk/>
            <pc:sldMk cId="1924986968" sldId="331"/>
            <ac:spMk id="42" creationId="{D4403F2E-F8EC-4F37-B0A5-1B1FFD154005}"/>
          </ac:spMkLst>
        </pc:spChg>
        <pc:spChg chg="mod">
          <ac:chgData name="Stefan Hermann Strüder" userId="cadcda32-3d48-4925-b815-42bf204a7539" providerId="ADAL" clId="{7B19F5DA-1311-4C30-BCC8-00EA956D4BAC}" dt="2019-10-02T09:28:04.177" v="1541" actId="207"/>
          <ac:spMkLst>
            <pc:docMk/>
            <pc:sldMk cId="1924986968" sldId="331"/>
            <ac:spMk id="43" creationId="{517345FB-CB9F-4BFD-8AC8-3BACF513E2D1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44" creationId="{3ACC6475-9817-436C-A93C-4A17C6B84EA3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45" creationId="{E69AC9AB-5EE5-40D4-85DF-C7D09365A11C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46" creationId="{5C86FC12-703D-4AFD-943F-121A1AE36172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47" creationId="{4A8909FB-0049-4B14-954C-5D7A078ED677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48" creationId="{BF75CC20-D990-4F9D-8309-78684E8057C7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49" creationId="{7C1F0F22-359A-4C4B-8B3D-8B93AD46E17C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50" creationId="{E78EA0F7-2C74-4C5D-A167-500E7A83E251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51" creationId="{10D39E78-575C-46ED-A94A-083E2718B9F5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52" creationId="{0CCA3E2F-4F94-4832-A66E-3573415EE77A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53" creationId="{47C292EC-9B06-40C4-A218-87254CDAA0F8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54" creationId="{C6CA2B09-CC48-4795-9E70-68E753121EF3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55" creationId="{4DA8C232-A843-46FC-9103-79AE324CFE8B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56" creationId="{AB1CC847-CF2B-46D5-AA23-A4D1D4A03390}"/>
          </ac:spMkLst>
        </pc:spChg>
        <pc:spChg chg="mod">
          <ac:chgData name="Stefan Hermann Strüder" userId="cadcda32-3d48-4925-b815-42bf204a7539" providerId="ADAL" clId="{7B19F5DA-1311-4C30-BCC8-00EA956D4BAC}" dt="2019-10-02T09:28:47.281" v="1543" actId="207"/>
          <ac:spMkLst>
            <pc:docMk/>
            <pc:sldMk cId="1924986968" sldId="331"/>
            <ac:spMk id="57" creationId="{286EE0F0-EB92-46D9-8AEB-5637822A216B}"/>
          </ac:spMkLst>
        </pc:spChg>
        <pc:spChg chg="mod">
          <ac:chgData name="Stefan Hermann Strüder" userId="cadcda32-3d48-4925-b815-42bf204a7539" providerId="ADAL" clId="{7B19F5DA-1311-4C30-BCC8-00EA956D4BAC}" dt="2019-10-02T09:28:47.281" v="1543" actId="207"/>
          <ac:spMkLst>
            <pc:docMk/>
            <pc:sldMk cId="1924986968" sldId="331"/>
            <ac:spMk id="58" creationId="{67850E30-7B06-4D5F-B4FF-5ADD2004F2F7}"/>
          </ac:spMkLst>
        </pc:spChg>
        <pc:spChg chg="mod">
          <ac:chgData name="Stefan Hermann Strüder" userId="cadcda32-3d48-4925-b815-42bf204a7539" providerId="ADAL" clId="{7B19F5DA-1311-4C30-BCC8-00EA956D4BAC}" dt="2019-10-02T09:28:47.281" v="1543" actId="207"/>
          <ac:spMkLst>
            <pc:docMk/>
            <pc:sldMk cId="1924986968" sldId="331"/>
            <ac:spMk id="59" creationId="{4A850273-0FF8-4260-852C-4C09AF3EB3A7}"/>
          </ac:spMkLst>
        </pc:spChg>
        <pc:spChg chg="mod">
          <ac:chgData name="Stefan Hermann Strüder" userId="cadcda32-3d48-4925-b815-42bf204a7539" providerId="ADAL" clId="{7B19F5DA-1311-4C30-BCC8-00EA956D4BAC}" dt="2019-10-02T09:28:47.281" v="1543" actId="207"/>
          <ac:spMkLst>
            <pc:docMk/>
            <pc:sldMk cId="1924986968" sldId="331"/>
            <ac:spMk id="60" creationId="{860B14C8-0C74-4CEB-9C40-3A279E0346A8}"/>
          </ac:spMkLst>
        </pc:spChg>
        <pc:spChg chg="mod">
          <ac:chgData name="Stefan Hermann Strüder" userId="cadcda32-3d48-4925-b815-42bf204a7539" providerId="ADAL" clId="{7B19F5DA-1311-4C30-BCC8-00EA956D4BAC}" dt="2019-10-02T09:28:47.281" v="1543" actId="207"/>
          <ac:spMkLst>
            <pc:docMk/>
            <pc:sldMk cId="1924986968" sldId="331"/>
            <ac:spMk id="61" creationId="{600E2393-D0F2-4746-BCDB-1B3633E09523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62" creationId="{48839663-01EB-4798-B793-F1A5D5221139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63" creationId="{2380994F-6D8A-4C3F-92F2-9D2326CA231A}"/>
          </ac:spMkLst>
        </pc:spChg>
        <pc:spChg chg="mod">
          <ac:chgData name="Stefan Hermann Strüder" userId="cadcda32-3d48-4925-b815-42bf204a7539" providerId="ADAL" clId="{7B19F5DA-1311-4C30-BCC8-00EA956D4BAC}" dt="2019-10-02T09:18:29.224" v="1397" actId="14100"/>
          <ac:spMkLst>
            <pc:docMk/>
            <pc:sldMk cId="1924986968" sldId="331"/>
            <ac:spMk id="66" creationId="{461D1D82-85CF-4DBF-9DD5-2BEAE97A9DB1}"/>
          </ac:spMkLst>
        </pc:spChg>
        <pc:spChg chg="mod">
          <ac:chgData name="Stefan Hermann Strüder" userId="cadcda32-3d48-4925-b815-42bf204a7539" providerId="ADAL" clId="{7B19F5DA-1311-4C30-BCC8-00EA956D4BAC}" dt="2019-10-02T09:18:38.900" v="1412" actId="14100"/>
          <ac:spMkLst>
            <pc:docMk/>
            <pc:sldMk cId="1924986968" sldId="331"/>
            <ac:spMk id="67" creationId="{8571E36C-5898-4E13-9F47-8CE50BD44F6F}"/>
          </ac:spMkLst>
        </pc:spChg>
        <pc:spChg chg="mod">
          <ac:chgData name="Stefan Hermann Strüder" userId="cadcda32-3d48-4925-b815-42bf204a7539" providerId="ADAL" clId="{7B19F5DA-1311-4C30-BCC8-00EA956D4BAC}" dt="2019-10-02T09:18:46.637" v="1422" actId="14100"/>
          <ac:spMkLst>
            <pc:docMk/>
            <pc:sldMk cId="1924986968" sldId="331"/>
            <ac:spMk id="68" creationId="{ED020632-8882-48FA-8E21-633753023738}"/>
          </ac:spMkLst>
        </pc:spChg>
        <pc:spChg chg="mod">
          <ac:chgData name="Stefan Hermann Strüder" userId="cadcda32-3d48-4925-b815-42bf204a7539" providerId="ADAL" clId="{7B19F5DA-1311-4C30-BCC8-00EA956D4BAC}" dt="2019-10-02T09:18:54.307" v="1432" actId="14100"/>
          <ac:spMkLst>
            <pc:docMk/>
            <pc:sldMk cId="1924986968" sldId="331"/>
            <ac:spMk id="69" creationId="{8FF92D46-445F-48EA-B905-E35A026A169E}"/>
          </ac:spMkLst>
        </pc:spChg>
        <pc:spChg chg="mod">
          <ac:chgData name="Stefan Hermann Strüder" userId="cadcda32-3d48-4925-b815-42bf204a7539" providerId="ADAL" clId="{7B19F5DA-1311-4C30-BCC8-00EA956D4BAC}" dt="2019-10-02T09:18:23.436" v="1387" actId="14100"/>
          <ac:spMkLst>
            <pc:docMk/>
            <pc:sldMk cId="1924986968" sldId="331"/>
            <ac:spMk id="71" creationId="{44DC8B6F-CFC8-4843-900B-D2423AC9F623}"/>
          </ac:spMkLst>
        </pc:spChg>
        <pc:spChg chg="mod">
          <ac:chgData name="Stefan Hermann Strüder" userId="cadcda32-3d48-4925-b815-42bf204a7539" providerId="ADAL" clId="{7B19F5DA-1311-4C30-BCC8-00EA956D4BAC}" dt="2019-10-02T09:27:42.807" v="1539" actId="207"/>
          <ac:spMkLst>
            <pc:docMk/>
            <pc:sldMk cId="1924986968" sldId="331"/>
            <ac:spMk id="72" creationId="{59DF18CB-A4B5-4DB9-8486-B267949200D8}"/>
          </ac:spMkLst>
        </pc:spChg>
        <pc:grpChg chg="add mod">
          <ac:chgData name="Stefan Hermann Strüder" userId="cadcda32-3d48-4925-b815-42bf204a7539" providerId="ADAL" clId="{7B19F5DA-1311-4C30-BCC8-00EA956D4BAC}" dt="2019-10-02T09:18:08.797" v="1377" actId="1076"/>
          <ac:grpSpMkLst>
            <pc:docMk/>
            <pc:sldMk cId="1924986968" sldId="331"/>
            <ac:grpSpMk id="14" creationId="{97F9BDCE-D548-41E9-9A9B-56ABB24C7D95}"/>
          </ac:grpSpMkLst>
        </pc:grpChg>
        <pc:cxnChg chg="add mod">
          <ac:chgData name="Stefan Hermann Strüder" userId="cadcda32-3d48-4925-b815-42bf204a7539" providerId="ADAL" clId="{7B19F5DA-1311-4C30-BCC8-00EA956D4BAC}" dt="2019-10-02T09:26:39.581" v="1538" actId="14100"/>
          <ac:cxnSpMkLst>
            <pc:docMk/>
            <pc:sldMk cId="1924986968" sldId="331"/>
            <ac:cxnSpMk id="6" creationId="{D04081CE-330C-4FF7-9879-4CE9D968868C}"/>
          </ac:cxnSpMkLst>
        </pc:cxnChg>
      </pc:sldChg>
      <pc:sldChg chg="addSp delSp modSp add ord modNotesTx">
        <pc:chgData name="Stefan Hermann Strüder" userId="cadcda32-3d48-4925-b815-42bf204a7539" providerId="ADAL" clId="{7B19F5DA-1311-4C30-BCC8-00EA956D4BAC}" dt="2019-10-22T08:16:52.594" v="18057" actId="20577"/>
        <pc:sldMkLst>
          <pc:docMk/>
          <pc:sldMk cId="3571366818" sldId="332"/>
        </pc:sldMkLst>
        <pc:spChg chg="add mod">
          <ac:chgData name="Stefan Hermann Strüder" userId="cadcda32-3d48-4925-b815-42bf204a7539" providerId="ADAL" clId="{7B19F5DA-1311-4C30-BCC8-00EA956D4BAC}" dt="2019-10-20T09:31:55.936" v="12983" actId="121"/>
          <ac:spMkLst>
            <pc:docMk/>
            <pc:sldMk cId="3571366818" sldId="332"/>
            <ac:spMk id="2" creationId="{E844C11B-8DBE-47CB-8767-2C368D3D79DD}"/>
          </ac:spMkLst>
        </pc:spChg>
        <pc:spChg chg="del">
          <ac:chgData name="Stefan Hermann Strüder" userId="cadcda32-3d48-4925-b815-42bf204a7539" providerId="ADAL" clId="{7B19F5DA-1311-4C30-BCC8-00EA956D4BAC}" dt="2019-10-10T08:47:15.414" v="4472" actId="478"/>
          <ac:spMkLst>
            <pc:docMk/>
            <pc:sldMk cId="3571366818" sldId="332"/>
            <ac:spMk id="11" creationId="{62CACC64-0AD2-4AE4-B840-F7F5458FC719}"/>
          </ac:spMkLst>
        </pc:spChg>
        <pc:spChg chg="del mod">
          <ac:chgData name="Stefan Hermann Strüder" userId="cadcda32-3d48-4925-b815-42bf204a7539" providerId="ADAL" clId="{7B19F5DA-1311-4C30-BCC8-00EA956D4BAC}" dt="2019-10-10T09:20:31.471" v="4536" actId="478"/>
          <ac:spMkLst>
            <pc:docMk/>
            <pc:sldMk cId="3571366818" sldId="332"/>
            <ac:spMk id="12" creationId="{0980885C-54F5-49A3-A25C-A5511975E2CF}"/>
          </ac:spMkLst>
        </pc:spChg>
        <pc:spChg chg="add">
          <ac:chgData name="Stefan Hermann Strüder" userId="cadcda32-3d48-4925-b815-42bf204a7539" providerId="ADAL" clId="{7B19F5DA-1311-4C30-BCC8-00EA956D4BAC}" dt="2019-10-02T09:14:41.314" v="1359"/>
          <ac:spMkLst>
            <pc:docMk/>
            <pc:sldMk cId="3571366818" sldId="332"/>
            <ac:spMk id="13" creationId="{B775CBA2-7C09-4C45-9A0B-F45DA7EA83D6}"/>
          </ac:spMkLst>
        </pc:spChg>
        <pc:spChg chg="mod">
          <ac:chgData name="Stefan Hermann Strüder" userId="cadcda32-3d48-4925-b815-42bf204a7539" providerId="ADAL" clId="{7B19F5DA-1311-4C30-BCC8-00EA956D4BAC}" dt="2019-10-20T13:12:27.012" v="13725" actId="20577"/>
          <ac:spMkLst>
            <pc:docMk/>
            <pc:sldMk cId="3571366818" sldId="332"/>
            <ac:spMk id="25" creationId="{C3849084-5EF3-4349-B298-3EBB2590A830}"/>
          </ac:spMkLst>
        </pc:spChg>
        <pc:spChg chg="del">
          <ac:chgData name="Stefan Hermann Strüder" userId="cadcda32-3d48-4925-b815-42bf204a7539" providerId="ADAL" clId="{7B19F5DA-1311-4C30-BCC8-00EA956D4BAC}" dt="2019-10-02T09:14:40.629" v="1358" actId="478"/>
          <ac:spMkLst>
            <pc:docMk/>
            <pc:sldMk cId="3571366818" sldId="332"/>
            <ac:spMk id="26" creationId="{CDA377F6-E55E-47B8-A8D3-B727B2EC8B99}"/>
          </ac:spMkLst>
        </pc:spChg>
        <pc:spChg chg="mod">
          <ac:chgData name="Stefan Hermann Strüder" userId="cadcda32-3d48-4925-b815-42bf204a7539" providerId="ADAL" clId="{7B19F5DA-1311-4C30-BCC8-00EA956D4BAC}" dt="2019-10-10T08:48:52.993" v="4483" actId="1076"/>
          <ac:spMkLst>
            <pc:docMk/>
            <pc:sldMk cId="3571366818" sldId="332"/>
            <ac:spMk id="40" creationId="{2638D9E0-226C-4171-B875-6228981DB50A}"/>
          </ac:spMkLst>
        </pc:spChg>
        <pc:spChg chg="mod">
          <ac:chgData name="Stefan Hermann Strüder" userId="cadcda32-3d48-4925-b815-42bf204a7539" providerId="ADAL" clId="{7B19F5DA-1311-4C30-BCC8-00EA956D4BAC}" dt="2019-10-20T08:51:59.722" v="11783" actId="1076"/>
          <ac:spMkLst>
            <pc:docMk/>
            <pc:sldMk cId="3571366818" sldId="332"/>
            <ac:spMk id="42" creationId="{1175CAE0-F846-44E0-91AE-A7CA9494A640}"/>
          </ac:spMkLst>
        </pc:spChg>
        <pc:spChg chg="mod">
          <ac:chgData name="Stefan Hermann Strüder" userId="cadcda32-3d48-4925-b815-42bf204a7539" providerId="ADAL" clId="{7B19F5DA-1311-4C30-BCC8-00EA956D4BAC}" dt="2019-10-10T08:48:31.132" v="4481" actId="1076"/>
          <ac:spMkLst>
            <pc:docMk/>
            <pc:sldMk cId="3571366818" sldId="332"/>
            <ac:spMk id="44" creationId="{E4741038-CF3A-490A-932D-1D7BB913F4B5}"/>
          </ac:spMkLst>
        </pc:spChg>
        <pc:spChg chg="mod">
          <ac:chgData name="Stefan Hermann Strüder" userId="cadcda32-3d48-4925-b815-42bf204a7539" providerId="ADAL" clId="{7B19F5DA-1311-4C30-BCC8-00EA956D4BAC}" dt="2019-10-10T08:49:06.259" v="4485" actId="1076"/>
          <ac:spMkLst>
            <pc:docMk/>
            <pc:sldMk cId="3571366818" sldId="332"/>
            <ac:spMk id="46" creationId="{7E318608-7659-4F61-87C7-C6D5AAD26D3D}"/>
          </ac:spMkLst>
        </pc:spChg>
        <pc:spChg chg="mod">
          <ac:chgData name="Stefan Hermann Strüder" userId="cadcda32-3d48-4925-b815-42bf204a7539" providerId="ADAL" clId="{7B19F5DA-1311-4C30-BCC8-00EA956D4BAC}" dt="2019-10-10T08:49:31.533" v="4487" actId="1076"/>
          <ac:spMkLst>
            <pc:docMk/>
            <pc:sldMk cId="3571366818" sldId="332"/>
            <ac:spMk id="48" creationId="{C46FCEF0-C114-4455-847C-5FB457DE2DA3}"/>
          </ac:spMkLst>
        </pc:spChg>
        <pc:spChg chg="add">
          <ac:chgData name="Stefan Hermann Strüder" userId="cadcda32-3d48-4925-b815-42bf204a7539" providerId="ADAL" clId="{7B19F5DA-1311-4C30-BCC8-00EA956D4BAC}" dt="2019-10-10T09:20:31.825" v="4537"/>
          <ac:spMkLst>
            <pc:docMk/>
            <pc:sldMk cId="3571366818" sldId="332"/>
            <ac:spMk id="49" creationId="{34C62E09-5CE6-451F-B1E9-41128D01C96B}"/>
          </ac:spMkLst>
        </pc:spChg>
        <pc:grpChg chg="add mod">
          <ac:chgData name="Stefan Hermann Strüder" userId="cadcda32-3d48-4925-b815-42bf204a7539" providerId="ADAL" clId="{7B19F5DA-1311-4C30-BCC8-00EA956D4BAC}" dt="2019-10-10T08:47:35.426" v="4475" actId="1076"/>
          <ac:grpSpMkLst>
            <pc:docMk/>
            <pc:sldMk cId="3571366818" sldId="332"/>
            <ac:grpSpMk id="14" creationId="{D0C74A5A-0326-48FA-B82C-2C8B3E2089B9}"/>
          </ac:grpSpMkLst>
        </pc:grpChg>
        <pc:graphicFrameChg chg="del">
          <ac:chgData name="Stefan Hermann Strüder" userId="cadcda32-3d48-4925-b815-42bf204a7539" providerId="ADAL" clId="{7B19F5DA-1311-4C30-BCC8-00EA956D4BAC}" dt="2019-10-11T15:25:45.726" v="5762" actId="478"/>
          <ac:graphicFrameMkLst>
            <pc:docMk/>
            <pc:sldMk cId="3571366818" sldId="332"/>
            <ac:graphicFrameMk id="28" creationId="{65E0F769-6A06-4F7B-BDCA-4F025C529FC0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0:15.122" v="13842" actId="478"/>
          <ac:graphicFrameMkLst>
            <pc:docMk/>
            <pc:sldMk cId="3571366818" sldId="332"/>
            <ac:graphicFrameMk id="50" creationId="{0909C279-A2BF-487C-A7B0-3420EAB1BE50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0:15.986" v="13843"/>
          <ac:graphicFrameMkLst>
            <pc:docMk/>
            <pc:sldMk cId="3571366818" sldId="332"/>
            <ac:graphicFrameMk id="51" creationId="{2B801000-19C1-4262-A1D3-EFFE04DF5571}"/>
          </ac:graphicFrameMkLst>
        </pc:graphicFrameChg>
      </pc:sldChg>
      <pc:sldChg chg="addSp delSp modSp add del">
        <pc:chgData name="Stefan Hermann Strüder" userId="cadcda32-3d48-4925-b815-42bf204a7539" providerId="ADAL" clId="{7B19F5DA-1311-4C30-BCC8-00EA956D4BAC}" dt="2019-10-16T09:31:54.449" v="9615" actId="2696"/>
        <pc:sldMkLst>
          <pc:docMk/>
          <pc:sldMk cId="495271950" sldId="333"/>
        </pc:sldMkLst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2" creationId="{27429C73-62E2-4EC9-A7BD-14E2E0969EE2}"/>
          </ac:spMkLst>
        </pc:spChg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3" creationId="{11A12131-B237-4331-AA00-A3D9F4AF54BB}"/>
          </ac:spMkLst>
        </pc:spChg>
        <pc:spChg chg="add mod">
          <ac:chgData name="Stefan Hermann Strüder" userId="cadcda32-3d48-4925-b815-42bf204a7539" providerId="ADAL" clId="{7B19F5DA-1311-4C30-BCC8-00EA956D4BAC}" dt="2019-10-13T09:05:07.488" v="6882" actId="2085"/>
          <ac:spMkLst>
            <pc:docMk/>
            <pc:sldMk cId="495271950" sldId="333"/>
            <ac:spMk id="10" creationId="{C8FA9196-8586-4AD5-BF9A-A6C84AB14D5A}"/>
          </ac:spMkLst>
        </pc:spChg>
        <pc:spChg chg="mod">
          <ac:chgData name="Stefan Hermann Strüder" userId="cadcda32-3d48-4925-b815-42bf204a7539" providerId="ADAL" clId="{7B19F5DA-1311-4C30-BCC8-00EA956D4BAC}" dt="2019-10-16T09:29:49.362" v="9570" actId="1076"/>
          <ac:spMkLst>
            <pc:docMk/>
            <pc:sldMk cId="495271950" sldId="333"/>
            <ac:spMk id="11" creationId="{62CACC64-0AD2-4AE4-B840-F7F5458FC719}"/>
          </ac:spMkLst>
        </pc:spChg>
        <pc:spChg chg="del mod">
          <ac:chgData name="Stefan Hermann Strüder" userId="cadcda32-3d48-4925-b815-42bf204a7539" providerId="ADAL" clId="{7B19F5DA-1311-4C30-BCC8-00EA956D4BAC}" dt="2019-10-16T09:21:23.431" v="9328" actId="478"/>
          <ac:spMkLst>
            <pc:docMk/>
            <pc:sldMk cId="495271950" sldId="333"/>
            <ac:spMk id="12" creationId="{0980885C-54F5-49A3-A25C-A5511975E2CF}"/>
          </ac:spMkLst>
        </pc:spChg>
        <pc:spChg chg="add">
          <ac:chgData name="Stefan Hermann Strüder" userId="cadcda32-3d48-4925-b815-42bf204a7539" providerId="ADAL" clId="{7B19F5DA-1311-4C30-BCC8-00EA956D4BAC}" dt="2019-10-02T09:14:44.794" v="1361"/>
          <ac:spMkLst>
            <pc:docMk/>
            <pc:sldMk cId="495271950" sldId="333"/>
            <ac:spMk id="13" creationId="{A5D2DA9A-A5C6-45EE-944C-3CC78DD2DA6F}"/>
          </ac:spMkLst>
        </pc:spChg>
        <pc:spChg chg="add del mod">
          <ac:chgData name="Stefan Hermann Strüder" userId="cadcda32-3d48-4925-b815-42bf204a7539" providerId="ADAL" clId="{7B19F5DA-1311-4C30-BCC8-00EA956D4BAC}" dt="2019-10-13T08:41:05.781" v="6456" actId="478"/>
          <ac:spMkLst>
            <pc:docMk/>
            <pc:sldMk cId="495271950" sldId="333"/>
            <ac:spMk id="15" creationId="{63FE764C-CCEA-402E-80EB-3DBF68EFC0B4}"/>
          </ac:spMkLst>
        </pc:spChg>
        <pc:spChg chg="add del mod">
          <ac:chgData name="Stefan Hermann Strüder" userId="cadcda32-3d48-4925-b815-42bf204a7539" providerId="ADAL" clId="{7B19F5DA-1311-4C30-BCC8-00EA956D4BAC}" dt="2019-10-13T08:41:04.970" v="6455" actId="478"/>
          <ac:spMkLst>
            <pc:docMk/>
            <pc:sldMk cId="495271950" sldId="333"/>
            <ac:spMk id="16" creationId="{531A1FBB-ED09-4F40-A56F-F514E382AC21}"/>
          </ac:spMkLst>
        </pc:spChg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17" creationId="{3BF5CA50-76E6-4941-A800-B3A79572F8FE}"/>
          </ac:spMkLst>
        </pc:spChg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21" creationId="{D71510BF-FCA5-4CE7-A6D5-0BF33B9CE5FF}"/>
          </ac:spMkLst>
        </pc:spChg>
        <pc:spChg chg="del">
          <ac:chgData name="Stefan Hermann Strüder" userId="cadcda32-3d48-4925-b815-42bf204a7539" providerId="ADAL" clId="{7B19F5DA-1311-4C30-BCC8-00EA956D4BAC}" dt="2019-10-02T09:14:43.861" v="1360" actId="478"/>
          <ac:spMkLst>
            <pc:docMk/>
            <pc:sldMk cId="495271950" sldId="333"/>
            <ac:spMk id="26" creationId="{CDA377F6-E55E-47B8-A8D3-B727B2EC8B99}"/>
          </ac:spMkLst>
        </pc:spChg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26" creationId="{F5D9E08F-3EFE-4897-825A-BA4FAD8E5F73}"/>
          </ac:spMkLst>
        </pc:spChg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29" creationId="{E130140D-2B79-4DD6-BCC6-594B6DF02364}"/>
          </ac:spMkLst>
        </pc:spChg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30" creationId="{E6704F3B-57AF-4935-B19E-BE43C59E4A4D}"/>
          </ac:spMkLst>
        </pc:spChg>
        <pc:spChg chg="add del mod">
          <ac:chgData name="Stefan Hermann Strüder" userId="cadcda32-3d48-4925-b815-42bf204a7539" providerId="ADAL" clId="{7B19F5DA-1311-4C30-BCC8-00EA956D4BAC}" dt="2019-10-13T08:48:55.532" v="6629" actId="478"/>
          <ac:spMkLst>
            <pc:docMk/>
            <pc:sldMk cId="495271950" sldId="333"/>
            <ac:spMk id="31" creationId="{A0D9780F-DD11-4164-8DE8-4C265D287785}"/>
          </ac:spMkLst>
        </pc:spChg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36" creationId="{A3176850-F28D-4B81-AD71-8ED34D9349ED}"/>
          </ac:spMkLst>
        </pc:spChg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37" creationId="{65941794-CE5F-4A57-94BA-1B85AE24D79E}"/>
          </ac:spMkLst>
        </pc:spChg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38" creationId="{352CB14D-0B16-4593-A97C-2C02655B2A45}"/>
          </ac:spMkLst>
        </pc:spChg>
        <pc:spChg chg="add">
          <ac:chgData name="Stefan Hermann Strüder" userId="cadcda32-3d48-4925-b815-42bf204a7539" providerId="ADAL" clId="{7B19F5DA-1311-4C30-BCC8-00EA956D4BAC}" dt="2019-10-16T09:21:24.329" v="9329"/>
          <ac:spMkLst>
            <pc:docMk/>
            <pc:sldMk cId="495271950" sldId="333"/>
            <ac:spMk id="47" creationId="{D92B1F48-497E-44AF-8EA1-79B8CA5A876D}"/>
          </ac:spMkLst>
        </pc:spChg>
        <pc:spChg chg="add mod">
          <ac:chgData name="Stefan Hermann Strüder" userId="cadcda32-3d48-4925-b815-42bf204a7539" providerId="ADAL" clId="{7B19F5DA-1311-4C30-BCC8-00EA956D4BAC}" dt="2019-10-15T09:11:11.366" v="8010" actId="1076"/>
          <ac:spMkLst>
            <pc:docMk/>
            <pc:sldMk cId="495271950" sldId="333"/>
            <ac:spMk id="49" creationId="{C60A1003-D1E4-4E70-89E0-B0B6E0CAE566}"/>
          </ac:spMkLst>
        </pc:spChg>
        <pc:spChg chg="add mod">
          <ac:chgData name="Stefan Hermann Strüder" userId="cadcda32-3d48-4925-b815-42bf204a7539" providerId="ADAL" clId="{7B19F5DA-1311-4C30-BCC8-00EA956D4BAC}" dt="2019-10-13T09:05:02.639" v="6880" actId="2085"/>
          <ac:spMkLst>
            <pc:docMk/>
            <pc:sldMk cId="495271950" sldId="333"/>
            <ac:spMk id="50" creationId="{EF384868-437D-4022-8280-08268D1FCA36}"/>
          </ac:spMkLst>
        </pc:spChg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51" creationId="{EC7DF667-99A5-4F6F-85D8-DE37524879FE}"/>
          </ac:spMkLst>
        </pc:spChg>
        <pc:spChg chg="add del mod">
          <ac:chgData name="Stefan Hermann Strüder" userId="cadcda32-3d48-4925-b815-42bf204a7539" providerId="ADAL" clId="{7B19F5DA-1311-4C30-BCC8-00EA956D4BAC}" dt="2019-10-13T08:56:54.332" v="6782" actId="478"/>
          <ac:spMkLst>
            <pc:docMk/>
            <pc:sldMk cId="495271950" sldId="333"/>
            <ac:spMk id="53" creationId="{F3E34617-E503-439C-8436-9C1EA327E5A6}"/>
          </ac:spMkLst>
        </pc:spChg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55" creationId="{1372259C-4437-4BF5-92D4-2869F7FA49EC}"/>
          </ac:spMkLst>
        </pc:spChg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57" creationId="{3EB011B9-428F-4D79-AA36-61764B74A504}"/>
          </ac:spMkLst>
        </pc:spChg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58" creationId="{7AA02F19-5545-4663-A47C-C2ECA9AB64CF}"/>
          </ac:spMkLst>
        </pc:spChg>
        <pc:spChg chg="add mod">
          <ac:chgData name="Stefan Hermann Strüder" userId="cadcda32-3d48-4925-b815-42bf204a7539" providerId="ADAL" clId="{7B19F5DA-1311-4C30-BCC8-00EA956D4BAC}" dt="2019-10-13T09:05:04.847" v="6881" actId="2085"/>
          <ac:spMkLst>
            <pc:docMk/>
            <pc:sldMk cId="495271950" sldId="333"/>
            <ac:spMk id="71" creationId="{6D4729F4-1AED-47AD-8B83-FF8AB3F48B1F}"/>
          </ac:spMkLst>
        </pc:spChg>
        <pc:spChg chg="add del mod">
          <ac:chgData name="Stefan Hermann Strüder" userId="cadcda32-3d48-4925-b815-42bf204a7539" providerId="ADAL" clId="{7B19F5DA-1311-4C30-BCC8-00EA956D4BAC}" dt="2019-10-13T09:00:27.764" v="6828" actId="478"/>
          <ac:spMkLst>
            <pc:docMk/>
            <pc:sldMk cId="495271950" sldId="333"/>
            <ac:spMk id="72" creationId="{59229BB1-CB37-4CF2-90C3-AE12D06EB8D8}"/>
          </ac:spMkLst>
        </pc:spChg>
        <pc:spChg chg="add del mod">
          <ac:chgData name="Stefan Hermann Strüder" userId="cadcda32-3d48-4925-b815-42bf204a7539" providerId="ADAL" clId="{7B19F5DA-1311-4C30-BCC8-00EA956D4BAC}" dt="2019-10-13T09:01:09.963" v="6837" actId="478"/>
          <ac:spMkLst>
            <pc:docMk/>
            <pc:sldMk cId="495271950" sldId="333"/>
            <ac:spMk id="73" creationId="{2F4C5C3C-4DC7-4D78-B903-77BE654C789C}"/>
          </ac:spMkLst>
        </pc:spChg>
        <pc:spChg chg="add del mod">
          <ac:chgData name="Stefan Hermann Strüder" userId="cadcda32-3d48-4925-b815-42bf204a7539" providerId="ADAL" clId="{7B19F5DA-1311-4C30-BCC8-00EA956D4BAC}" dt="2019-10-13T09:01:11.402" v="6838" actId="478"/>
          <ac:spMkLst>
            <pc:docMk/>
            <pc:sldMk cId="495271950" sldId="333"/>
            <ac:spMk id="75" creationId="{79B50E59-BF3D-417F-8F54-044EC2319672}"/>
          </ac:spMkLst>
        </pc:spChg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80" creationId="{CD23B2E9-E82F-48E5-9671-F3ED3B58A11C}"/>
          </ac:spMkLst>
        </pc:spChg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81" creationId="{A5A487FC-35BB-437E-884E-F0D04E61F9CD}"/>
          </ac:spMkLst>
        </pc:spChg>
        <pc:grpChg chg="add mod">
          <ac:chgData name="Stefan Hermann Strüder" userId="cadcda32-3d48-4925-b815-42bf204a7539" providerId="ADAL" clId="{7B19F5DA-1311-4C30-BCC8-00EA956D4BAC}" dt="2019-10-15T09:11:54.038" v="8013" actId="1076"/>
          <ac:grpSpMkLst>
            <pc:docMk/>
            <pc:sldMk cId="495271950" sldId="333"/>
            <ac:grpSpMk id="87" creationId="{6775A51E-ED5C-4ECE-8EF5-3B58AC1970A1}"/>
          </ac:grpSpMkLst>
        </pc:grpChg>
        <pc:graphicFrameChg chg="add modGraphic">
          <ac:chgData name="Stefan Hermann Strüder" userId="cadcda32-3d48-4925-b815-42bf204a7539" providerId="ADAL" clId="{7B19F5DA-1311-4C30-BCC8-00EA956D4BAC}" dt="2019-10-11T15:29:06.330" v="5831" actId="207"/>
          <ac:graphicFrameMkLst>
            <pc:docMk/>
            <pc:sldMk cId="495271950" sldId="333"/>
            <ac:graphicFrameMk id="14" creationId="{E2D69A5F-E418-4C01-B58F-DD3BDAF77310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8:59.652" v="5829" actId="478"/>
          <ac:graphicFrameMkLst>
            <pc:docMk/>
            <pc:sldMk cId="495271950" sldId="333"/>
            <ac:graphicFrameMk id="28" creationId="{65E0F769-6A06-4F7B-BDCA-4F025C529FC0}"/>
          </ac:graphicFrameMkLst>
        </pc:graphicFrameChg>
        <pc:cxnChg chg="add mod">
          <ac:chgData name="Stefan Hermann Strüder" userId="cadcda32-3d48-4925-b815-42bf204a7539" providerId="ADAL" clId="{7B19F5DA-1311-4C30-BCC8-00EA956D4BAC}" dt="2019-10-13T09:04:57.907" v="6879" actId="1582"/>
          <ac:cxnSpMkLst>
            <pc:docMk/>
            <pc:sldMk cId="495271950" sldId="333"/>
            <ac:cxnSpMk id="7" creationId="{70D97715-7CF8-4FEB-85DC-8BDDD1856E5F}"/>
          </ac:cxnSpMkLst>
        </pc:cxnChg>
        <pc:cxnChg chg="add mod">
          <ac:chgData name="Stefan Hermann Strüder" userId="cadcda32-3d48-4925-b815-42bf204a7539" providerId="ADAL" clId="{7B19F5DA-1311-4C30-BCC8-00EA956D4BAC}" dt="2019-10-13T09:04:57.907" v="6879" actId="1582"/>
          <ac:cxnSpMkLst>
            <pc:docMk/>
            <pc:sldMk cId="495271950" sldId="333"/>
            <ac:cxnSpMk id="9" creationId="{F23A95D9-D0FF-4CAB-A90E-7C5F8DFA6033}"/>
          </ac:cxnSpMkLst>
        </pc:cxnChg>
        <pc:cxnChg chg="add mod">
          <ac:chgData name="Stefan Hermann Strüder" userId="cadcda32-3d48-4925-b815-42bf204a7539" providerId="ADAL" clId="{7B19F5DA-1311-4C30-BCC8-00EA956D4BAC}" dt="2019-10-13T09:04:57.907" v="6879" actId="1582"/>
          <ac:cxnSpMkLst>
            <pc:docMk/>
            <pc:sldMk cId="495271950" sldId="333"/>
            <ac:cxnSpMk id="22" creationId="{9520A76C-4789-4697-9801-52EE4CD9ECAF}"/>
          </ac:cxnSpMkLst>
        </pc:cxnChg>
        <pc:cxnChg chg="add mod">
          <ac:chgData name="Stefan Hermann Strüder" userId="cadcda32-3d48-4925-b815-42bf204a7539" providerId="ADAL" clId="{7B19F5DA-1311-4C30-BCC8-00EA956D4BAC}" dt="2019-10-13T09:04:57.907" v="6879" actId="1582"/>
          <ac:cxnSpMkLst>
            <pc:docMk/>
            <pc:sldMk cId="495271950" sldId="333"/>
            <ac:cxnSpMk id="28" creationId="{4FF66D0B-601B-4544-8345-FBEF9C309B1E}"/>
          </ac:cxnSpMkLst>
        </pc:cxnChg>
        <pc:cxnChg chg="add mod">
          <ac:chgData name="Stefan Hermann Strüder" userId="cadcda32-3d48-4925-b815-42bf204a7539" providerId="ADAL" clId="{7B19F5DA-1311-4C30-BCC8-00EA956D4BAC}" dt="2019-10-13T09:04:57.907" v="6879" actId="1582"/>
          <ac:cxnSpMkLst>
            <pc:docMk/>
            <pc:sldMk cId="495271950" sldId="333"/>
            <ac:cxnSpMk id="33" creationId="{92EDD9B4-CF31-41BD-ABF3-DD76812B740A}"/>
          </ac:cxnSpMkLst>
        </pc:cxnChg>
        <pc:cxnChg chg="add mod">
          <ac:chgData name="Stefan Hermann Strüder" userId="cadcda32-3d48-4925-b815-42bf204a7539" providerId="ADAL" clId="{7B19F5DA-1311-4C30-BCC8-00EA956D4BAC}" dt="2019-10-13T09:04:57.907" v="6879" actId="1582"/>
          <ac:cxnSpMkLst>
            <pc:docMk/>
            <pc:sldMk cId="495271950" sldId="333"/>
            <ac:cxnSpMk id="35" creationId="{0B0D1C7A-10D9-4487-B470-4BF78D08F31A}"/>
          </ac:cxnSpMkLst>
        </pc:cxnChg>
        <pc:cxnChg chg="add mod">
          <ac:chgData name="Stefan Hermann Strüder" userId="cadcda32-3d48-4925-b815-42bf204a7539" providerId="ADAL" clId="{7B19F5DA-1311-4C30-BCC8-00EA956D4BAC}" dt="2019-10-13T09:04:57.907" v="6879" actId="1582"/>
          <ac:cxnSpMkLst>
            <pc:docMk/>
            <pc:sldMk cId="495271950" sldId="333"/>
            <ac:cxnSpMk id="42" creationId="{1D13C051-5773-4CAE-9132-614E0DAE737F}"/>
          </ac:cxnSpMkLst>
        </pc:cxnChg>
        <pc:cxnChg chg="add mod">
          <ac:chgData name="Stefan Hermann Strüder" userId="cadcda32-3d48-4925-b815-42bf204a7539" providerId="ADAL" clId="{7B19F5DA-1311-4C30-BCC8-00EA956D4BAC}" dt="2019-10-13T09:04:57.907" v="6879" actId="1582"/>
          <ac:cxnSpMkLst>
            <pc:docMk/>
            <pc:sldMk cId="495271950" sldId="333"/>
            <ac:cxnSpMk id="43" creationId="{911BC150-1E74-439F-A417-2D3CBDC01E13}"/>
          </ac:cxnSpMkLst>
        </pc:cxnChg>
        <pc:cxnChg chg="add mod">
          <ac:chgData name="Stefan Hermann Strüder" userId="cadcda32-3d48-4925-b815-42bf204a7539" providerId="ADAL" clId="{7B19F5DA-1311-4C30-BCC8-00EA956D4BAC}" dt="2019-10-13T09:04:57.907" v="6879" actId="1582"/>
          <ac:cxnSpMkLst>
            <pc:docMk/>
            <pc:sldMk cId="495271950" sldId="333"/>
            <ac:cxnSpMk id="46" creationId="{D1AEB0A9-6833-4E6D-B434-F8C7A09B03CA}"/>
          </ac:cxnSpMkLst>
        </pc:cxnChg>
        <pc:cxnChg chg="add mod">
          <ac:chgData name="Stefan Hermann Strüder" userId="cadcda32-3d48-4925-b815-42bf204a7539" providerId="ADAL" clId="{7B19F5DA-1311-4C30-BCC8-00EA956D4BAC}" dt="2019-10-13T09:04:57.907" v="6879" actId="1582"/>
          <ac:cxnSpMkLst>
            <pc:docMk/>
            <pc:sldMk cId="495271950" sldId="333"/>
            <ac:cxnSpMk id="52" creationId="{0F42C9CB-A8FB-4E9B-AE0C-2A30453FEE41}"/>
          </ac:cxnSpMkLst>
        </pc:cxnChg>
        <pc:cxnChg chg="add del mod">
          <ac:chgData name="Stefan Hermann Strüder" userId="cadcda32-3d48-4925-b815-42bf204a7539" providerId="ADAL" clId="{7B19F5DA-1311-4C30-BCC8-00EA956D4BAC}" dt="2019-10-13T08:56:54.332" v="6782" actId="478"/>
          <ac:cxnSpMkLst>
            <pc:docMk/>
            <pc:sldMk cId="495271950" sldId="333"/>
            <ac:cxnSpMk id="54" creationId="{99029FA4-4583-4FDC-9222-BF87159F83CD}"/>
          </ac:cxnSpMkLst>
        </pc:cxnChg>
        <pc:cxnChg chg="add mod">
          <ac:chgData name="Stefan Hermann Strüder" userId="cadcda32-3d48-4925-b815-42bf204a7539" providerId="ADAL" clId="{7B19F5DA-1311-4C30-BCC8-00EA956D4BAC}" dt="2019-10-13T09:04:57.907" v="6879" actId="1582"/>
          <ac:cxnSpMkLst>
            <pc:docMk/>
            <pc:sldMk cId="495271950" sldId="333"/>
            <ac:cxnSpMk id="56" creationId="{475CAEF1-BE8D-4F55-833B-A8C332B778BE}"/>
          </ac:cxnSpMkLst>
        </pc:cxnChg>
        <pc:cxnChg chg="add mod">
          <ac:chgData name="Stefan Hermann Strüder" userId="cadcda32-3d48-4925-b815-42bf204a7539" providerId="ADAL" clId="{7B19F5DA-1311-4C30-BCC8-00EA956D4BAC}" dt="2019-10-13T09:04:57.907" v="6879" actId="1582"/>
          <ac:cxnSpMkLst>
            <pc:docMk/>
            <pc:sldMk cId="495271950" sldId="333"/>
            <ac:cxnSpMk id="60" creationId="{2A3C4AE9-634F-41D1-A6BF-088DAE37A965}"/>
          </ac:cxnSpMkLst>
        </pc:cxnChg>
        <pc:cxnChg chg="add mod">
          <ac:chgData name="Stefan Hermann Strüder" userId="cadcda32-3d48-4925-b815-42bf204a7539" providerId="ADAL" clId="{7B19F5DA-1311-4C30-BCC8-00EA956D4BAC}" dt="2019-10-13T09:04:57.907" v="6879" actId="1582"/>
          <ac:cxnSpMkLst>
            <pc:docMk/>
            <pc:sldMk cId="495271950" sldId="333"/>
            <ac:cxnSpMk id="62" creationId="{80F6E635-7DE4-406A-AAC1-EDF3DA297090}"/>
          </ac:cxnSpMkLst>
        </pc:cxnChg>
        <pc:cxnChg chg="add del mod">
          <ac:chgData name="Stefan Hermann Strüder" userId="cadcda32-3d48-4925-b815-42bf204a7539" providerId="ADAL" clId="{7B19F5DA-1311-4C30-BCC8-00EA956D4BAC}" dt="2019-10-13T09:01:09.211" v="6836" actId="478"/>
          <ac:cxnSpMkLst>
            <pc:docMk/>
            <pc:sldMk cId="495271950" sldId="333"/>
            <ac:cxnSpMk id="74" creationId="{9918084F-7F5F-437A-844F-8D2880EDA1F4}"/>
          </ac:cxnSpMkLst>
        </pc:cxnChg>
        <pc:cxnChg chg="add del mod">
          <ac:chgData name="Stefan Hermann Strüder" userId="cadcda32-3d48-4925-b815-42bf204a7539" providerId="ADAL" clId="{7B19F5DA-1311-4C30-BCC8-00EA956D4BAC}" dt="2019-10-13T09:01:13.201" v="6839" actId="478"/>
          <ac:cxnSpMkLst>
            <pc:docMk/>
            <pc:sldMk cId="495271950" sldId="333"/>
            <ac:cxnSpMk id="76" creationId="{F9C3E051-595F-456E-AEC3-5DD4B6CA2438}"/>
          </ac:cxnSpMkLst>
        </pc:cxnChg>
        <pc:cxnChg chg="add mod">
          <ac:chgData name="Stefan Hermann Strüder" userId="cadcda32-3d48-4925-b815-42bf204a7539" providerId="ADAL" clId="{7B19F5DA-1311-4C30-BCC8-00EA956D4BAC}" dt="2019-10-13T09:04:57.907" v="6879" actId="1582"/>
          <ac:cxnSpMkLst>
            <pc:docMk/>
            <pc:sldMk cId="495271950" sldId="333"/>
            <ac:cxnSpMk id="83" creationId="{D88CC750-14C4-47A9-A599-0B9D1E561B96}"/>
          </ac:cxnSpMkLst>
        </pc:cxnChg>
        <pc:cxnChg chg="add mod">
          <ac:chgData name="Stefan Hermann Strüder" userId="cadcda32-3d48-4925-b815-42bf204a7539" providerId="ADAL" clId="{7B19F5DA-1311-4C30-BCC8-00EA956D4BAC}" dt="2019-10-13T09:04:57.907" v="6879" actId="1582"/>
          <ac:cxnSpMkLst>
            <pc:docMk/>
            <pc:sldMk cId="495271950" sldId="333"/>
            <ac:cxnSpMk id="85" creationId="{3443336E-9F61-4B26-8468-C344A860A41E}"/>
          </ac:cxnSpMkLst>
        </pc:cxnChg>
      </pc:sldChg>
      <pc:sldChg chg="addSp delSp modSp add del ord modNotesTx">
        <pc:chgData name="Stefan Hermann Strüder" userId="cadcda32-3d48-4925-b815-42bf204a7539" providerId="ADAL" clId="{7B19F5DA-1311-4C30-BCC8-00EA956D4BAC}" dt="2019-10-22T11:47:00.622" v="24839" actId="20577"/>
        <pc:sldMkLst>
          <pc:docMk/>
          <pc:sldMk cId="951824523" sldId="334"/>
        </pc:sldMkLst>
        <pc:spChg chg="del">
          <ac:chgData name="Stefan Hermann Strüder" userId="cadcda32-3d48-4925-b815-42bf204a7539" providerId="ADAL" clId="{7B19F5DA-1311-4C30-BCC8-00EA956D4BAC}" dt="2019-10-16T15:46:53.361" v="11097" actId="478"/>
          <ac:spMkLst>
            <pc:docMk/>
            <pc:sldMk cId="951824523" sldId="334"/>
            <ac:spMk id="11" creationId="{62CACC64-0AD2-4AE4-B840-F7F5458FC719}"/>
          </ac:spMkLst>
        </pc:spChg>
        <pc:spChg chg="add">
          <ac:chgData name="Stefan Hermann Strüder" userId="cadcda32-3d48-4925-b815-42bf204a7539" providerId="ADAL" clId="{7B19F5DA-1311-4C30-BCC8-00EA956D4BAC}" dt="2019-10-02T09:14:53.098" v="1363"/>
          <ac:spMkLst>
            <pc:docMk/>
            <pc:sldMk cId="951824523" sldId="334"/>
            <ac:spMk id="12" creationId="{E5AF790B-EC17-4E40-9A55-276FF6CE3699}"/>
          </ac:spMkLst>
        </pc:spChg>
        <pc:spChg chg="add mod">
          <ac:chgData name="Stefan Hermann Strüder" userId="cadcda32-3d48-4925-b815-42bf204a7539" providerId="ADAL" clId="{7B19F5DA-1311-4C30-BCC8-00EA956D4BAC}" dt="2019-10-16T16:06:29.966" v="11553" actId="20577"/>
          <ac:spMkLst>
            <pc:docMk/>
            <pc:sldMk cId="951824523" sldId="334"/>
            <ac:spMk id="14" creationId="{20C5B980-864C-44AB-98B4-7DA5906F5BF6}"/>
          </ac:spMkLst>
        </pc:spChg>
        <pc:spChg chg="mod">
          <ac:chgData name="Stefan Hermann Strüder" userId="cadcda32-3d48-4925-b815-42bf204a7539" providerId="ADAL" clId="{7B19F5DA-1311-4C30-BCC8-00EA956D4BAC}" dt="2019-10-02T09:05:11.934" v="1309" actId="20577"/>
          <ac:spMkLst>
            <pc:docMk/>
            <pc:sldMk cId="951824523" sldId="334"/>
            <ac:spMk id="22" creationId="{1420E6A5-F6D3-4286-ABB4-742C817CF6B8}"/>
          </ac:spMkLst>
        </pc:spChg>
        <pc:spChg chg="mod">
          <ac:chgData name="Stefan Hermann Strüder" userId="cadcda32-3d48-4925-b815-42bf204a7539" providerId="ADAL" clId="{7B19F5DA-1311-4C30-BCC8-00EA956D4BAC}" dt="2019-10-21T13:53:09.546" v="17001" actId="20577"/>
          <ac:spMkLst>
            <pc:docMk/>
            <pc:sldMk cId="951824523" sldId="334"/>
            <ac:spMk id="25" creationId="{C3849084-5EF3-4349-B298-3EBB2590A830}"/>
          </ac:spMkLst>
        </pc:spChg>
        <pc:spChg chg="del">
          <ac:chgData name="Stefan Hermann Strüder" userId="cadcda32-3d48-4925-b815-42bf204a7539" providerId="ADAL" clId="{7B19F5DA-1311-4C30-BCC8-00EA956D4BAC}" dt="2019-10-02T09:14:52.212" v="1362" actId="478"/>
          <ac:spMkLst>
            <pc:docMk/>
            <pc:sldMk cId="951824523" sldId="334"/>
            <ac:spMk id="26" creationId="{CDA377F6-E55E-47B8-A8D3-B727B2EC8B99}"/>
          </ac:spMkLst>
        </pc:spChg>
        <pc:graphicFrameChg chg="add">
          <ac:chgData name="Stefan Hermann Strüder" userId="cadcda32-3d48-4925-b815-42bf204a7539" providerId="ADAL" clId="{7B19F5DA-1311-4C30-BCC8-00EA956D4BAC}" dt="2019-10-20T13:25:34.171" v="13928"/>
          <ac:graphicFrameMkLst>
            <pc:docMk/>
            <pc:sldMk cId="951824523" sldId="334"/>
            <ac:graphicFrameMk id="11" creationId="{2E99A5B9-E58A-43F0-BE18-79709C0FD3BF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5:33.397" v="13927" actId="478"/>
          <ac:graphicFrameMkLst>
            <pc:docMk/>
            <pc:sldMk cId="951824523" sldId="334"/>
            <ac:graphicFrameMk id="13" creationId="{1D0E2C03-9693-4C4A-BCA8-2E9996AB4925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9:46.877" v="5843" actId="478"/>
          <ac:graphicFrameMkLst>
            <pc:docMk/>
            <pc:sldMk cId="951824523" sldId="334"/>
            <ac:graphicFrameMk id="28" creationId="{65E0F769-6A06-4F7B-BDCA-4F025C529FC0}"/>
          </ac:graphicFrameMkLst>
        </pc:graphicFrameChg>
      </pc:sldChg>
      <pc:sldChg chg="addSp delSp modSp add ord">
        <pc:chgData name="Stefan Hermann Strüder" userId="cadcda32-3d48-4925-b815-42bf204a7539" providerId="ADAL" clId="{7B19F5DA-1311-4C30-BCC8-00EA956D4BAC}" dt="2019-10-21T13:53:22.486" v="17009" actId="20577"/>
        <pc:sldMkLst>
          <pc:docMk/>
          <pc:sldMk cId="119021867" sldId="335"/>
        </pc:sldMkLst>
        <pc:spChg chg="add mod topLvl">
          <ac:chgData name="Stefan Hermann Strüder" userId="cadcda32-3d48-4925-b815-42bf204a7539" providerId="ADAL" clId="{7B19F5DA-1311-4C30-BCC8-00EA956D4BAC}" dt="2019-10-20T13:04:56.249" v="13690" actId="1076"/>
          <ac:spMkLst>
            <pc:docMk/>
            <pc:sldMk cId="119021867" sldId="335"/>
            <ac:spMk id="2" creationId="{9477AF2A-B522-4E1A-AEF4-4534DDF49E58}"/>
          </ac:spMkLst>
        </pc:spChg>
        <pc:spChg chg="del mod">
          <ac:chgData name="Stefan Hermann Strüder" userId="cadcda32-3d48-4925-b815-42bf204a7539" providerId="ADAL" clId="{7B19F5DA-1311-4C30-BCC8-00EA956D4BAC}" dt="2019-10-16T19:50:58.243" v="11559" actId="478"/>
          <ac:spMkLst>
            <pc:docMk/>
            <pc:sldMk cId="119021867" sldId="335"/>
            <ac:spMk id="11" creationId="{62CACC64-0AD2-4AE4-B840-F7F5458FC719}"/>
          </ac:spMkLst>
        </pc:spChg>
        <pc:spChg chg="add">
          <ac:chgData name="Stefan Hermann Strüder" userId="cadcda32-3d48-4925-b815-42bf204a7539" providerId="ADAL" clId="{7B19F5DA-1311-4C30-BCC8-00EA956D4BAC}" dt="2019-10-02T09:14:59.700" v="1365"/>
          <ac:spMkLst>
            <pc:docMk/>
            <pc:sldMk cId="119021867" sldId="335"/>
            <ac:spMk id="12" creationId="{F9B7EBBA-97ED-4E43-AAC2-92A0C6824303}"/>
          </ac:spMkLst>
        </pc:spChg>
        <pc:spChg chg="add del mod topLvl">
          <ac:chgData name="Stefan Hermann Strüder" userId="cadcda32-3d48-4925-b815-42bf204a7539" providerId="ADAL" clId="{7B19F5DA-1311-4C30-BCC8-00EA956D4BAC}" dt="2019-10-16T19:55:12.368" v="11592" actId="478"/>
          <ac:spMkLst>
            <pc:docMk/>
            <pc:sldMk cId="119021867" sldId="335"/>
            <ac:spMk id="13" creationId="{5355F6D7-A9D6-475C-8199-97FB2FC7592F}"/>
          </ac:spMkLst>
        </pc:spChg>
        <pc:spChg chg="add">
          <ac:chgData name="Stefan Hermann Strüder" userId="cadcda32-3d48-4925-b815-42bf204a7539" providerId="ADAL" clId="{7B19F5DA-1311-4C30-BCC8-00EA956D4BAC}" dt="2019-10-16T19:56:24.028" v="11624"/>
          <ac:spMkLst>
            <pc:docMk/>
            <pc:sldMk cId="119021867" sldId="335"/>
            <ac:spMk id="14" creationId="{AFBBB7E3-0357-4507-87BC-E201D132AD54}"/>
          </ac:spMkLst>
        </pc:spChg>
        <pc:spChg chg="mod">
          <ac:chgData name="Stefan Hermann Strüder" userId="cadcda32-3d48-4925-b815-42bf204a7539" providerId="ADAL" clId="{7B19F5DA-1311-4C30-BCC8-00EA956D4BAC}" dt="2019-10-02T09:05:45.052" v="1341" actId="20577"/>
          <ac:spMkLst>
            <pc:docMk/>
            <pc:sldMk cId="119021867" sldId="335"/>
            <ac:spMk id="22" creationId="{1420E6A5-F6D3-4286-ABB4-742C817CF6B8}"/>
          </ac:spMkLst>
        </pc:spChg>
        <pc:spChg chg="mod">
          <ac:chgData name="Stefan Hermann Strüder" userId="cadcda32-3d48-4925-b815-42bf204a7539" providerId="ADAL" clId="{7B19F5DA-1311-4C30-BCC8-00EA956D4BAC}" dt="2019-10-21T13:53:22.486" v="17009" actId="20577"/>
          <ac:spMkLst>
            <pc:docMk/>
            <pc:sldMk cId="119021867" sldId="335"/>
            <ac:spMk id="25" creationId="{C3849084-5EF3-4349-B298-3EBB2590A830}"/>
          </ac:spMkLst>
        </pc:spChg>
        <pc:spChg chg="del">
          <ac:chgData name="Stefan Hermann Strüder" userId="cadcda32-3d48-4925-b815-42bf204a7539" providerId="ADAL" clId="{7B19F5DA-1311-4C30-BCC8-00EA956D4BAC}" dt="2019-10-02T09:14:58.690" v="1364" actId="478"/>
          <ac:spMkLst>
            <pc:docMk/>
            <pc:sldMk cId="119021867" sldId="335"/>
            <ac:spMk id="26" creationId="{CDA377F6-E55E-47B8-A8D3-B727B2EC8B99}"/>
          </ac:spMkLst>
        </pc:spChg>
        <pc:grpChg chg="add del mod">
          <ac:chgData name="Stefan Hermann Strüder" userId="cadcda32-3d48-4925-b815-42bf204a7539" providerId="ADAL" clId="{7B19F5DA-1311-4C30-BCC8-00EA956D4BAC}" dt="2019-10-16T19:55:10.373" v="11591" actId="165"/>
          <ac:grpSpMkLst>
            <pc:docMk/>
            <pc:sldMk cId="119021867" sldId="335"/>
            <ac:grpSpMk id="3" creationId="{983A6C89-1503-4110-9968-2B753A553E25}"/>
          </ac:grpSpMkLst>
        </pc:grpChg>
        <pc:graphicFrameChg chg="add del">
          <ac:chgData name="Stefan Hermann Strüder" userId="cadcda32-3d48-4925-b815-42bf204a7539" providerId="ADAL" clId="{7B19F5DA-1311-4C30-BCC8-00EA956D4BAC}" dt="2019-10-11T15:30:21.755" v="5849"/>
          <ac:graphicFrameMkLst>
            <pc:docMk/>
            <pc:sldMk cId="119021867" sldId="335"/>
            <ac:graphicFrameMk id="14" creationId="{4270229F-1EFB-4B2F-8C2C-0DB49BAE323F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11T15:30:57.248" v="5858" actId="478"/>
          <ac:graphicFrameMkLst>
            <pc:docMk/>
            <pc:sldMk cId="119021867" sldId="335"/>
            <ac:graphicFrameMk id="15" creationId="{1266A346-F131-44FE-8221-310F8AF24505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11T15:30:58.627" v="5859"/>
          <ac:graphicFrameMkLst>
            <pc:docMk/>
            <pc:sldMk cId="119021867" sldId="335"/>
            <ac:graphicFrameMk id="16" creationId="{6A535F77-5407-4CC7-B7BB-4664E0AE9D1D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11T15:30:39.165" v="5853" actId="478"/>
          <ac:graphicFrameMkLst>
            <pc:docMk/>
            <pc:sldMk cId="119021867" sldId="335"/>
            <ac:graphicFrameMk id="28" creationId="{65E0F769-6A06-4F7B-BDCA-4F025C529FC0}"/>
          </ac:graphicFrameMkLst>
        </pc:graphicFrameChg>
      </pc:sldChg>
      <pc:sldChg chg="addSp delSp modSp add del ord">
        <pc:chgData name="Stefan Hermann Strüder" userId="cadcda32-3d48-4925-b815-42bf204a7539" providerId="ADAL" clId="{7B19F5DA-1311-4C30-BCC8-00EA956D4BAC}" dt="2019-10-21T08:42:20.014" v="14415" actId="2696"/>
        <pc:sldMkLst>
          <pc:docMk/>
          <pc:sldMk cId="3473246797" sldId="336"/>
        </pc:sldMkLst>
        <pc:spChg chg="add del mod ord">
          <ac:chgData name="Stefan Hermann Strüder" userId="cadcda32-3d48-4925-b815-42bf204a7539" providerId="ADAL" clId="{7B19F5DA-1311-4C30-BCC8-00EA956D4BAC}" dt="2019-10-21T08:42:18.648" v="14414"/>
          <ac:spMkLst>
            <pc:docMk/>
            <pc:sldMk cId="3473246797" sldId="336"/>
            <ac:spMk id="2" creationId="{D2A1A1E0-F254-46C4-A914-1D4898D6BA56}"/>
          </ac:spMkLst>
        </pc:spChg>
        <pc:spChg chg="add del mod">
          <ac:chgData name="Stefan Hermann Strüder" userId="cadcda32-3d48-4925-b815-42bf204a7539" providerId="ADAL" clId="{7B19F5DA-1311-4C30-BCC8-00EA956D4BAC}" dt="2019-10-11T14:52:35.900" v="5321" actId="478"/>
          <ac:spMkLst>
            <pc:docMk/>
            <pc:sldMk cId="3473246797" sldId="336"/>
            <ac:spMk id="2" creationId="{F355F82B-780F-457C-ABD4-F905D47EAB28}"/>
          </ac:spMkLst>
        </pc:spChg>
        <pc:spChg chg="mod">
          <ac:chgData name="Stefan Hermann Strüder" userId="cadcda32-3d48-4925-b815-42bf204a7539" providerId="ADAL" clId="{7B19F5DA-1311-4C30-BCC8-00EA956D4BAC}" dt="2019-10-11T14:51:09.990" v="5238" actId="20577"/>
          <ac:spMkLst>
            <pc:docMk/>
            <pc:sldMk cId="3473246797" sldId="336"/>
            <ac:spMk id="16" creationId="{F9C8848C-9D47-47E4-A856-BEE9BEF144CE}"/>
          </ac:spMkLst>
        </pc:spChg>
        <pc:spChg chg="mod">
          <ac:chgData name="Stefan Hermann Strüder" userId="cadcda32-3d48-4925-b815-42bf204a7539" providerId="ADAL" clId="{7B19F5DA-1311-4C30-BCC8-00EA956D4BAC}" dt="2019-10-11T14:51:16.190" v="5244" actId="20577"/>
          <ac:spMkLst>
            <pc:docMk/>
            <pc:sldMk cId="3473246797" sldId="336"/>
            <ac:spMk id="22" creationId="{500192ED-BDC0-4944-A09E-A782438B6581}"/>
          </ac:spMkLst>
        </pc:spChg>
        <pc:spChg chg="mod">
          <ac:chgData name="Stefan Hermann Strüder" userId="cadcda32-3d48-4925-b815-42bf204a7539" providerId="ADAL" clId="{7B19F5DA-1311-4C30-BCC8-00EA956D4BAC}" dt="2019-10-20T13:59:09.852" v="14353" actId="20577"/>
          <ac:spMkLst>
            <pc:docMk/>
            <pc:sldMk cId="3473246797" sldId="336"/>
            <ac:spMk id="25" creationId="{C3849084-5EF3-4349-B298-3EBB2590A830}"/>
          </ac:spMkLst>
        </pc:spChg>
        <pc:spChg chg="mod">
          <ac:chgData name="Stefan Hermann Strüder" userId="cadcda32-3d48-4925-b815-42bf204a7539" providerId="ADAL" clId="{7B19F5DA-1311-4C30-BCC8-00EA956D4BAC}" dt="2019-10-15T08:35:36.259" v="7393" actId="1076"/>
          <ac:spMkLst>
            <pc:docMk/>
            <pc:sldMk cId="3473246797" sldId="336"/>
            <ac:spMk id="31" creationId="{A602E6D9-2B4D-4401-BDAB-CFB08185AB84}"/>
          </ac:spMkLst>
        </pc:spChg>
        <pc:spChg chg="mod">
          <ac:chgData name="Stefan Hermann Strüder" userId="cadcda32-3d48-4925-b815-42bf204a7539" providerId="ADAL" clId="{7B19F5DA-1311-4C30-BCC8-00EA956D4BAC}" dt="2019-10-15T08:36:16.637" v="7398" actId="1076"/>
          <ac:spMkLst>
            <pc:docMk/>
            <pc:sldMk cId="3473246797" sldId="336"/>
            <ac:spMk id="32" creationId="{F24C175B-0BBB-4407-A00F-6D71DD679C9C}"/>
          </ac:spMkLst>
        </pc:spChg>
        <pc:spChg chg="mod">
          <ac:chgData name="Stefan Hermann Strüder" userId="cadcda32-3d48-4925-b815-42bf204a7539" providerId="ADAL" clId="{7B19F5DA-1311-4C30-BCC8-00EA956D4BAC}" dt="2019-10-15T08:36:32.703" v="7401" actId="1076"/>
          <ac:spMkLst>
            <pc:docMk/>
            <pc:sldMk cId="3473246797" sldId="336"/>
            <ac:spMk id="33" creationId="{0DF4B46A-E29C-4852-99F5-5ECC76AA407B}"/>
          </ac:spMkLst>
        </pc:spChg>
        <pc:spChg chg="mod">
          <ac:chgData name="Stefan Hermann Strüder" userId="cadcda32-3d48-4925-b815-42bf204a7539" providerId="ADAL" clId="{7B19F5DA-1311-4C30-BCC8-00EA956D4BAC}" dt="2019-10-15T08:36:48.797" v="7405" actId="1076"/>
          <ac:spMkLst>
            <pc:docMk/>
            <pc:sldMk cId="3473246797" sldId="336"/>
            <ac:spMk id="34" creationId="{3FF771AD-9BB8-4280-9399-107BCCDF71C6}"/>
          </ac:spMkLst>
        </pc:spChg>
        <pc:spChg chg="mod">
          <ac:chgData name="Stefan Hermann Strüder" userId="cadcda32-3d48-4925-b815-42bf204a7539" providerId="ADAL" clId="{7B19F5DA-1311-4C30-BCC8-00EA956D4BAC}" dt="2019-10-15T08:38:00.884" v="7416" actId="1076"/>
          <ac:spMkLst>
            <pc:docMk/>
            <pc:sldMk cId="3473246797" sldId="336"/>
            <ac:spMk id="35" creationId="{344F7430-F21E-4F7E-A93C-BA08E737AEED}"/>
          </ac:spMkLst>
        </pc:spChg>
        <pc:spChg chg="mod">
          <ac:chgData name="Stefan Hermann Strüder" userId="cadcda32-3d48-4925-b815-42bf204a7539" providerId="ADAL" clId="{7B19F5DA-1311-4C30-BCC8-00EA956D4BAC}" dt="2019-10-15T08:37:55.747" v="7415" actId="1076"/>
          <ac:spMkLst>
            <pc:docMk/>
            <pc:sldMk cId="3473246797" sldId="336"/>
            <ac:spMk id="36" creationId="{1FB2D903-C330-4E3F-A6FA-15298000C12A}"/>
          </ac:spMkLst>
        </pc:spChg>
        <pc:spChg chg="mod">
          <ac:chgData name="Stefan Hermann Strüder" userId="cadcda32-3d48-4925-b815-42bf204a7539" providerId="ADAL" clId="{7B19F5DA-1311-4C30-BCC8-00EA956D4BAC}" dt="2019-10-15T08:35:18.177" v="7389" actId="1076"/>
          <ac:spMkLst>
            <pc:docMk/>
            <pc:sldMk cId="3473246797" sldId="336"/>
            <ac:spMk id="37" creationId="{A22B3D7F-DE9D-48EF-9E14-D36528368416}"/>
          </ac:spMkLst>
        </pc:spChg>
        <pc:spChg chg="mod">
          <ac:chgData name="Stefan Hermann Strüder" userId="cadcda32-3d48-4925-b815-42bf204a7539" providerId="ADAL" clId="{7B19F5DA-1311-4C30-BCC8-00EA956D4BAC}" dt="2019-10-15T08:34:23.507" v="7383" actId="1076"/>
          <ac:spMkLst>
            <pc:docMk/>
            <pc:sldMk cId="3473246797" sldId="336"/>
            <ac:spMk id="39" creationId="{02D774D6-642F-4C2C-9BE9-E323E4DC4693}"/>
          </ac:spMkLst>
        </pc:spChg>
        <pc:spChg chg="mod">
          <ac:chgData name="Stefan Hermann Strüder" userId="cadcda32-3d48-4925-b815-42bf204a7539" providerId="ADAL" clId="{7B19F5DA-1311-4C30-BCC8-00EA956D4BAC}" dt="2019-10-15T08:32:48.916" v="7365" actId="1076"/>
          <ac:spMkLst>
            <pc:docMk/>
            <pc:sldMk cId="3473246797" sldId="336"/>
            <ac:spMk id="66" creationId="{461D1D82-85CF-4DBF-9DD5-2BEAE97A9DB1}"/>
          </ac:spMkLst>
        </pc:spChg>
        <pc:spChg chg="mod">
          <ac:chgData name="Stefan Hermann Strüder" userId="cadcda32-3d48-4925-b815-42bf204a7539" providerId="ADAL" clId="{7B19F5DA-1311-4C30-BCC8-00EA956D4BAC}" dt="2019-10-15T08:33:23.443" v="7370" actId="1076"/>
          <ac:spMkLst>
            <pc:docMk/>
            <pc:sldMk cId="3473246797" sldId="336"/>
            <ac:spMk id="67" creationId="{8571E36C-5898-4E13-9F47-8CE50BD44F6F}"/>
          </ac:spMkLst>
        </pc:spChg>
        <pc:spChg chg="mod">
          <ac:chgData name="Stefan Hermann Strüder" userId="cadcda32-3d48-4925-b815-42bf204a7539" providerId="ADAL" clId="{7B19F5DA-1311-4C30-BCC8-00EA956D4BAC}" dt="2019-10-15T08:33:50.294" v="7373" actId="1076"/>
          <ac:spMkLst>
            <pc:docMk/>
            <pc:sldMk cId="3473246797" sldId="336"/>
            <ac:spMk id="68" creationId="{ED020632-8882-48FA-8E21-633753023738}"/>
          </ac:spMkLst>
        </pc:spChg>
        <pc:spChg chg="mod">
          <ac:chgData name="Stefan Hermann Strüder" userId="cadcda32-3d48-4925-b815-42bf204a7539" providerId="ADAL" clId="{7B19F5DA-1311-4C30-BCC8-00EA956D4BAC}" dt="2019-10-15T08:34:03.223" v="7377" actId="1076"/>
          <ac:spMkLst>
            <pc:docMk/>
            <pc:sldMk cId="3473246797" sldId="336"/>
            <ac:spMk id="69" creationId="{8FF92D46-445F-48EA-B905-E35A026A169E}"/>
          </ac:spMkLst>
        </pc:spChg>
        <pc:spChg chg="mod">
          <ac:chgData name="Stefan Hermann Strüder" userId="cadcda32-3d48-4925-b815-42bf204a7539" providerId="ADAL" clId="{7B19F5DA-1311-4C30-BCC8-00EA956D4BAC}" dt="2019-10-15T08:34:14.282" v="7380" actId="1076"/>
          <ac:spMkLst>
            <pc:docMk/>
            <pc:sldMk cId="3473246797" sldId="336"/>
            <ac:spMk id="70" creationId="{E60A73A2-A216-4AA4-B08B-12DA45E2914D}"/>
          </ac:spMkLst>
        </pc:spChg>
        <pc:spChg chg="mod">
          <ac:chgData name="Stefan Hermann Strüder" userId="cadcda32-3d48-4925-b815-42bf204a7539" providerId="ADAL" clId="{7B19F5DA-1311-4C30-BCC8-00EA956D4BAC}" dt="2019-10-15T08:32:28.186" v="7362" actId="1076"/>
          <ac:spMkLst>
            <pc:docMk/>
            <pc:sldMk cId="3473246797" sldId="336"/>
            <ac:spMk id="71" creationId="{44DC8B6F-CFC8-4843-900B-D2423AC9F623}"/>
          </ac:spMkLst>
        </pc:spChg>
        <pc:spChg chg="mod">
          <ac:chgData name="Stefan Hermann Strüder" userId="cadcda32-3d48-4925-b815-42bf204a7539" providerId="ADAL" clId="{7B19F5DA-1311-4C30-BCC8-00EA956D4BAC}" dt="2019-10-11T14:51:39.376" v="5288" actId="1037"/>
          <ac:spMkLst>
            <pc:docMk/>
            <pc:sldMk cId="3473246797" sldId="336"/>
            <ac:spMk id="72" creationId="{59DF18CB-A4B5-4DB9-8486-B267949200D8}"/>
          </ac:spMkLst>
        </pc:spChg>
        <pc:spChg chg="mod">
          <ac:chgData name="Stefan Hermann Strüder" userId="cadcda32-3d48-4925-b815-42bf204a7539" providerId="ADAL" clId="{7B19F5DA-1311-4C30-BCC8-00EA956D4BAC}" dt="2019-10-11T14:51:05.608" v="5236" actId="20577"/>
          <ac:spMkLst>
            <pc:docMk/>
            <pc:sldMk cId="3473246797" sldId="336"/>
            <ac:spMk id="75" creationId="{A298213E-3DD6-42BA-9F41-108C4F34EDA1}"/>
          </ac:spMkLst>
        </pc:spChg>
        <pc:spChg chg="mod">
          <ac:chgData name="Stefan Hermann Strüder" userId="cadcda32-3d48-4925-b815-42bf204a7539" providerId="ADAL" clId="{7B19F5DA-1311-4C30-BCC8-00EA956D4BAC}" dt="2019-10-11T14:51:01.155" v="5232" actId="20577"/>
          <ac:spMkLst>
            <pc:docMk/>
            <pc:sldMk cId="3473246797" sldId="336"/>
            <ac:spMk id="77" creationId="{8484190C-1267-486A-9D66-F89C6BED789A}"/>
          </ac:spMkLst>
        </pc:spChg>
        <pc:spChg chg="mod">
          <ac:chgData name="Stefan Hermann Strüder" userId="cadcda32-3d48-4925-b815-42bf204a7539" providerId="ADAL" clId="{7B19F5DA-1311-4C30-BCC8-00EA956D4BAC}" dt="2019-10-11T14:51:04.218" v="5234" actId="20577"/>
          <ac:spMkLst>
            <pc:docMk/>
            <pc:sldMk cId="3473246797" sldId="336"/>
            <ac:spMk id="81" creationId="{35BDF3B2-0DA8-4357-8651-716D668EB9EB}"/>
          </ac:spMkLst>
        </pc:spChg>
        <pc:spChg chg="mod">
          <ac:chgData name="Stefan Hermann Strüder" userId="cadcda32-3d48-4925-b815-42bf204a7539" providerId="ADAL" clId="{7B19F5DA-1311-4C30-BCC8-00EA956D4BAC}" dt="2019-10-11T14:50:52.587" v="5224" actId="20577"/>
          <ac:spMkLst>
            <pc:docMk/>
            <pc:sldMk cId="3473246797" sldId="336"/>
            <ac:spMk id="83" creationId="{2554762F-3F33-403F-A76E-036BCA610D08}"/>
          </ac:spMkLst>
        </pc:spChg>
        <pc:spChg chg="mod">
          <ac:chgData name="Stefan Hermann Strüder" userId="cadcda32-3d48-4925-b815-42bf204a7539" providerId="ADAL" clId="{7B19F5DA-1311-4C30-BCC8-00EA956D4BAC}" dt="2019-10-11T14:50:58.963" v="5230" actId="20577"/>
          <ac:spMkLst>
            <pc:docMk/>
            <pc:sldMk cId="3473246797" sldId="336"/>
            <ac:spMk id="87" creationId="{8C45F7B3-2401-4371-A33F-546868C962BD}"/>
          </ac:spMkLst>
        </pc:spChg>
        <pc:spChg chg="mod">
          <ac:chgData name="Stefan Hermann Strüder" userId="cadcda32-3d48-4925-b815-42bf204a7539" providerId="ADAL" clId="{7B19F5DA-1311-4C30-BCC8-00EA956D4BAC}" dt="2019-10-11T14:50:55.564" v="5228" actId="20577"/>
          <ac:spMkLst>
            <pc:docMk/>
            <pc:sldMk cId="3473246797" sldId="336"/>
            <ac:spMk id="90" creationId="{98770D22-3E9F-461E-A78D-22642CE22A50}"/>
          </ac:spMkLst>
        </pc:spChg>
        <pc:spChg chg="mod">
          <ac:chgData name="Stefan Hermann Strüder" userId="cadcda32-3d48-4925-b815-42bf204a7539" providerId="ADAL" clId="{7B19F5DA-1311-4C30-BCC8-00EA956D4BAC}" dt="2019-10-11T14:50:54.243" v="5226" actId="20577"/>
          <ac:spMkLst>
            <pc:docMk/>
            <pc:sldMk cId="3473246797" sldId="336"/>
            <ac:spMk id="93" creationId="{4EFB97B1-7CEC-404B-A34A-2466BF22386C}"/>
          </ac:spMkLst>
        </pc:spChg>
        <pc:grpChg chg="mod">
          <ac:chgData name="Stefan Hermann Strüder" userId="cadcda32-3d48-4925-b815-42bf204a7539" providerId="ADAL" clId="{7B19F5DA-1311-4C30-BCC8-00EA956D4BAC}" dt="2019-10-15T08:38:15.168" v="7417" actId="1076"/>
          <ac:grpSpMkLst>
            <pc:docMk/>
            <pc:sldMk cId="3473246797" sldId="336"/>
            <ac:grpSpMk id="14" creationId="{97F9BDCE-D548-41E9-9A9B-56ABB24C7D95}"/>
          </ac:grpSpMkLst>
        </pc:grpChg>
        <pc:graphicFrameChg chg="del">
          <ac:chgData name="Stefan Hermann Strüder" userId="cadcda32-3d48-4925-b815-42bf204a7539" providerId="ADAL" clId="{7B19F5DA-1311-4C30-BCC8-00EA956D4BAC}" dt="2019-10-11T15:27:59.237" v="5809" actId="478"/>
          <ac:graphicFrameMkLst>
            <pc:docMk/>
            <pc:sldMk cId="3473246797" sldId="336"/>
            <ac:graphicFrameMk id="28" creationId="{65E0F769-6A06-4F7B-BDCA-4F025C529FC0}"/>
          </ac:graphicFrameMkLst>
        </pc:graphicFrameChg>
        <pc:graphicFrameChg chg="add del modGraphic">
          <ac:chgData name="Stefan Hermann Strüder" userId="cadcda32-3d48-4925-b815-42bf204a7539" providerId="ADAL" clId="{7B19F5DA-1311-4C30-BCC8-00EA956D4BAC}" dt="2019-10-20T13:24:40.311" v="13909" actId="478"/>
          <ac:graphicFrameMkLst>
            <pc:docMk/>
            <pc:sldMk cId="3473246797" sldId="336"/>
            <ac:graphicFrameMk id="94" creationId="{F483DC9C-8C36-41C8-BDE0-72A4FF54A982}"/>
          </ac:graphicFrameMkLst>
        </pc:graphicFrameChg>
        <pc:graphicFrameChg chg="add modGraphic">
          <ac:chgData name="Stefan Hermann Strüder" userId="cadcda32-3d48-4925-b815-42bf204a7539" providerId="ADAL" clId="{7B19F5DA-1311-4C30-BCC8-00EA956D4BAC}" dt="2019-10-20T13:24:50.709" v="13912" actId="207"/>
          <ac:graphicFrameMkLst>
            <pc:docMk/>
            <pc:sldMk cId="3473246797" sldId="336"/>
            <ac:graphicFrameMk id="95" creationId="{5DFE3FFB-397D-4BC0-9420-26D47F0C7424}"/>
          </ac:graphicFrameMkLst>
        </pc:graphicFrameChg>
        <pc:cxnChg chg="mod">
          <ac:chgData name="Stefan Hermann Strüder" userId="cadcda32-3d48-4925-b815-42bf204a7539" providerId="ADAL" clId="{7B19F5DA-1311-4C30-BCC8-00EA956D4BAC}" dt="2019-10-12T12:25:43.092" v="6362" actId="208"/>
          <ac:cxnSpMkLst>
            <pc:docMk/>
            <pc:sldMk cId="3473246797" sldId="336"/>
            <ac:cxnSpMk id="64" creationId="{77546472-9420-4B15-BC9F-65B9F126C711}"/>
          </ac:cxnSpMkLst>
        </pc:cxnChg>
      </pc:sldChg>
      <pc:sldChg chg="addSp delSp modSp add">
        <pc:chgData name="Stefan Hermann Strüder" userId="cadcda32-3d48-4925-b815-42bf204a7539" providerId="ADAL" clId="{7B19F5DA-1311-4C30-BCC8-00EA956D4BAC}" dt="2019-10-21T13:52:51.336" v="16989" actId="20577"/>
        <pc:sldMkLst>
          <pc:docMk/>
          <pc:sldMk cId="1359975828" sldId="337"/>
        </pc:sldMkLst>
        <pc:spChg chg="add del mod">
          <ac:chgData name="Stefan Hermann Strüder" userId="cadcda32-3d48-4925-b815-42bf204a7539" providerId="ADAL" clId="{7B19F5DA-1311-4C30-BCC8-00EA956D4BAC}" dt="2019-10-02T09:48:27.781" v="1908" actId="1076"/>
          <ac:spMkLst>
            <pc:docMk/>
            <pc:sldMk cId="1359975828" sldId="337"/>
            <ac:spMk id="3" creationId="{571E9D56-8C9D-4D27-AD89-85B782294FC6}"/>
          </ac:spMkLst>
        </pc:spChg>
        <pc:spChg chg="mod">
          <ac:chgData name="Stefan Hermann Strüder" userId="cadcda32-3d48-4925-b815-42bf204a7539" providerId="ADAL" clId="{7B19F5DA-1311-4C30-BCC8-00EA956D4BAC}" dt="2019-10-02T09:42:54.574" v="1775" actId="1076"/>
          <ac:spMkLst>
            <pc:docMk/>
            <pc:sldMk cId="1359975828" sldId="337"/>
            <ac:spMk id="13" creationId="{6E729222-42E8-47C9-85F1-2079A74CD59C}"/>
          </ac:spMkLst>
        </pc:spChg>
        <pc:spChg chg="mod">
          <ac:chgData name="Stefan Hermann Strüder" userId="cadcda32-3d48-4925-b815-42bf204a7539" providerId="ADAL" clId="{7B19F5DA-1311-4C30-BCC8-00EA956D4BAC}" dt="2019-10-21T13:52:51.336" v="16989" actId="20577"/>
          <ac:spMkLst>
            <pc:docMk/>
            <pc:sldMk cId="1359975828" sldId="337"/>
            <ac:spMk id="25" creationId="{C3849084-5EF3-4349-B298-3EBB2590A830}"/>
          </ac:spMkLst>
        </pc:spChg>
        <pc:spChg chg="add del mod">
          <ac:chgData name="Stefan Hermann Strüder" userId="cadcda32-3d48-4925-b815-42bf204a7539" providerId="ADAL" clId="{7B19F5DA-1311-4C30-BCC8-00EA956D4BAC}" dt="2019-10-02T09:47:28.006" v="1904"/>
          <ac:spMkLst>
            <pc:docMk/>
            <pc:sldMk cId="1359975828" sldId="337"/>
            <ac:spMk id="94" creationId="{DE2EC28F-3B74-4464-891A-C53919A1FA50}"/>
          </ac:spMkLst>
        </pc:spChg>
        <pc:grpChg chg="del">
          <ac:chgData name="Stefan Hermann Strüder" userId="cadcda32-3d48-4925-b815-42bf204a7539" providerId="ADAL" clId="{7B19F5DA-1311-4C30-BCC8-00EA956D4BAC}" dt="2019-10-02T09:32:51.645" v="1545" actId="478"/>
          <ac:grpSpMkLst>
            <pc:docMk/>
            <pc:sldMk cId="1359975828" sldId="337"/>
            <ac:grpSpMk id="14" creationId="{97F9BDCE-D548-41E9-9A9B-56ABB24C7D95}"/>
          </ac:grpSpMkLst>
        </pc:grpChg>
        <pc:graphicFrameChg chg="add del mod modGraphic">
          <ac:chgData name="Stefan Hermann Strüder" userId="cadcda32-3d48-4925-b815-42bf204a7539" providerId="ADAL" clId="{7B19F5DA-1311-4C30-BCC8-00EA956D4BAC}" dt="2019-10-02T09:37:38.002" v="1591" actId="478"/>
          <ac:graphicFrameMkLst>
            <pc:docMk/>
            <pc:sldMk cId="1359975828" sldId="337"/>
            <ac:graphicFrameMk id="2" creationId="{9BCD15F7-49C1-4C93-9467-4BF4082FAA3A}"/>
          </ac:graphicFrameMkLst>
        </pc:graphicFrameChg>
        <pc:graphicFrameChg chg="add mod modGraphic">
          <ac:chgData name="Stefan Hermann Strüder" userId="cadcda32-3d48-4925-b815-42bf204a7539" providerId="ADAL" clId="{7B19F5DA-1311-4C30-BCC8-00EA956D4BAC}" dt="2019-10-21T09:04:42.880" v="14768" actId="20577"/>
          <ac:graphicFrameMkLst>
            <pc:docMk/>
            <pc:sldMk cId="1359975828" sldId="337"/>
            <ac:graphicFrameMk id="7" creationId="{0936255F-BCFA-49C8-A271-D82A003D5988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4:55.432" v="13913" actId="478"/>
          <ac:graphicFrameMkLst>
            <pc:docMk/>
            <pc:sldMk cId="1359975828" sldId="337"/>
            <ac:graphicFrameMk id="14" creationId="{3B325485-93CA-4D0B-B350-22B8AA743F74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4:56.214" v="13914"/>
          <ac:graphicFrameMkLst>
            <pc:docMk/>
            <pc:sldMk cId="1359975828" sldId="337"/>
            <ac:graphicFrameMk id="15" creationId="{CA3B806A-4C1F-467D-B543-E47665E5950A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8:18.773" v="5815" actId="478"/>
          <ac:graphicFrameMkLst>
            <pc:docMk/>
            <pc:sldMk cId="1359975828" sldId="337"/>
            <ac:graphicFrameMk id="28" creationId="{65E0F769-6A06-4F7B-BDCA-4F025C529FC0}"/>
          </ac:graphicFrameMkLst>
        </pc:graphicFrameChg>
        <pc:cxnChg chg="del">
          <ac:chgData name="Stefan Hermann Strüder" userId="cadcda32-3d48-4925-b815-42bf204a7539" providerId="ADAL" clId="{7B19F5DA-1311-4C30-BCC8-00EA956D4BAC}" dt="2019-10-02T09:32:53.021" v="1546" actId="478"/>
          <ac:cxnSpMkLst>
            <pc:docMk/>
            <pc:sldMk cId="1359975828" sldId="337"/>
            <ac:cxnSpMk id="6" creationId="{D04081CE-330C-4FF7-9879-4CE9D968868C}"/>
          </ac:cxnSpMkLst>
        </pc:cxnChg>
      </pc:sldChg>
      <pc:sldChg chg="addSp delSp modSp add">
        <pc:chgData name="Stefan Hermann Strüder" userId="cadcda32-3d48-4925-b815-42bf204a7539" providerId="ADAL" clId="{7B19F5DA-1311-4C30-BCC8-00EA956D4BAC}" dt="2019-10-21T13:52:53.593" v="16991" actId="20577"/>
        <pc:sldMkLst>
          <pc:docMk/>
          <pc:sldMk cId="2601958616" sldId="338"/>
        </pc:sldMkLst>
        <pc:spChg chg="add del mod">
          <ac:chgData name="Stefan Hermann Strüder" userId="cadcda32-3d48-4925-b815-42bf204a7539" providerId="ADAL" clId="{7B19F5DA-1311-4C30-BCC8-00EA956D4BAC}" dt="2019-10-21T12:00:29.951" v="15030" actId="478"/>
          <ac:spMkLst>
            <pc:docMk/>
            <pc:sldMk cId="2601958616" sldId="338"/>
            <ac:spMk id="2" creationId="{2FC44E10-266E-424C-AED9-6126CC1558D1}"/>
          </ac:spMkLst>
        </pc:spChg>
        <pc:spChg chg="mod">
          <ac:chgData name="Stefan Hermann Strüder" userId="cadcda32-3d48-4925-b815-42bf204a7539" providerId="ADAL" clId="{7B19F5DA-1311-4C30-BCC8-00EA956D4BAC}" dt="2019-10-02T15:08:44.680" v="2120" actId="1076"/>
          <ac:spMkLst>
            <pc:docMk/>
            <pc:sldMk cId="2601958616" sldId="338"/>
            <ac:spMk id="3" creationId="{571E9D56-8C9D-4D27-AD89-85B782294FC6}"/>
          </ac:spMkLst>
        </pc:spChg>
        <pc:spChg chg="add mod">
          <ac:chgData name="Stefan Hermann Strüder" userId="cadcda32-3d48-4925-b815-42bf204a7539" providerId="ADAL" clId="{7B19F5DA-1311-4C30-BCC8-00EA956D4BAC}" dt="2019-10-21T12:03:21.487" v="15148" actId="1076"/>
          <ac:spMkLst>
            <pc:docMk/>
            <pc:sldMk cId="2601958616" sldId="338"/>
            <ac:spMk id="6" creationId="{CEC934AE-18EF-4DE0-B9E6-CD2303F3C1B7}"/>
          </ac:spMkLst>
        </pc:spChg>
        <pc:spChg chg="mod">
          <ac:chgData name="Stefan Hermann Strüder" userId="cadcda32-3d48-4925-b815-42bf204a7539" providerId="ADAL" clId="{7B19F5DA-1311-4C30-BCC8-00EA956D4BAC}" dt="2019-10-21T13:52:53.593" v="16991" actId="20577"/>
          <ac:spMkLst>
            <pc:docMk/>
            <pc:sldMk cId="2601958616" sldId="338"/>
            <ac:spMk id="25" creationId="{C3849084-5EF3-4349-B298-3EBB2590A830}"/>
          </ac:spMkLst>
        </pc:spChg>
        <pc:graphicFrameChg chg="mod modGraphic">
          <ac:chgData name="Stefan Hermann Strüder" userId="cadcda32-3d48-4925-b815-42bf204a7539" providerId="ADAL" clId="{7B19F5DA-1311-4C30-BCC8-00EA956D4BAC}" dt="2019-10-21T13:45:11.931" v="16789" actId="20577"/>
          <ac:graphicFrameMkLst>
            <pc:docMk/>
            <pc:sldMk cId="2601958616" sldId="338"/>
            <ac:graphicFrameMk id="7" creationId="{0936255F-BCFA-49C8-A271-D82A003D5988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4:59.516" v="13915" actId="478"/>
          <ac:graphicFrameMkLst>
            <pc:docMk/>
            <pc:sldMk cId="2601958616" sldId="338"/>
            <ac:graphicFrameMk id="14" creationId="{A884A5A7-D108-4F7F-9C2D-FFDB470FA3EE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5:00.269" v="13916"/>
          <ac:graphicFrameMkLst>
            <pc:docMk/>
            <pc:sldMk cId="2601958616" sldId="338"/>
            <ac:graphicFrameMk id="15" creationId="{C88869FD-6A4C-4000-A598-6E23D5B108C7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8:22.950" v="5817" actId="478"/>
          <ac:graphicFrameMkLst>
            <pc:docMk/>
            <pc:sldMk cId="2601958616" sldId="338"/>
            <ac:graphicFrameMk id="28" creationId="{65E0F769-6A06-4F7B-BDCA-4F025C529FC0}"/>
          </ac:graphicFrameMkLst>
        </pc:graphicFrameChg>
      </pc:sldChg>
      <pc:sldChg chg="addSp delSp modSp add">
        <pc:chgData name="Stefan Hermann Strüder" userId="cadcda32-3d48-4925-b815-42bf204a7539" providerId="ADAL" clId="{7B19F5DA-1311-4C30-BCC8-00EA956D4BAC}" dt="2019-10-21T13:52:56.546" v="16993" actId="20577"/>
        <pc:sldMkLst>
          <pc:docMk/>
          <pc:sldMk cId="4203771617" sldId="339"/>
        </pc:sldMkLst>
        <pc:spChg chg="mod">
          <ac:chgData name="Stefan Hermann Strüder" userId="cadcda32-3d48-4925-b815-42bf204a7539" providerId="ADAL" clId="{7B19F5DA-1311-4C30-BCC8-00EA956D4BAC}" dt="2019-10-21T12:02:32.113" v="15069" actId="1076"/>
          <ac:spMkLst>
            <pc:docMk/>
            <pc:sldMk cId="4203771617" sldId="339"/>
            <ac:spMk id="3" creationId="{571E9D56-8C9D-4D27-AD89-85B782294FC6}"/>
          </ac:spMkLst>
        </pc:spChg>
        <pc:spChg chg="add">
          <ac:chgData name="Stefan Hermann Strüder" userId="cadcda32-3d48-4925-b815-42bf204a7539" providerId="ADAL" clId="{7B19F5DA-1311-4C30-BCC8-00EA956D4BAC}" dt="2019-10-21T12:03:24.392" v="15149"/>
          <ac:spMkLst>
            <pc:docMk/>
            <pc:sldMk cId="4203771617" sldId="339"/>
            <ac:spMk id="14" creationId="{DDF444A5-F87E-4261-8042-DA0B740D9158}"/>
          </ac:spMkLst>
        </pc:spChg>
        <pc:spChg chg="mod">
          <ac:chgData name="Stefan Hermann Strüder" userId="cadcda32-3d48-4925-b815-42bf204a7539" providerId="ADAL" clId="{7B19F5DA-1311-4C30-BCC8-00EA956D4BAC}" dt="2019-10-21T13:52:56.546" v="16993" actId="20577"/>
          <ac:spMkLst>
            <pc:docMk/>
            <pc:sldMk cId="4203771617" sldId="339"/>
            <ac:spMk id="25" creationId="{C3849084-5EF3-4349-B298-3EBB2590A830}"/>
          </ac:spMkLst>
        </pc:spChg>
        <pc:graphicFrameChg chg="mod modGraphic">
          <ac:chgData name="Stefan Hermann Strüder" userId="cadcda32-3d48-4925-b815-42bf204a7539" providerId="ADAL" clId="{7B19F5DA-1311-4C30-BCC8-00EA956D4BAC}" dt="2019-10-21T12:02:32.113" v="15069" actId="1076"/>
          <ac:graphicFrameMkLst>
            <pc:docMk/>
            <pc:sldMk cId="4203771617" sldId="339"/>
            <ac:graphicFrameMk id="7" creationId="{0936255F-BCFA-49C8-A271-D82A003D5988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5:03.079" v="13917" actId="478"/>
          <ac:graphicFrameMkLst>
            <pc:docMk/>
            <pc:sldMk cId="4203771617" sldId="339"/>
            <ac:graphicFrameMk id="14" creationId="{B0923678-DC5D-4522-8B5D-EB81559184AE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5:03.989" v="13918"/>
          <ac:graphicFrameMkLst>
            <pc:docMk/>
            <pc:sldMk cId="4203771617" sldId="339"/>
            <ac:graphicFrameMk id="15" creationId="{790EF97D-B812-4FD0-AA38-9FD4B57A1F29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8:26.240" v="5819" actId="478"/>
          <ac:graphicFrameMkLst>
            <pc:docMk/>
            <pc:sldMk cId="4203771617" sldId="339"/>
            <ac:graphicFrameMk id="28" creationId="{65E0F769-6A06-4F7B-BDCA-4F025C529FC0}"/>
          </ac:graphicFrameMkLst>
        </pc:graphicFrameChg>
      </pc:sldChg>
      <pc:sldChg chg="add del">
        <pc:chgData name="Stefan Hermann Strüder" userId="cadcda32-3d48-4925-b815-42bf204a7539" providerId="ADAL" clId="{7B19F5DA-1311-4C30-BCC8-00EA956D4BAC}" dt="2019-10-02T15:11:04.124" v="2201" actId="2696"/>
        <pc:sldMkLst>
          <pc:docMk/>
          <pc:sldMk cId="1224227070" sldId="340"/>
        </pc:sldMkLst>
      </pc:sldChg>
      <pc:sldChg chg="addSp delSp modSp add ord">
        <pc:chgData name="Stefan Hermann Strüder" userId="cadcda32-3d48-4925-b815-42bf204a7539" providerId="ADAL" clId="{7B19F5DA-1311-4C30-BCC8-00EA956D4BAC}" dt="2019-10-22T11:42:34.046" v="24622"/>
        <pc:sldMkLst>
          <pc:docMk/>
          <pc:sldMk cId="3526805386" sldId="340"/>
        </pc:sldMkLst>
        <pc:spChg chg="mod">
          <ac:chgData name="Stefan Hermann Strüder" userId="cadcda32-3d48-4925-b815-42bf204a7539" providerId="ADAL" clId="{7B19F5DA-1311-4C30-BCC8-00EA956D4BAC}" dt="2019-10-02T15:13:13.806" v="2390" actId="1076"/>
          <ac:spMkLst>
            <pc:docMk/>
            <pc:sldMk cId="3526805386" sldId="340"/>
            <ac:spMk id="3" creationId="{571E9D56-8C9D-4D27-AD89-85B782294FC6}"/>
          </ac:spMkLst>
        </pc:spChg>
        <pc:spChg chg="add">
          <ac:chgData name="Stefan Hermann Strüder" userId="cadcda32-3d48-4925-b815-42bf204a7539" providerId="ADAL" clId="{7B19F5DA-1311-4C30-BCC8-00EA956D4BAC}" dt="2019-10-21T12:03:26.060" v="15150"/>
          <ac:spMkLst>
            <pc:docMk/>
            <pc:sldMk cId="3526805386" sldId="340"/>
            <ac:spMk id="14" creationId="{43BDF348-FAB5-45EE-8B7B-5AF20B3FC8CF}"/>
          </ac:spMkLst>
        </pc:spChg>
        <pc:spChg chg="mod">
          <ac:chgData name="Stefan Hermann Strüder" userId="cadcda32-3d48-4925-b815-42bf204a7539" providerId="ADAL" clId="{7B19F5DA-1311-4C30-BCC8-00EA956D4BAC}" dt="2019-10-21T13:53:00.475" v="16995" actId="20577"/>
          <ac:spMkLst>
            <pc:docMk/>
            <pc:sldMk cId="3526805386" sldId="340"/>
            <ac:spMk id="25" creationId="{C3849084-5EF3-4349-B298-3EBB2590A830}"/>
          </ac:spMkLst>
        </pc:spChg>
        <pc:graphicFrameChg chg="mod modGraphic">
          <ac:chgData name="Stefan Hermann Strüder" userId="cadcda32-3d48-4925-b815-42bf204a7539" providerId="ADAL" clId="{7B19F5DA-1311-4C30-BCC8-00EA956D4BAC}" dt="2019-10-22T11:42:34.046" v="24622"/>
          <ac:graphicFrameMkLst>
            <pc:docMk/>
            <pc:sldMk cId="3526805386" sldId="340"/>
            <ac:graphicFrameMk id="7" creationId="{0936255F-BCFA-49C8-A271-D82A003D5988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5:06.992" v="13919" actId="478"/>
          <ac:graphicFrameMkLst>
            <pc:docMk/>
            <pc:sldMk cId="3526805386" sldId="340"/>
            <ac:graphicFrameMk id="14" creationId="{ECFF4170-53D3-497F-9D79-EE0B8FB18EE3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5:07.806" v="13920"/>
          <ac:graphicFrameMkLst>
            <pc:docMk/>
            <pc:sldMk cId="3526805386" sldId="340"/>
            <ac:graphicFrameMk id="15" creationId="{353DC334-C31B-449E-9D8E-D15D697737C6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8:30.213" v="5821" actId="478"/>
          <ac:graphicFrameMkLst>
            <pc:docMk/>
            <pc:sldMk cId="3526805386" sldId="340"/>
            <ac:graphicFrameMk id="28" creationId="{65E0F769-6A06-4F7B-BDCA-4F025C529FC0}"/>
          </ac:graphicFrameMkLst>
        </pc:graphicFrameChg>
      </pc:sldChg>
      <pc:sldChg chg="addSp delSp modSp add">
        <pc:chgData name="Stefan Hermann Strüder" userId="cadcda32-3d48-4925-b815-42bf204a7539" providerId="ADAL" clId="{7B19F5DA-1311-4C30-BCC8-00EA956D4BAC}" dt="2019-10-21T13:53:03.250" v="16997" actId="20577"/>
        <pc:sldMkLst>
          <pc:docMk/>
          <pc:sldMk cId="1049444189" sldId="341"/>
        </pc:sldMkLst>
        <pc:spChg chg="mod">
          <ac:chgData name="Stefan Hermann Strüder" userId="cadcda32-3d48-4925-b815-42bf204a7539" providerId="ADAL" clId="{7B19F5DA-1311-4C30-BCC8-00EA956D4BAC}" dt="2019-10-02T15:15:37.721" v="2642" actId="1076"/>
          <ac:spMkLst>
            <pc:docMk/>
            <pc:sldMk cId="1049444189" sldId="341"/>
            <ac:spMk id="3" creationId="{571E9D56-8C9D-4D27-AD89-85B782294FC6}"/>
          </ac:spMkLst>
        </pc:spChg>
        <pc:spChg chg="mod">
          <ac:chgData name="Stefan Hermann Strüder" userId="cadcda32-3d48-4925-b815-42bf204a7539" providerId="ADAL" clId="{7B19F5DA-1311-4C30-BCC8-00EA956D4BAC}" dt="2019-10-21T13:53:03.250" v="16997" actId="20577"/>
          <ac:spMkLst>
            <pc:docMk/>
            <pc:sldMk cId="1049444189" sldId="341"/>
            <ac:spMk id="25" creationId="{C3849084-5EF3-4349-B298-3EBB2590A830}"/>
          </ac:spMkLst>
        </pc:spChg>
        <pc:graphicFrameChg chg="mod modGraphic">
          <ac:chgData name="Stefan Hermann Strüder" userId="cadcda32-3d48-4925-b815-42bf204a7539" providerId="ADAL" clId="{7B19F5DA-1311-4C30-BCC8-00EA956D4BAC}" dt="2019-10-02T15:15:37.721" v="2642" actId="1076"/>
          <ac:graphicFrameMkLst>
            <pc:docMk/>
            <pc:sldMk cId="1049444189" sldId="341"/>
            <ac:graphicFrameMk id="7" creationId="{0936255F-BCFA-49C8-A271-D82A003D5988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5:11.087" v="13921" actId="478"/>
          <ac:graphicFrameMkLst>
            <pc:docMk/>
            <pc:sldMk cId="1049444189" sldId="341"/>
            <ac:graphicFrameMk id="14" creationId="{6CBDAA6E-5CF7-4988-A50D-25ECCAD495EC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5:11.849" v="13922"/>
          <ac:graphicFrameMkLst>
            <pc:docMk/>
            <pc:sldMk cId="1049444189" sldId="341"/>
            <ac:graphicFrameMk id="15" creationId="{7C6EC72D-08FC-46A2-9BC9-4FBFB52B3F32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8:33.460" v="5823" actId="478"/>
          <ac:graphicFrameMkLst>
            <pc:docMk/>
            <pc:sldMk cId="1049444189" sldId="341"/>
            <ac:graphicFrameMk id="28" creationId="{65E0F769-6A06-4F7B-BDCA-4F025C529FC0}"/>
          </ac:graphicFrameMkLst>
        </pc:graphicFrameChg>
      </pc:sldChg>
      <pc:sldChg chg="addSp delSp modSp add">
        <pc:chgData name="Stefan Hermann Strüder" userId="cadcda32-3d48-4925-b815-42bf204a7539" providerId="ADAL" clId="{7B19F5DA-1311-4C30-BCC8-00EA956D4BAC}" dt="2019-10-22T11:28:25.635" v="23910" actId="20577"/>
        <pc:sldMkLst>
          <pc:docMk/>
          <pc:sldMk cId="3926214294" sldId="342"/>
        </pc:sldMkLst>
        <pc:spChg chg="mod topLvl">
          <ac:chgData name="Stefan Hermann Strüder" userId="cadcda32-3d48-4925-b815-42bf204a7539" providerId="ADAL" clId="{7B19F5DA-1311-4C30-BCC8-00EA956D4BAC}" dt="2019-10-22T11:28:25.635" v="23910" actId="20577"/>
          <ac:spMkLst>
            <pc:docMk/>
            <pc:sldMk cId="3926214294" sldId="342"/>
            <ac:spMk id="2" creationId="{9AC654FA-5040-46F0-A95F-8267EE43E0FA}"/>
          </ac:spMkLst>
        </pc:spChg>
        <pc:spChg chg="del">
          <ac:chgData name="Stefan Hermann Strüder" userId="cadcda32-3d48-4925-b815-42bf204a7539" providerId="ADAL" clId="{7B19F5DA-1311-4C30-BCC8-00EA956D4BAC}" dt="2019-10-11T16:22:12.559" v="5889" actId="478"/>
          <ac:spMkLst>
            <pc:docMk/>
            <pc:sldMk cId="3926214294" sldId="342"/>
            <ac:spMk id="12" creationId="{0980885C-54F5-49A3-A25C-A5511975E2CF}"/>
          </ac:spMkLst>
        </pc:spChg>
        <pc:spChg chg="mod">
          <ac:chgData name="Stefan Hermann Strüder" userId="cadcda32-3d48-4925-b815-42bf204a7539" providerId="ADAL" clId="{7B19F5DA-1311-4C30-BCC8-00EA956D4BAC}" dt="2019-10-02T15:22:51.437" v="2734" actId="14100"/>
          <ac:spMkLst>
            <pc:docMk/>
            <pc:sldMk cId="3926214294" sldId="342"/>
            <ac:spMk id="19" creationId="{2B5C8BAB-9569-4BA4-926D-F427A534072C}"/>
          </ac:spMkLst>
        </pc:spChg>
        <pc:spChg chg="mod">
          <ac:chgData name="Stefan Hermann Strüder" userId="cadcda32-3d48-4925-b815-42bf204a7539" providerId="ADAL" clId="{7B19F5DA-1311-4C30-BCC8-00EA956D4BAC}" dt="2019-10-02T15:22:58.329" v="2737" actId="20577"/>
          <ac:spMkLst>
            <pc:docMk/>
            <pc:sldMk cId="3926214294" sldId="342"/>
            <ac:spMk id="20" creationId="{80F0BAB7-ED0A-4294-9BBD-47B6B3116446}"/>
          </ac:spMkLst>
        </pc:spChg>
        <pc:spChg chg="mod">
          <ac:chgData name="Stefan Hermann Strüder" userId="cadcda32-3d48-4925-b815-42bf204a7539" providerId="ADAL" clId="{7B19F5DA-1311-4C30-BCC8-00EA956D4BAC}" dt="2019-10-20T08:54:16.287" v="11867" actId="20577"/>
          <ac:spMkLst>
            <pc:docMk/>
            <pc:sldMk cId="3926214294" sldId="342"/>
            <ac:spMk id="21" creationId="{65E468A8-0E34-4A21-B68C-11E35781EE90}"/>
          </ac:spMkLst>
        </pc:spChg>
        <pc:spChg chg="mod topLvl">
          <ac:chgData name="Stefan Hermann Strüder" userId="cadcda32-3d48-4925-b815-42bf204a7539" providerId="ADAL" clId="{7B19F5DA-1311-4C30-BCC8-00EA956D4BAC}" dt="2019-10-02T15:23:42.638" v="2745" actId="164"/>
          <ac:spMkLst>
            <pc:docMk/>
            <pc:sldMk cId="3926214294" sldId="342"/>
            <ac:spMk id="22" creationId="{8DBC19DB-712F-48BC-B77F-DB4DAC8BBFC4}"/>
          </ac:spMkLst>
        </pc:spChg>
        <pc:spChg chg="mod">
          <ac:chgData name="Stefan Hermann Strüder" userId="cadcda32-3d48-4925-b815-42bf204a7539" providerId="ADAL" clId="{7B19F5DA-1311-4C30-BCC8-00EA956D4BAC}" dt="2019-10-21T13:52:10.940" v="16959" actId="20577"/>
          <ac:spMkLst>
            <pc:docMk/>
            <pc:sldMk cId="3926214294" sldId="342"/>
            <ac:spMk id="25" creationId="{C3849084-5EF3-4349-B298-3EBB2590A830}"/>
          </ac:spMkLst>
        </pc:spChg>
        <pc:spChg chg="del mod topLvl">
          <ac:chgData name="Stefan Hermann Strüder" userId="cadcda32-3d48-4925-b815-42bf204a7539" providerId="ADAL" clId="{7B19F5DA-1311-4C30-BCC8-00EA956D4BAC}" dt="2019-10-02T15:23:17.342" v="2741" actId="478"/>
          <ac:spMkLst>
            <pc:docMk/>
            <pc:sldMk cId="3926214294" sldId="342"/>
            <ac:spMk id="26" creationId="{0D3A7557-91C4-46ED-894B-8F4B90228D5C}"/>
          </ac:spMkLst>
        </pc:spChg>
        <pc:spChg chg="add">
          <ac:chgData name="Stefan Hermann Strüder" userId="cadcda32-3d48-4925-b815-42bf204a7539" providerId="ADAL" clId="{7B19F5DA-1311-4C30-BCC8-00EA956D4BAC}" dt="2019-10-11T16:22:13.939" v="5890"/>
          <ac:spMkLst>
            <pc:docMk/>
            <pc:sldMk cId="3926214294" sldId="342"/>
            <ac:spMk id="26" creationId="{350523B3-D70F-4F6C-8B69-EBD9D78913F8}"/>
          </ac:spMkLst>
        </pc:spChg>
        <pc:spChg chg="del mod topLvl">
          <ac:chgData name="Stefan Hermann Strüder" userId="cadcda32-3d48-4925-b815-42bf204a7539" providerId="ADAL" clId="{7B19F5DA-1311-4C30-BCC8-00EA956D4BAC}" dt="2019-10-02T15:23:18.759" v="2742" actId="478"/>
          <ac:spMkLst>
            <pc:docMk/>
            <pc:sldMk cId="3926214294" sldId="342"/>
            <ac:spMk id="27" creationId="{AEA95F68-9169-4FFB-B9BF-46F8940AB954}"/>
          </ac:spMkLst>
        </pc:spChg>
        <pc:grpChg chg="del mod">
          <ac:chgData name="Stefan Hermann Strüder" userId="cadcda32-3d48-4925-b815-42bf204a7539" providerId="ADAL" clId="{7B19F5DA-1311-4C30-BCC8-00EA956D4BAC}" dt="2019-10-02T15:22:40.724" v="2731" actId="165"/>
          <ac:grpSpMkLst>
            <pc:docMk/>
            <pc:sldMk cId="3926214294" sldId="342"/>
            <ac:grpSpMk id="3" creationId="{934D8D91-896A-4FD3-90E5-B80407611630}"/>
          </ac:grpSpMkLst>
        </pc:grpChg>
        <pc:grpChg chg="add mod">
          <ac:chgData name="Stefan Hermann Strüder" userId="cadcda32-3d48-4925-b815-42bf204a7539" providerId="ADAL" clId="{7B19F5DA-1311-4C30-BCC8-00EA956D4BAC}" dt="2019-10-02T15:23:55.646" v="2746" actId="1076"/>
          <ac:grpSpMkLst>
            <pc:docMk/>
            <pc:sldMk cId="3926214294" sldId="342"/>
            <ac:grpSpMk id="6" creationId="{C32FF01B-CAC5-4240-85B0-0E84A36C421D}"/>
          </ac:grpSpMkLst>
        </pc:grpChg>
        <pc:grpChg chg="mod topLvl">
          <ac:chgData name="Stefan Hermann Strüder" userId="cadcda32-3d48-4925-b815-42bf204a7539" providerId="ADAL" clId="{7B19F5DA-1311-4C30-BCC8-00EA956D4BAC}" dt="2019-10-02T15:23:42.638" v="2745" actId="164"/>
          <ac:grpSpMkLst>
            <pc:docMk/>
            <pc:sldMk cId="3926214294" sldId="342"/>
            <ac:grpSpMk id="18" creationId="{27398330-595F-4C0D-860F-358EAC180B5D}"/>
          </ac:grpSpMkLst>
        </pc:grpChg>
        <pc:graphicFrameChg chg="add del">
          <ac:chgData name="Stefan Hermann Strüder" userId="cadcda32-3d48-4925-b815-42bf204a7539" providerId="ADAL" clId="{7B19F5DA-1311-4C30-BCC8-00EA956D4BAC}" dt="2019-10-20T13:23:23.647" v="13883" actId="478"/>
          <ac:graphicFrameMkLst>
            <pc:docMk/>
            <pc:sldMk cId="3926214294" sldId="342"/>
            <ac:graphicFrameMk id="17" creationId="{B5D90264-A017-4B35-9E51-1DBE39CEE4FA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3:24.389" v="13884"/>
          <ac:graphicFrameMkLst>
            <pc:docMk/>
            <pc:sldMk cId="3926214294" sldId="342"/>
            <ac:graphicFrameMk id="27" creationId="{4BD63CFA-8EE9-4086-8313-781910F36C38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6:57.816" v="5785" actId="478"/>
          <ac:graphicFrameMkLst>
            <pc:docMk/>
            <pc:sldMk cId="3926214294" sldId="342"/>
            <ac:graphicFrameMk id="28" creationId="{65E0F769-6A06-4F7B-BDCA-4F025C529FC0}"/>
          </ac:graphicFrameMkLst>
        </pc:graphicFrameChg>
      </pc:sldChg>
      <pc:sldChg chg="addSp delSp modSp add ord">
        <pc:chgData name="Stefan Hermann Strüder" userId="cadcda32-3d48-4925-b815-42bf204a7539" providerId="ADAL" clId="{7B19F5DA-1311-4C30-BCC8-00EA956D4BAC}" dt="2019-10-22T11:29:21.476" v="23921" actId="20577"/>
        <pc:sldMkLst>
          <pc:docMk/>
          <pc:sldMk cId="3718252980" sldId="343"/>
        </pc:sldMkLst>
        <pc:spChg chg="mod topLvl">
          <ac:chgData name="Stefan Hermann Strüder" userId="cadcda32-3d48-4925-b815-42bf204a7539" providerId="ADAL" clId="{7B19F5DA-1311-4C30-BCC8-00EA956D4BAC}" dt="2019-10-02T15:28:30.230" v="2807" actId="164"/>
          <ac:spMkLst>
            <pc:docMk/>
            <pc:sldMk cId="3718252980" sldId="343"/>
            <ac:spMk id="2" creationId="{9AC654FA-5040-46F0-A95F-8267EE43E0FA}"/>
          </ac:spMkLst>
        </pc:spChg>
        <pc:spChg chg="add del mod">
          <ac:chgData name="Stefan Hermann Strüder" userId="cadcda32-3d48-4925-b815-42bf204a7539" providerId="ADAL" clId="{7B19F5DA-1311-4C30-BCC8-00EA956D4BAC}" dt="2019-10-02T15:27:33.133" v="2801" actId="478"/>
          <ac:spMkLst>
            <pc:docMk/>
            <pc:sldMk cId="3718252980" sldId="343"/>
            <ac:spMk id="6" creationId="{D3468BB1-F8C8-4DA8-8566-7FE9F7F8F969}"/>
          </ac:spMkLst>
        </pc:spChg>
        <pc:spChg chg="del">
          <ac:chgData name="Stefan Hermann Strüder" userId="cadcda32-3d48-4925-b815-42bf204a7539" providerId="ADAL" clId="{7B19F5DA-1311-4C30-BCC8-00EA956D4BAC}" dt="2019-10-11T16:22:19.410" v="5891" actId="478"/>
          <ac:spMkLst>
            <pc:docMk/>
            <pc:sldMk cId="3718252980" sldId="343"/>
            <ac:spMk id="12" creationId="{0980885C-54F5-49A3-A25C-A5511975E2CF}"/>
          </ac:spMkLst>
        </pc:spChg>
        <pc:spChg chg="mod">
          <ac:chgData name="Stefan Hermann Strüder" userId="cadcda32-3d48-4925-b815-42bf204a7539" providerId="ADAL" clId="{7B19F5DA-1311-4C30-BCC8-00EA956D4BAC}" dt="2019-10-02T15:24:23.867" v="2755" actId="14100"/>
          <ac:spMkLst>
            <pc:docMk/>
            <pc:sldMk cId="3718252980" sldId="343"/>
            <ac:spMk id="19" creationId="{2B5C8BAB-9569-4BA4-926D-F427A534072C}"/>
          </ac:spMkLst>
        </pc:spChg>
        <pc:spChg chg="mod">
          <ac:chgData name="Stefan Hermann Strüder" userId="cadcda32-3d48-4925-b815-42bf204a7539" providerId="ADAL" clId="{7B19F5DA-1311-4C30-BCC8-00EA956D4BAC}" dt="2019-10-02T15:24:03.107" v="2750" actId="20577"/>
          <ac:spMkLst>
            <pc:docMk/>
            <pc:sldMk cId="3718252980" sldId="343"/>
            <ac:spMk id="20" creationId="{80F0BAB7-ED0A-4294-9BBD-47B6B3116446}"/>
          </ac:spMkLst>
        </pc:spChg>
        <pc:spChg chg="mod">
          <ac:chgData name="Stefan Hermann Strüder" userId="cadcda32-3d48-4925-b815-42bf204a7539" providerId="ADAL" clId="{7B19F5DA-1311-4C30-BCC8-00EA956D4BAC}" dt="2019-10-02T15:24:27.260" v="2756" actId="14100"/>
          <ac:spMkLst>
            <pc:docMk/>
            <pc:sldMk cId="3718252980" sldId="343"/>
            <ac:spMk id="21" creationId="{65E468A8-0E34-4A21-B68C-11E35781EE90}"/>
          </ac:spMkLst>
        </pc:spChg>
        <pc:spChg chg="mod topLvl">
          <ac:chgData name="Stefan Hermann Strüder" userId="cadcda32-3d48-4925-b815-42bf204a7539" providerId="ADAL" clId="{7B19F5DA-1311-4C30-BCC8-00EA956D4BAC}" dt="2019-10-02T15:28:30.230" v="2807" actId="164"/>
          <ac:spMkLst>
            <pc:docMk/>
            <pc:sldMk cId="3718252980" sldId="343"/>
            <ac:spMk id="22" creationId="{8DBC19DB-712F-48BC-B77F-DB4DAC8BBFC4}"/>
          </ac:spMkLst>
        </pc:spChg>
        <pc:spChg chg="mod">
          <ac:chgData name="Stefan Hermann Strüder" userId="cadcda32-3d48-4925-b815-42bf204a7539" providerId="ADAL" clId="{7B19F5DA-1311-4C30-BCC8-00EA956D4BAC}" dt="2019-10-21T13:52:13.244" v="16961" actId="20577"/>
          <ac:spMkLst>
            <pc:docMk/>
            <pc:sldMk cId="3718252980" sldId="343"/>
            <ac:spMk id="25" creationId="{C3849084-5EF3-4349-B298-3EBB2590A830}"/>
          </ac:spMkLst>
        </pc:spChg>
        <pc:spChg chg="mod topLvl">
          <ac:chgData name="Stefan Hermann Strüder" userId="cadcda32-3d48-4925-b815-42bf204a7539" providerId="ADAL" clId="{7B19F5DA-1311-4C30-BCC8-00EA956D4BAC}" dt="2019-10-02T15:28:30.230" v="2807" actId="164"/>
          <ac:spMkLst>
            <pc:docMk/>
            <pc:sldMk cId="3718252980" sldId="343"/>
            <ac:spMk id="26" creationId="{0D3A7557-91C4-46ED-894B-8F4B90228D5C}"/>
          </ac:spMkLst>
        </pc:spChg>
        <pc:spChg chg="mod topLvl">
          <ac:chgData name="Stefan Hermann Strüder" userId="cadcda32-3d48-4925-b815-42bf204a7539" providerId="ADAL" clId="{7B19F5DA-1311-4C30-BCC8-00EA956D4BAC}" dt="2019-10-22T11:29:21.476" v="23921" actId="20577"/>
          <ac:spMkLst>
            <pc:docMk/>
            <pc:sldMk cId="3718252980" sldId="343"/>
            <ac:spMk id="27" creationId="{AEA95F68-9169-4FFB-B9BF-46F8940AB954}"/>
          </ac:spMkLst>
        </pc:spChg>
        <pc:spChg chg="add mod">
          <ac:chgData name="Stefan Hermann Strüder" userId="cadcda32-3d48-4925-b815-42bf204a7539" providerId="ADAL" clId="{7B19F5DA-1311-4C30-BCC8-00EA956D4BAC}" dt="2019-10-02T15:28:30.230" v="2807" actId="164"/>
          <ac:spMkLst>
            <pc:docMk/>
            <pc:sldMk cId="3718252980" sldId="343"/>
            <ac:spMk id="29" creationId="{FCA804E6-A13B-4C33-A7FB-5B5F95864799}"/>
          </ac:spMkLst>
        </pc:spChg>
        <pc:spChg chg="add mod">
          <ac:chgData name="Stefan Hermann Strüder" userId="cadcda32-3d48-4925-b815-42bf204a7539" providerId="ADAL" clId="{7B19F5DA-1311-4C30-BCC8-00EA956D4BAC}" dt="2019-10-02T15:28:30.230" v="2807" actId="164"/>
          <ac:spMkLst>
            <pc:docMk/>
            <pc:sldMk cId="3718252980" sldId="343"/>
            <ac:spMk id="30" creationId="{53282D10-75D8-45AE-AD17-DA0ECEF68180}"/>
          </ac:spMkLst>
        </pc:spChg>
        <pc:spChg chg="add mod">
          <ac:chgData name="Stefan Hermann Strüder" userId="cadcda32-3d48-4925-b815-42bf204a7539" providerId="ADAL" clId="{7B19F5DA-1311-4C30-BCC8-00EA956D4BAC}" dt="2019-10-02T15:28:30.230" v="2807" actId="164"/>
          <ac:spMkLst>
            <pc:docMk/>
            <pc:sldMk cId="3718252980" sldId="343"/>
            <ac:spMk id="31" creationId="{82D1A5F8-8601-468A-AC44-C504D2731CAF}"/>
          </ac:spMkLst>
        </pc:spChg>
        <pc:spChg chg="add mod">
          <ac:chgData name="Stefan Hermann Strüder" userId="cadcda32-3d48-4925-b815-42bf204a7539" providerId="ADAL" clId="{7B19F5DA-1311-4C30-BCC8-00EA956D4BAC}" dt="2019-10-02T15:28:30.230" v="2807" actId="164"/>
          <ac:spMkLst>
            <pc:docMk/>
            <pc:sldMk cId="3718252980" sldId="343"/>
            <ac:spMk id="32" creationId="{F488A660-449F-4B18-9C2C-865016000111}"/>
          </ac:spMkLst>
        </pc:spChg>
        <pc:spChg chg="add">
          <ac:chgData name="Stefan Hermann Strüder" userId="cadcda32-3d48-4925-b815-42bf204a7539" providerId="ADAL" clId="{7B19F5DA-1311-4C30-BCC8-00EA956D4BAC}" dt="2019-10-11T16:22:20.336" v="5892"/>
          <ac:spMkLst>
            <pc:docMk/>
            <pc:sldMk cId="3718252980" sldId="343"/>
            <ac:spMk id="34" creationId="{5B7663A2-A53C-44D8-A73C-27C6A9BDBB76}"/>
          </ac:spMkLst>
        </pc:spChg>
        <pc:grpChg chg="del">
          <ac:chgData name="Stefan Hermann Strüder" userId="cadcda32-3d48-4925-b815-42bf204a7539" providerId="ADAL" clId="{7B19F5DA-1311-4C30-BCC8-00EA956D4BAC}" dt="2019-10-02T15:24:09.115" v="2751" actId="165"/>
          <ac:grpSpMkLst>
            <pc:docMk/>
            <pc:sldMk cId="3718252980" sldId="343"/>
            <ac:grpSpMk id="3" creationId="{934D8D91-896A-4FD3-90E5-B80407611630}"/>
          </ac:grpSpMkLst>
        </pc:grpChg>
        <pc:grpChg chg="add mod">
          <ac:chgData name="Stefan Hermann Strüder" userId="cadcda32-3d48-4925-b815-42bf204a7539" providerId="ADAL" clId="{7B19F5DA-1311-4C30-BCC8-00EA956D4BAC}" dt="2019-10-02T15:29:01.882" v="2808" actId="1076"/>
          <ac:grpSpMkLst>
            <pc:docMk/>
            <pc:sldMk cId="3718252980" sldId="343"/>
            <ac:grpSpMk id="7" creationId="{723C7A0D-1962-4A20-BC24-FED6EAE7BD48}"/>
          </ac:grpSpMkLst>
        </pc:grpChg>
        <pc:grpChg chg="mod topLvl">
          <ac:chgData name="Stefan Hermann Strüder" userId="cadcda32-3d48-4925-b815-42bf204a7539" providerId="ADAL" clId="{7B19F5DA-1311-4C30-BCC8-00EA956D4BAC}" dt="2019-10-02T15:28:30.230" v="2807" actId="164"/>
          <ac:grpSpMkLst>
            <pc:docMk/>
            <pc:sldMk cId="3718252980" sldId="343"/>
            <ac:grpSpMk id="18" creationId="{27398330-595F-4C0D-860F-358EAC180B5D}"/>
          </ac:grpSpMkLst>
        </pc:grpChg>
        <pc:graphicFrameChg chg="del">
          <ac:chgData name="Stefan Hermann Strüder" userId="cadcda32-3d48-4925-b815-42bf204a7539" providerId="ADAL" clId="{7B19F5DA-1311-4C30-BCC8-00EA956D4BAC}" dt="2019-10-11T15:27:01.612" v="5787" actId="478"/>
          <ac:graphicFrameMkLst>
            <pc:docMk/>
            <pc:sldMk cId="3718252980" sldId="343"/>
            <ac:graphicFrameMk id="28" creationId="{65E0F769-6A06-4F7B-BDCA-4F025C529FC0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3:28.840" v="13886"/>
          <ac:graphicFrameMkLst>
            <pc:docMk/>
            <pc:sldMk cId="3718252980" sldId="343"/>
            <ac:graphicFrameMk id="28" creationId="{F18935DD-987E-40AA-9215-48097F2472FF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3:28.067" v="13885" actId="478"/>
          <ac:graphicFrameMkLst>
            <pc:docMk/>
            <pc:sldMk cId="3718252980" sldId="343"/>
            <ac:graphicFrameMk id="33" creationId="{6C35B5A2-732C-4C2F-B123-60DAB8C74A71}"/>
          </ac:graphicFrameMkLst>
        </pc:graphicFrameChg>
      </pc:sldChg>
      <pc:sldChg chg="addSp delSp modSp add">
        <pc:chgData name="Stefan Hermann Strüder" userId="cadcda32-3d48-4925-b815-42bf204a7539" providerId="ADAL" clId="{7B19F5DA-1311-4C30-BCC8-00EA956D4BAC}" dt="2019-10-21T13:52:23.263" v="16969" actId="20577"/>
        <pc:sldMkLst>
          <pc:docMk/>
          <pc:sldMk cId="2178838571" sldId="344"/>
        </pc:sldMkLst>
        <pc:spChg chg="del">
          <ac:chgData name="Stefan Hermann Strüder" userId="cadcda32-3d48-4925-b815-42bf204a7539" providerId="ADAL" clId="{7B19F5DA-1311-4C30-BCC8-00EA956D4BAC}" dt="2019-10-04T15:18:11.042" v="3203" actId="478"/>
          <ac:spMkLst>
            <pc:docMk/>
            <pc:sldMk cId="2178838571" sldId="344"/>
            <ac:spMk id="6" creationId="{6BBBC339-F6A6-4E64-B7C3-6E5C1168FE43}"/>
          </ac:spMkLst>
        </pc:spChg>
        <pc:spChg chg="del">
          <ac:chgData name="Stefan Hermann Strüder" userId="cadcda32-3d48-4925-b815-42bf204a7539" providerId="ADAL" clId="{7B19F5DA-1311-4C30-BCC8-00EA956D4BAC}" dt="2019-10-04T15:20:02.618" v="3216" actId="478"/>
          <ac:spMkLst>
            <pc:docMk/>
            <pc:sldMk cId="2178838571" sldId="344"/>
            <ac:spMk id="10" creationId="{DE7C9754-BB55-490B-8808-60A948B7E68C}"/>
          </ac:spMkLst>
        </pc:spChg>
        <pc:spChg chg="mod">
          <ac:chgData name="Stefan Hermann Strüder" userId="cadcda32-3d48-4925-b815-42bf204a7539" providerId="ADAL" clId="{7B19F5DA-1311-4C30-BCC8-00EA956D4BAC}" dt="2019-10-21T13:52:23.263" v="16969" actId="20577"/>
          <ac:spMkLst>
            <pc:docMk/>
            <pc:sldMk cId="2178838571" sldId="344"/>
            <ac:spMk id="25" creationId="{C3849084-5EF3-4349-B298-3EBB2590A830}"/>
          </ac:spMkLst>
        </pc:spChg>
        <pc:spChg chg="mod topLvl">
          <ac:chgData name="Stefan Hermann Strüder" userId="cadcda32-3d48-4925-b815-42bf204a7539" providerId="ADAL" clId="{7B19F5DA-1311-4C30-BCC8-00EA956D4BAC}" dt="2019-10-04T15:22:28.727" v="3323" actId="207"/>
          <ac:spMkLst>
            <pc:docMk/>
            <pc:sldMk cId="2178838571" sldId="344"/>
            <ac:spMk id="30" creationId="{D01549AC-109E-4F68-85B8-9EE21BFF0A34}"/>
          </ac:spMkLst>
        </pc:spChg>
        <pc:spChg chg="mod topLvl">
          <ac:chgData name="Stefan Hermann Strüder" userId="cadcda32-3d48-4925-b815-42bf204a7539" providerId="ADAL" clId="{7B19F5DA-1311-4C30-BCC8-00EA956D4BAC}" dt="2019-10-04T15:20:08.150" v="3217" actId="164"/>
          <ac:spMkLst>
            <pc:docMk/>
            <pc:sldMk cId="2178838571" sldId="344"/>
            <ac:spMk id="32" creationId="{64B52C00-649B-4972-AC81-D5AC603D566E}"/>
          </ac:spMkLst>
        </pc:spChg>
        <pc:spChg chg="mod topLvl">
          <ac:chgData name="Stefan Hermann Strüder" userId="cadcda32-3d48-4925-b815-42bf204a7539" providerId="ADAL" clId="{7B19F5DA-1311-4C30-BCC8-00EA956D4BAC}" dt="2019-10-04T15:20:08.150" v="3217" actId="164"/>
          <ac:spMkLst>
            <pc:docMk/>
            <pc:sldMk cId="2178838571" sldId="344"/>
            <ac:spMk id="33" creationId="{C1808740-044A-452F-965D-5ED7D2850F77}"/>
          </ac:spMkLst>
        </pc:spChg>
        <pc:spChg chg="mod topLvl">
          <ac:chgData name="Stefan Hermann Strüder" userId="cadcda32-3d48-4925-b815-42bf204a7539" providerId="ADAL" clId="{7B19F5DA-1311-4C30-BCC8-00EA956D4BAC}" dt="2019-10-04T15:20:08.150" v="3217" actId="164"/>
          <ac:spMkLst>
            <pc:docMk/>
            <pc:sldMk cId="2178838571" sldId="344"/>
            <ac:spMk id="34" creationId="{EC24C6A5-4A07-4166-A426-2A6A2F1AE5C1}"/>
          </ac:spMkLst>
        </pc:spChg>
        <pc:spChg chg="add del mod">
          <ac:chgData name="Stefan Hermann Strüder" userId="cadcda32-3d48-4925-b815-42bf204a7539" providerId="ADAL" clId="{7B19F5DA-1311-4C30-BCC8-00EA956D4BAC}" dt="2019-10-20T13:02:44.615" v="13642" actId="478"/>
          <ac:spMkLst>
            <pc:docMk/>
            <pc:sldMk cId="2178838571" sldId="344"/>
            <ac:spMk id="35" creationId="{D07BB1D8-3EDE-4558-BDA9-59C7B1E19AA8}"/>
          </ac:spMkLst>
        </pc:spChg>
        <pc:spChg chg="mod topLvl">
          <ac:chgData name="Stefan Hermann Strüder" userId="cadcda32-3d48-4925-b815-42bf204a7539" providerId="ADAL" clId="{7B19F5DA-1311-4C30-BCC8-00EA956D4BAC}" dt="2019-10-04T15:20:08.150" v="3217" actId="164"/>
          <ac:spMkLst>
            <pc:docMk/>
            <pc:sldMk cId="2178838571" sldId="344"/>
            <ac:spMk id="36" creationId="{3293748E-89F6-4170-B586-85F561A49A35}"/>
          </ac:spMkLst>
        </pc:spChg>
        <pc:spChg chg="add">
          <ac:chgData name="Stefan Hermann Strüder" userId="cadcda32-3d48-4925-b815-42bf204a7539" providerId="ADAL" clId="{7B19F5DA-1311-4C30-BCC8-00EA956D4BAC}" dt="2019-10-20T13:02:45.047" v="13643"/>
          <ac:spMkLst>
            <pc:docMk/>
            <pc:sldMk cId="2178838571" sldId="344"/>
            <ac:spMk id="37" creationId="{8A2FFDBD-03BF-4771-ACC7-E8D3BE87F542}"/>
          </ac:spMkLst>
        </pc:spChg>
        <pc:spChg chg="mod topLvl">
          <ac:chgData name="Stefan Hermann Strüder" userId="cadcda32-3d48-4925-b815-42bf204a7539" providerId="ADAL" clId="{7B19F5DA-1311-4C30-BCC8-00EA956D4BAC}" dt="2019-10-04T15:20:08.150" v="3217" actId="164"/>
          <ac:spMkLst>
            <pc:docMk/>
            <pc:sldMk cId="2178838571" sldId="344"/>
            <ac:spMk id="38" creationId="{A6996AFD-0263-4E0A-AADD-D1DB21185E85}"/>
          </ac:spMkLst>
        </pc:spChg>
        <pc:spChg chg="mod topLvl">
          <ac:chgData name="Stefan Hermann Strüder" userId="cadcda32-3d48-4925-b815-42bf204a7539" providerId="ADAL" clId="{7B19F5DA-1311-4C30-BCC8-00EA956D4BAC}" dt="2019-10-04T15:22:41.513" v="3325" actId="207"/>
          <ac:spMkLst>
            <pc:docMk/>
            <pc:sldMk cId="2178838571" sldId="344"/>
            <ac:spMk id="45" creationId="{87E41F69-B885-441E-B407-C3D1550947CB}"/>
          </ac:spMkLst>
        </pc:spChg>
        <pc:spChg chg="mod topLvl">
          <ac:chgData name="Stefan Hermann Strüder" userId="cadcda32-3d48-4925-b815-42bf204a7539" providerId="ADAL" clId="{7B19F5DA-1311-4C30-BCC8-00EA956D4BAC}" dt="2019-10-04T15:20:08.150" v="3217" actId="164"/>
          <ac:spMkLst>
            <pc:docMk/>
            <pc:sldMk cId="2178838571" sldId="344"/>
            <ac:spMk id="46" creationId="{017F5081-A380-4836-AC36-20ADC32F393B}"/>
          </ac:spMkLst>
        </pc:spChg>
        <pc:spChg chg="mod topLvl">
          <ac:chgData name="Stefan Hermann Strüder" userId="cadcda32-3d48-4925-b815-42bf204a7539" providerId="ADAL" clId="{7B19F5DA-1311-4C30-BCC8-00EA956D4BAC}" dt="2019-10-04T15:20:08.150" v="3217" actId="164"/>
          <ac:spMkLst>
            <pc:docMk/>
            <pc:sldMk cId="2178838571" sldId="344"/>
            <ac:spMk id="47" creationId="{172C840B-977D-4DF1-ACA1-1DB25F56ED08}"/>
          </ac:spMkLst>
        </pc:spChg>
        <pc:spChg chg="mod topLvl">
          <ac:chgData name="Stefan Hermann Strüder" userId="cadcda32-3d48-4925-b815-42bf204a7539" providerId="ADAL" clId="{7B19F5DA-1311-4C30-BCC8-00EA956D4BAC}" dt="2019-10-04T15:20:08.150" v="3217" actId="164"/>
          <ac:spMkLst>
            <pc:docMk/>
            <pc:sldMk cId="2178838571" sldId="344"/>
            <ac:spMk id="49" creationId="{D777B7BE-8F3B-42BF-9218-9CFB86E45271}"/>
          </ac:spMkLst>
        </pc:spChg>
        <pc:spChg chg="mod topLvl">
          <ac:chgData name="Stefan Hermann Strüder" userId="cadcda32-3d48-4925-b815-42bf204a7539" providerId="ADAL" clId="{7B19F5DA-1311-4C30-BCC8-00EA956D4BAC}" dt="2019-10-04T15:20:08.150" v="3217" actId="164"/>
          <ac:spMkLst>
            <pc:docMk/>
            <pc:sldMk cId="2178838571" sldId="344"/>
            <ac:spMk id="50" creationId="{90FAC725-B08F-4971-B1CF-B1181C3249AA}"/>
          </ac:spMkLst>
        </pc:spChg>
        <pc:spChg chg="add mod">
          <ac:chgData name="Stefan Hermann Strüder" userId="cadcda32-3d48-4925-b815-42bf204a7539" providerId="ADAL" clId="{7B19F5DA-1311-4C30-BCC8-00EA956D4BAC}" dt="2019-10-04T15:23:14.975" v="3349" actId="20577"/>
          <ac:spMkLst>
            <pc:docMk/>
            <pc:sldMk cId="2178838571" sldId="344"/>
            <ac:spMk id="55" creationId="{0BB656BB-9735-4497-AB1C-3396C8E15627}"/>
          </ac:spMkLst>
        </pc:spChg>
        <pc:spChg chg="add del">
          <ac:chgData name="Stefan Hermann Strüder" userId="cadcda32-3d48-4925-b815-42bf204a7539" providerId="ADAL" clId="{7B19F5DA-1311-4C30-BCC8-00EA956D4BAC}" dt="2019-10-04T15:30:09.184" v="3891" actId="478"/>
          <ac:spMkLst>
            <pc:docMk/>
            <pc:sldMk cId="2178838571" sldId="344"/>
            <ac:spMk id="56" creationId="{A2B20FB8-B3D3-4A34-8B74-5B4FC15F7166}"/>
          </ac:spMkLst>
        </pc:spChg>
        <pc:grpChg chg="del">
          <ac:chgData name="Stefan Hermann Strüder" userId="cadcda32-3d48-4925-b815-42bf204a7539" providerId="ADAL" clId="{7B19F5DA-1311-4C30-BCC8-00EA956D4BAC}" dt="2019-10-04T15:18:09.114" v="3202" actId="478"/>
          <ac:grpSpMkLst>
            <pc:docMk/>
            <pc:sldMk cId="2178838571" sldId="344"/>
            <ac:grpSpMk id="3" creationId="{D1FD0536-A42D-44E9-85CA-231ED5FF20CF}"/>
          </ac:grpSpMkLst>
        </pc:grpChg>
        <pc:grpChg chg="add mod">
          <ac:chgData name="Stefan Hermann Strüder" userId="cadcda32-3d48-4925-b815-42bf204a7539" providerId="ADAL" clId="{7B19F5DA-1311-4C30-BCC8-00EA956D4BAC}" dt="2019-10-04T15:20:08.150" v="3217" actId="164"/>
          <ac:grpSpMkLst>
            <pc:docMk/>
            <pc:sldMk cId="2178838571" sldId="344"/>
            <ac:grpSpMk id="8" creationId="{42930C7A-93E1-4D9A-B6F7-4DC81257949D}"/>
          </ac:grpSpMkLst>
        </pc:grpChg>
        <pc:grpChg chg="add del mod">
          <ac:chgData name="Stefan Hermann Strüder" userId="cadcda32-3d48-4925-b815-42bf204a7539" providerId="ADAL" clId="{7B19F5DA-1311-4C30-BCC8-00EA956D4BAC}" dt="2019-10-04T15:19:47.776" v="3214" actId="165"/>
          <ac:grpSpMkLst>
            <pc:docMk/>
            <pc:sldMk cId="2178838571" sldId="344"/>
            <ac:grpSpMk id="29" creationId="{E7B568E7-9035-48D3-A03B-E37F588D2B36}"/>
          </ac:grpSpMkLst>
        </pc:grpChg>
        <pc:graphicFrameChg chg="del">
          <ac:chgData name="Stefan Hermann Strüder" userId="cadcda32-3d48-4925-b815-42bf204a7539" providerId="ADAL" clId="{7B19F5DA-1311-4C30-BCC8-00EA956D4BAC}" dt="2019-10-11T15:27:35.759" v="5797" actId="478"/>
          <ac:graphicFrameMkLst>
            <pc:docMk/>
            <pc:sldMk cId="2178838571" sldId="344"/>
            <ac:graphicFrameMk id="28" creationId="{65E0F769-6A06-4F7B-BDCA-4F025C529FC0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3:56.621" v="13895" actId="478"/>
          <ac:graphicFrameMkLst>
            <pc:docMk/>
            <pc:sldMk cId="2178838571" sldId="344"/>
            <ac:graphicFrameMk id="31" creationId="{85DEF6CE-6472-4C00-817F-A9E0CD695821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3:57.436" v="13896"/>
          <ac:graphicFrameMkLst>
            <pc:docMk/>
            <pc:sldMk cId="2178838571" sldId="344"/>
            <ac:graphicFrameMk id="39" creationId="{7B2B0B02-4186-4106-85E7-F92974123EDD}"/>
          </ac:graphicFrameMkLst>
        </pc:graphicFrameChg>
        <pc:picChg chg="add mod">
          <ac:chgData name="Stefan Hermann Strüder" userId="cadcda32-3d48-4925-b815-42bf204a7539" providerId="ADAL" clId="{7B19F5DA-1311-4C30-BCC8-00EA956D4BAC}" dt="2019-10-20T12:25:50.684" v="13225" actId="1076"/>
          <ac:picMkLst>
            <pc:docMk/>
            <pc:sldMk cId="2178838571" sldId="344"/>
            <ac:picMk id="3" creationId="{C2D0E33C-68AA-4CDD-BDD9-C0431585599E}"/>
          </ac:picMkLst>
        </pc:picChg>
        <pc:cxnChg chg="mod">
          <ac:chgData name="Stefan Hermann Strüder" userId="cadcda32-3d48-4925-b815-42bf204a7539" providerId="ADAL" clId="{7B19F5DA-1311-4C30-BCC8-00EA956D4BAC}" dt="2019-10-04T15:18:09.114" v="3202" actId="478"/>
          <ac:cxnSpMkLst>
            <pc:docMk/>
            <pc:sldMk cId="2178838571" sldId="344"/>
            <ac:cxnSpMk id="11" creationId="{DCD91913-AF86-4483-B45A-831A2427E854}"/>
          </ac:cxnSpMkLst>
        </pc:cxnChg>
        <pc:cxnChg chg="mod">
          <ac:chgData name="Stefan Hermann Strüder" userId="cadcda32-3d48-4925-b815-42bf204a7539" providerId="ADAL" clId="{7B19F5DA-1311-4C30-BCC8-00EA956D4BAC}" dt="2019-10-04T15:18:09.114" v="3202" actId="478"/>
          <ac:cxnSpMkLst>
            <pc:docMk/>
            <pc:sldMk cId="2178838571" sldId="344"/>
            <ac:cxnSpMk id="31" creationId="{1DE99BC3-334F-4B0A-9DA3-5F44253745EB}"/>
          </ac:cxnSpMkLst>
        </pc:cxnChg>
        <pc:cxnChg chg="mod">
          <ac:chgData name="Stefan Hermann Strüder" userId="cadcda32-3d48-4925-b815-42bf204a7539" providerId="ADAL" clId="{7B19F5DA-1311-4C30-BCC8-00EA956D4BAC}" dt="2019-10-04T15:18:09.114" v="3202" actId="478"/>
          <ac:cxnSpMkLst>
            <pc:docMk/>
            <pc:sldMk cId="2178838571" sldId="344"/>
            <ac:cxnSpMk id="39" creationId="{8A75890F-8E1A-4E73-A9CC-AF0A17D4F7A2}"/>
          </ac:cxnSpMkLst>
        </pc:cxnChg>
        <pc:cxnChg chg="mod topLvl">
          <ac:chgData name="Stefan Hermann Strüder" userId="cadcda32-3d48-4925-b815-42bf204a7539" providerId="ADAL" clId="{7B19F5DA-1311-4C30-BCC8-00EA956D4BAC}" dt="2019-10-04T15:20:08.150" v="3217" actId="164"/>
          <ac:cxnSpMkLst>
            <pc:docMk/>
            <pc:sldMk cId="2178838571" sldId="344"/>
            <ac:cxnSpMk id="40" creationId="{2C9909B6-BD4B-4C30-8B58-2E774708A5EB}"/>
          </ac:cxnSpMkLst>
        </pc:cxnChg>
        <pc:cxnChg chg="mod">
          <ac:chgData name="Stefan Hermann Strüder" userId="cadcda32-3d48-4925-b815-42bf204a7539" providerId="ADAL" clId="{7B19F5DA-1311-4C30-BCC8-00EA956D4BAC}" dt="2019-10-04T15:18:09.114" v="3202" actId="478"/>
          <ac:cxnSpMkLst>
            <pc:docMk/>
            <pc:sldMk cId="2178838571" sldId="344"/>
            <ac:cxnSpMk id="41" creationId="{FEAE58CF-F030-480F-9EC4-5F534E0F3296}"/>
          </ac:cxnSpMkLst>
        </pc:cxnChg>
        <pc:cxnChg chg="mod topLvl">
          <ac:chgData name="Stefan Hermann Strüder" userId="cadcda32-3d48-4925-b815-42bf204a7539" providerId="ADAL" clId="{7B19F5DA-1311-4C30-BCC8-00EA956D4BAC}" dt="2019-10-04T15:20:08.150" v="3217" actId="164"/>
          <ac:cxnSpMkLst>
            <pc:docMk/>
            <pc:sldMk cId="2178838571" sldId="344"/>
            <ac:cxnSpMk id="42" creationId="{69E6795C-A6DF-4EA7-A577-A34AF7F63DDE}"/>
          </ac:cxnSpMkLst>
        </pc:cxnChg>
        <pc:cxnChg chg="mod topLvl">
          <ac:chgData name="Stefan Hermann Strüder" userId="cadcda32-3d48-4925-b815-42bf204a7539" providerId="ADAL" clId="{7B19F5DA-1311-4C30-BCC8-00EA956D4BAC}" dt="2019-10-04T15:20:08.150" v="3217" actId="164"/>
          <ac:cxnSpMkLst>
            <pc:docMk/>
            <pc:sldMk cId="2178838571" sldId="344"/>
            <ac:cxnSpMk id="43" creationId="{60F1DF77-F1B0-4369-AB2E-DE0B3C69903D}"/>
          </ac:cxnSpMkLst>
        </pc:cxnChg>
        <pc:cxnChg chg="mod topLvl">
          <ac:chgData name="Stefan Hermann Strüder" userId="cadcda32-3d48-4925-b815-42bf204a7539" providerId="ADAL" clId="{7B19F5DA-1311-4C30-BCC8-00EA956D4BAC}" dt="2019-10-04T15:20:08.150" v="3217" actId="164"/>
          <ac:cxnSpMkLst>
            <pc:docMk/>
            <pc:sldMk cId="2178838571" sldId="344"/>
            <ac:cxnSpMk id="44" creationId="{9A0FED00-6D29-4AD4-B183-9AC7D7DB8CAC}"/>
          </ac:cxnSpMkLst>
        </pc:cxnChg>
        <pc:cxnChg chg="mod topLvl">
          <ac:chgData name="Stefan Hermann Strüder" userId="cadcda32-3d48-4925-b815-42bf204a7539" providerId="ADAL" clId="{7B19F5DA-1311-4C30-BCC8-00EA956D4BAC}" dt="2019-10-04T15:20:08.150" v="3217" actId="164"/>
          <ac:cxnSpMkLst>
            <pc:docMk/>
            <pc:sldMk cId="2178838571" sldId="344"/>
            <ac:cxnSpMk id="51" creationId="{8D766CAD-02B0-4933-8553-ED8833BF214D}"/>
          </ac:cxnSpMkLst>
        </pc:cxnChg>
        <pc:cxnChg chg="mod topLvl">
          <ac:chgData name="Stefan Hermann Strüder" userId="cadcda32-3d48-4925-b815-42bf204a7539" providerId="ADAL" clId="{7B19F5DA-1311-4C30-BCC8-00EA956D4BAC}" dt="2019-10-04T15:20:08.150" v="3217" actId="164"/>
          <ac:cxnSpMkLst>
            <pc:docMk/>
            <pc:sldMk cId="2178838571" sldId="344"/>
            <ac:cxnSpMk id="52" creationId="{56E160BC-A52A-491F-8F83-B3F56A1BB44F}"/>
          </ac:cxnSpMkLst>
        </pc:cxnChg>
        <pc:cxnChg chg="mod topLvl">
          <ac:chgData name="Stefan Hermann Strüder" userId="cadcda32-3d48-4925-b815-42bf204a7539" providerId="ADAL" clId="{7B19F5DA-1311-4C30-BCC8-00EA956D4BAC}" dt="2019-10-04T15:20:08.150" v="3217" actId="164"/>
          <ac:cxnSpMkLst>
            <pc:docMk/>
            <pc:sldMk cId="2178838571" sldId="344"/>
            <ac:cxnSpMk id="53" creationId="{071C8A85-DB05-440B-97CD-EF15E4A39B63}"/>
          </ac:cxnSpMkLst>
        </pc:cxnChg>
        <pc:cxnChg chg="mod topLvl">
          <ac:chgData name="Stefan Hermann Strüder" userId="cadcda32-3d48-4925-b815-42bf204a7539" providerId="ADAL" clId="{7B19F5DA-1311-4C30-BCC8-00EA956D4BAC}" dt="2019-10-04T15:20:08.150" v="3217" actId="164"/>
          <ac:cxnSpMkLst>
            <pc:docMk/>
            <pc:sldMk cId="2178838571" sldId="344"/>
            <ac:cxnSpMk id="54" creationId="{1FFDDE7B-B7A8-4CAE-93D8-A5E2CF07B5AA}"/>
          </ac:cxnSpMkLst>
        </pc:cxnChg>
      </pc:sldChg>
      <pc:sldChg chg="addSp delSp modSp add">
        <pc:chgData name="Stefan Hermann Strüder" userId="cadcda32-3d48-4925-b815-42bf204a7539" providerId="ADAL" clId="{7B19F5DA-1311-4C30-BCC8-00EA956D4BAC}" dt="2019-10-21T13:52:15.780" v="16963" actId="20577"/>
        <pc:sldMkLst>
          <pc:docMk/>
          <pc:sldMk cId="4077113152" sldId="345"/>
        </pc:sldMkLst>
        <pc:spChg chg="del">
          <ac:chgData name="Stefan Hermann Strüder" userId="cadcda32-3d48-4925-b815-42bf204a7539" providerId="ADAL" clId="{7B19F5DA-1311-4C30-BCC8-00EA956D4BAC}" dt="2019-10-11T16:22:26.255" v="5893" actId="478"/>
          <ac:spMkLst>
            <pc:docMk/>
            <pc:sldMk cId="4077113152" sldId="345"/>
            <ac:spMk id="12" creationId="{0980885C-54F5-49A3-A25C-A5511975E2CF}"/>
          </ac:spMkLst>
        </pc:spChg>
        <pc:spChg chg="add">
          <ac:chgData name="Stefan Hermann Strüder" userId="cadcda32-3d48-4925-b815-42bf204a7539" providerId="ADAL" clId="{7B19F5DA-1311-4C30-BCC8-00EA956D4BAC}" dt="2019-10-11T16:22:27.085" v="5894"/>
          <ac:spMkLst>
            <pc:docMk/>
            <pc:sldMk cId="4077113152" sldId="345"/>
            <ac:spMk id="15" creationId="{92E1D367-0AE0-47FD-B53E-EB5F5EF05AA1}"/>
          </ac:spMkLst>
        </pc:spChg>
        <pc:spChg chg="mod">
          <ac:chgData name="Stefan Hermann Strüder" userId="cadcda32-3d48-4925-b815-42bf204a7539" providerId="ADAL" clId="{7B19F5DA-1311-4C30-BCC8-00EA956D4BAC}" dt="2019-10-21T13:52:15.780" v="16963" actId="20577"/>
          <ac:spMkLst>
            <pc:docMk/>
            <pc:sldMk cId="4077113152" sldId="345"/>
            <ac:spMk id="25" creationId="{C3849084-5EF3-4349-B298-3EBB2590A830}"/>
          </ac:spMkLst>
        </pc:spChg>
        <pc:spChg chg="mod">
          <ac:chgData name="Stefan Hermann Strüder" userId="cadcda32-3d48-4925-b815-42bf204a7539" providerId="ADAL" clId="{7B19F5DA-1311-4C30-BCC8-00EA956D4BAC}" dt="2019-10-04T15:16:36.909" v="3198" actId="14100"/>
          <ac:spMkLst>
            <pc:docMk/>
            <pc:sldMk cId="4077113152" sldId="345"/>
            <ac:spMk id="34" creationId="{CE7F5098-0E15-437A-A5F2-840A9178BBE1}"/>
          </ac:spMkLst>
        </pc:spChg>
        <pc:spChg chg="mod">
          <ac:chgData name="Stefan Hermann Strüder" userId="cadcda32-3d48-4925-b815-42bf204a7539" providerId="ADAL" clId="{7B19F5DA-1311-4C30-BCC8-00EA956D4BAC}" dt="2019-10-04T15:15:10.009" v="3044" actId="20577"/>
          <ac:spMkLst>
            <pc:docMk/>
            <pc:sldMk cId="4077113152" sldId="345"/>
            <ac:spMk id="35" creationId="{4F724A19-62BF-44BD-BFC6-18FE9B81DC08}"/>
          </ac:spMkLst>
        </pc:spChg>
        <pc:spChg chg="mod">
          <ac:chgData name="Stefan Hermann Strüder" userId="cadcda32-3d48-4925-b815-42bf204a7539" providerId="ADAL" clId="{7B19F5DA-1311-4C30-BCC8-00EA956D4BAC}" dt="2019-10-20T08:54:44.370" v="11901" actId="114"/>
          <ac:spMkLst>
            <pc:docMk/>
            <pc:sldMk cId="4077113152" sldId="345"/>
            <ac:spMk id="36" creationId="{98431386-5C0C-4244-82F5-91A4BDEE2C65}"/>
          </ac:spMkLst>
        </pc:spChg>
        <pc:grpChg chg="del">
          <ac:chgData name="Stefan Hermann Strüder" userId="cadcda32-3d48-4925-b815-42bf204a7539" providerId="ADAL" clId="{7B19F5DA-1311-4C30-BCC8-00EA956D4BAC}" dt="2019-10-04T15:14:22.122" v="3029" actId="478"/>
          <ac:grpSpMkLst>
            <pc:docMk/>
            <pc:sldMk cId="4077113152" sldId="345"/>
            <ac:grpSpMk id="7" creationId="{723C7A0D-1962-4A20-BC24-FED6EAE7BD48}"/>
          </ac:grpSpMkLst>
        </pc:grpChg>
        <pc:grpChg chg="add mod">
          <ac:chgData name="Stefan Hermann Strüder" userId="cadcda32-3d48-4925-b815-42bf204a7539" providerId="ADAL" clId="{7B19F5DA-1311-4C30-BCC8-00EA956D4BAC}" dt="2019-10-04T15:16:48.572" v="3201" actId="1076"/>
          <ac:grpSpMkLst>
            <pc:docMk/>
            <pc:sldMk cId="4077113152" sldId="345"/>
            <ac:grpSpMk id="33" creationId="{44398C03-3D98-4588-A021-2C3E6CEAF125}"/>
          </ac:grpSpMkLst>
        </pc:grpChg>
        <pc:graphicFrameChg chg="add del">
          <ac:chgData name="Stefan Hermann Strüder" userId="cadcda32-3d48-4925-b815-42bf204a7539" providerId="ADAL" clId="{7B19F5DA-1311-4C30-BCC8-00EA956D4BAC}" dt="2019-10-20T13:23:31.299" v="13887" actId="478"/>
          <ac:graphicFrameMkLst>
            <pc:docMk/>
            <pc:sldMk cId="4077113152" sldId="345"/>
            <ac:graphicFrameMk id="14" creationId="{03033C46-B652-46CC-B110-E576C40973D0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3:32.130" v="13888"/>
          <ac:graphicFrameMkLst>
            <pc:docMk/>
            <pc:sldMk cId="4077113152" sldId="345"/>
            <ac:graphicFrameMk id="16" creationId="{7EF03D73-FBCF-4829-904C-08727BA18B67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7:06.875" v="5789" actId="478"/>
          <ac:graphicFrameMkLst>
            <pc:docMk/>
            <pc:sldMk cId="4077113152" sldId="345"/>
            <ac:graphicFrameMk id="28" creationId="{65E0F769-6A06-4F7B-BDCA-4F025C529FC0}"/>
          </ac:graphicFrameMkLst>
        </pc:graphicFrameChg>
      </pc:sldChg>
      <pc:sldChg chg="addSp delSp modSp add">
        <pc:chgData name="Stefan Hermann Strüder" userId="cadcda32-3d48-4925-b815-42bf204a7539" providerId="ADAL" clId="{7B19F5DA-1311-4C30-BCC8-00EA956D4BAC}" dt="2019-10-21T13:52:26.437" v="16971" actId="20577"/>
        <pc:sldMkLst>
          <pc:docMk/>
          <pc:sldMk cId="2125575345" sldId="346"/>
        </pc:sldMkLst>
        <pc:spChg chg="mod">
          <ac:chgData name="Stefan Hermann Strüder" userId="cadcda32-3d48-4925-b815-42bf204a7539" providerId="ADAL" clId="{7B19F5DA-1311-4C30-BCC8-00EA956D4BAC}" dt="2019-10-21T13:52:26.437" v="16971" actId="20577"/>
          <ac:spMkLst>
            <pc:docMk/>
            <pc:sldMk cId="2125575345" sldId="346"/>
            <ac:spMk id="25" creationId="{C3849084-5EF3-4349-B298-3EBB2590A830}"/>
          </ac:spMkLst>
        </pc:spChg>
        <pc:spChg chg="mod">
          <ac:chgData name="Stefan Hermann Strüder" userId="cadcda32-3d48-4925-b815-42bf204a7539" providerId="ADAL" clId="{7B19F5DA-1311-4C30-BCC8-00EA956D4BAC}" dt="2019-10-04T15:22:53.906" v="3328" actId="207"/>
          <ac:spMkLst>
            <pc:docMk/>
            <pc:sldMk cId="2125575345" sldId="346"/>
            <ac:spMk id="30" creationId="{D01549AC-109E-4F68-85B8-9EE21BFF0A34}"/>
          </ac:spMkLst>
        </pc:spChg>
        <pc:spChg chg="mod">
          <ac:chgData name="Stefan Hermann Strüder" userId="cadcda32-3d48-4925-b815-42bf204a7539" providerId="ADAL" clId="{7B19F5DA-1311-4C30-BCC8-00EA956D4BAC}" dt="2019-10-04T15:22:49.859" v="3327" actId="207"/>
          <ac:spMkLst>
            <pc:docMk/>
            <pc:sldMk cId="2125575345" sldId="346"/>
            <ac:spMk id="32" creationId="{64B52C00-649B-4972-AC81-D5AC603D566E}"/>
          </ac:spMkLst>
        </pc:spChg>
        <pc:spChg chg="add del mod">
          <ac:chgData name="Stefan Hermann Strüder" userId="cadcda32-3d48-4925-b815-42bf204a7539" providerId="ADAL" clId="{7B19F5DA-1311-4C30-BCC8-00EA956D4BAC}" dt="2019-10-20T13:02:48.188" v="13644" actId="478"/>
          <ac:spMkLst>
            <pc:docMk/>
            <pc:sldMk cId="2125575345" sldId="346"/>
            <ac:spMk id="35" creationId="{4774A478-D9A7-4217-913E-96AB940E234F}"/>
          </ac:spMkLst>
        </pc:spChg>
        <pc:spChg chg="add">
          <ac:chgData name="Stefan Hermann Strüder" userId="cadcda32-3d48-4925-b815-42bf204a7539" providerId="ADAL" clId="{7B19F5DA-1311-4C30-BCC8-00EA956D4BAC}" dt="2019-10-20T13:02:48.526" v="13645"/>
          <ac:spMkLst>
            <pc:docMk/>
            <pc:sldMk cId="2125575345" sldId="346"/>
            <ac:spMk id="37" creationId="{95470EE2-DA74-4833-8D00-DA31BD466FE7}"/>
          </ac:spMkLst>
        </pc:spChg>
        <pc:spChg chg="mod">
          <ac:chgData name="Stefan Hermann Strüder" userId="cadcda32-3d48-4925-b815-42bf204a7539" providerId="ADAL" clId="{7B19F5DA-1311-4C30-BCC8-00EA956D4BAC}" dt="2019-10-04T15:22:47.594" v="3326" actId="207"/>
          <ac:spMkLst>
            <pc:docMk/>
            <pc:sldMk cId="2125575345" sldId="346"/>
            <ac:spMk id="45" creationId="{87E41F69-B885-441E-B407-C3D1550947CB}"/>
          </ac:spMkLst>
        </pc:spChg>
        <pc:spChg chg="mod">
          <ac:chgData name="Stefan Hermann Strüder" userId="cadcda32-3d48-4925-b815-42bf204a7539" providerId="ADAL" clId="{7B19F5DA-1311-4C30-BCC8-00EA956D4BAC}" dt="2019-10-20T12:27:02.115" v="13237" actId="20577"/>
          <ac:spMkLst>
            <pc:docMk/>
            <pc:sldMk cId="2125575345" sldId="346"/>
            <ac:spMk id="55" creationId="{0BB656BB-9735-4497-AB1C-3396C8E15627}"/>
          </ac:spMkLst>
        </pc:spChg>
        <pc:graphicFrameChg chg="del">
          <ac:chgData name="Stefan Hermann Strüder" userId="cadcda32-3d48-4925-b815-42bf204a7539" providerId="ADAL" clId="{7B19F5DA-1311-4C30-BCC8-00EA956D4BAC}" dt="2019-10-11T15:27:40.399" v="5799" actId="478"/>
          <ac:graphicFrameMkLst>
            <pc:docMk/>
            <pc:sldMk cId="2125575345" sldId="346"/>
            <ac:graphicFrameMk id="28" creationId="{65E0F769-6A06-4F7B-BDCA-4F025C529FC0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4:00.638" v="13897" actId="478"/>
          <ac:graphicFrameMkLst>
            <pc:docMk/>
            <pc:sldMk cId="2125575345" sldId="346"/>
            <ac:graphicFrameMk id="31" creationId="{700A0E5D-2559-4BB1-8BE9-3AB4FF3080E6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4:01.446" v="13898"/>
          <ac:graphicFrameMkLst>
            <pc:docMk/>
            <pc:sldMk cId="2125575345" sldId="346"/>
            <ac:graphicFrameMk id="39" creationId="{733EB122-6458-47D9-89C7-7E16171CFAC6}"/>
          </ac:graphicFrameMkLst>
        </pc:graphicFrameChg>
        <pc:picChg chg="add mod">
          <ac:chgData name="Stefan Hermann Strüder" userId="cadcda32-3d48-4925-b815-42bf204a7539" providerId="ADAL" clId="{7B19F5DA-1311-4C30-BCC8-00EA956D4BAC}" dt="2019-10-20T12:26:44.418" v="13233" actId="1076"/>
          <ac:picMkLst>
            <pc:docMk/>
            <pc:sldMk cId="2125575345" sldId="346"/>
            <ac:picMk id="3" creationId="{4ADD64D8-B0F2-4A2A-BAD0-DF2D90DAAE14}"/>
          </ac:picMkLst>
        </pc:picChg>
      </pc:sldChg>
      <pc:sldChg chg="addSp delSp modSp add">
        <pc:chgData name="Stefan Hermann Strüder" userId="cadcda32-3d48-4925-b815-42bf204a7539" providerId="ADAL" clId="{7B19F5DA-1311-4C30-BCC8-00EA956D4BAC}" dt="2019-10-21T13:52:30.629" v="16975" actId="20577"/>
        <pc:sldMkLst>
          <pc:docMk/>
          <pc:sldMk cId="3533063177" sldId="347"/>
        </pc:sldMkLst>
        <pc:spChg chg="mod">
          <ac:chgData name="Stefan Hermann Strüder" userId="cadcda32-3d48-4925-b815-42bf204a7539" providerId="ADAL" clId="{7B19F5DA-1311-4C30-BCC8-00EA956D4BAC}" dt="2019-10-21T13:52:30.629" v="16975" actId="20577"/>
          <ac:spMkLst>
            <pc:docMk/>
            <pc:sldMk cId="3533063177" sldId="347"/>
            <ac:spMk id="25" creationId="{C3849084-5EF3-4349-B298-3EBB2590A830}"/>
          </ac:spMkLst>
        </pc:spChg>
        <pc:spChg chg="mod">
          <ac:chgData name="Stefan Hermann Strüder" userId="cadcda32-3d48-4925-b815-42bf204a7539" providerId="ADAL" clId="{7B19F5DA-1311-4C30-BCC8-00EA956D4BAC}" dt="2019-10-04T15:24:33.892" v="3473" actId="207"/>
          <ac:spMkLst>
            <pc:docMk/>
            <pc:sldMk cId="3533063177" sldId="347"/>
            <ac:spMk id="32" creationId="{64B52C00-649B-4972-AC81-D5AC603D566E}"/>
          </ac:spMkLst>
        </pc:spChg>
        <pc:spChg chg="mod">
          <ac:chgData name="Stefan Hermann Strüder" userId="cadcda32-3d48-4925-b815-42bf204a7539" providerId="ADAL" clId="{7B19F5DA-1311-4C30-BCC8-00EA956D4BAC}" dt="2019-10-04T15:24:38.184" v="3474" actId="207"/>
          <ac:spMkLst>
            <pc:docMk/>
            <pc:sldMk cId="3533063177" sldId="347"/>
            <ac:spMk id="33" creationId="{C1808740-044A-452F-965D-5ED7D2850F77}"/>
          </ac:spMkLst>
        </pc:spChg>
        <pc:spChg chg="add del mod">
          <ac:chgData name="Stefan Hermann Strüder" userId="cadcda32-3d48-4925-b815-42bf204a7539" providerId="ADAL" clId="{7B19F5DA-1311-4C30-BCC8-00EA956D4BAC}" dt="2019-10-20T13:02:51.242" v="13646" actId="478"/>
          <ac:spMkLst>
            <pc:docMk/>
            <pc:sldMk cId="3533063177" sldId="347"/>
            <ac:spMk id="35" creationId="{8985D4D9-338D-4EE4-9AB6-6CDAE7EBBD67}"/>
          </ac:spMkLst>
        </pc:spChg>
        <pc:spChg chg="add">
          <ac:chgData name="Stefan Hermann Strüder" userId="cadcda32-3d48-4925-b815-42bf204a7539" providerId="ADAL" clId="{7B19F5DA-1311-4C30-BCC8-00EA956D4BAC}" dt="2019-10-20T13:02:51.590" v="13647"/>
          <ac:spMkLst>
            <pc:docMk/>
            <pc:sldMk cId="3533063177" sldId="347"/>
            <ac:spMk id="37" creationId="{347D86B8-B182-4DC6-8911-518037A17B97}"/>
          </ac:spMkLst>
        </pc:spChg>
        <pc:spChg chg="mod">
          <ac:chgData name="Stefan Hermann Strüder" userId="cadcda32-3d48-4925-b815-42bf204a7539" providerId="ADAL" clId="{7B19F5DA-1311-4C30-BCC8-00EA956D4BAC}" dt="2019-10-04T15:24:33.892" v="3473" actId="207"/>
          <ac:spMkLst>
            <pc:docMk/>
            <pc:sldMk cId="3533063177" sldId="347"/>
            <ac:spMk id="45" creationId="{87E41F69-B885-441E-B407-C3D1550947CB}"/>
          </ac:spMkLst>
        </pc:spChg>
        <pc:spChg chg="mod">
          <ac:chgData name="Stefan Hermann Strüder" userId="cadcda32-3d48-4925-b815-42bf204a7539" providerId="ADAL" clId="{7B19F5DA-1311-4C30-BCC8-00EA956D4BAC}" dt="2019-10-04T15:24:38.184" v="3474" actId="207"/>
          <ac:spMkLst>
            <pc:docMk/>
            <pc:sldMk cId="3533063177" sldId="347"/>
            <ac:spMk id="46" creationId="{017F5081-A380-4836-AC36-20ADC32F393B}"/>
          </ac:spMkLst>
        </pc:spChg>
        <pc:spChg chg="mod">
          <ac:chgData name="Stefan Hermann Strüder" userId="cadcda32-3d48-4925-b815-42bf204a7539" providerId="ADAL" clId="{7B19F5DA-1311-4C30-BCC8-00EA956D4BAC}" dt="2019-10-04T15:25:32.212" v="3586" actId="313"/>
          <ac:spMkLst>
            <pc:docMk/>
            <pc:sldMk cId="3533063177" sldId="347"/>
            <ac:spMk id="55" creationId="{0BB656BB-9735-4497-AB1C-3396C8E15627}"/>
          </ac:spMkLst>
        </pc:spChg>
        <pc:graphicFrameChg chg="del">
          <ac:chgData name="Stefan Hermann Strüder" userId="cadcda32-3d48-4925-b815-42bf204a7539" providerId="ADAL" clId="{7B19F5DA-1311-4C30-BCC8-00EA956D4BAC}" dt="2019-10-11T15:27:44.118" v="5801" actId="478"/>
          <ac:graphicFrameMkLst>
            <pc:docMk/>
            <pc:sldMk cId="3533063177" sldId="347"/>
            <ac:graphicFrameMk id="28" creationId="{65E0F769-6A06-4F7B-BDCA-4F025C529FC0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4:04.254" v="13899" actId="478"/>
          <ac:graphicFrameMkLst>
            <pc:docMk/>
            <pc:sldMk cId="3533063177" sldId="347"/>
            <ac:graphicFrameMk id="31" creationId="{C104ECC3-24F9-49F9-9086-743A042B7D07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4:05.132" v="13900"/>
          <ac:graphicFrameMkLst>
            <pc:docMk/>
            <pc:sldMk cId="3533063177" sldId="347"/>
            <ac:graphicFrameMk id="39" creationId="{C879AF2B-ED22-45AC-BF27-B3F80DF3553C}"/>
          </ac:graphicFrameMkLst>
        </pc:graphicFrameChg>
        <pc:picChg chg="add mod">
          <ac:chgData name="Stefan Hermann Strüder" userId="cadcda32-3d48-4925-b815-42bf204a7539" providerId="ADAL" clId="{7B19F5DA-1311-4C30-BCC8-00EA956D4BAC}" dt="2019-10-20T12:27:25.201" v="13240" actId="1076"/>
          <ac:picMkLst>
            <pc:docMk/>
            <pc:sldMk cId="3533063177" sldId="347"/>
            <ac:picMk id="3" creationId="{82781F10-6C3B-4A6E-8501-C8E367F4B562}"/>
          </ac:picMkLst>
        </pc:picChg>
      </pc:sldChg>
      <pc:sldChg chg="addSp delSp modSp add del">
        <pc:chgData name="Stefan Hermann Strüder" userId="cadcda32-3d48-4925-b815-42bf204a7539" providerId="ADAL" clId="{7B19F5DA-1311-4C30-BCC8-00EA956D4BAC}" dt="2019-10-21T13:52:34.751" v="16979" actId="20577"/>
        <pc:sldMkLst>
          <pc:docMk/>
          <pc:sldMk cId="4241800412" sldId="348"/>
        </pc:sldMkLst>
        <pc:spChg chg="mod">
          <ac:chgData name="Stefan Hermann Strüder" userId="cadcda32-3d48-4925-b815-42bf204a7539" providerId="ADAL" clId="{7B19F5DA-1311-4C30-BCC8-00EA956D4BAC}" dt="2019-10-21T13:52:34.751" v="16979" actId="20577"/>
          <ac:spMkLst>
            <pc:docMk/>
            <pc:sldMk cId="4241800412" sldId="348"/>
            <ac:spMk id="25" creationId="{C3849084-5EF3-4349-B298-3EBB2590A830}"/>
          </ac:spMkLst>
        </pc:spChg>
        <pc:spChg chg="mod">
          <ac:chgData name="Stefan Hermann Strüder" userId="cadcda32-3d48-4925-b815-42bf204a7539" providerId="ADAL" clId="{7B19F5DA-1311-4C30-BCC8-00EA956D4BAC}" dt="2019-10-04T15:25:59.444" v="3589" actId="207"/>
          <ac:spMkLst>
            <pc:docMk/>
            <pc:sldMk cId="4241800412" sldId="348"/>
            <ac:spMk id="33" creationId="{C1808740-044A-452F-965D-5ED7D2850F77}"/>
          </ac:spMkLst>
        </pc:spChg>
        <pc:spChg chg="mod">
          <ac:chgData name="Stefan Hermann Strüder" userId="cadcda32-3d48-4925-b815-42bf204a7539" providerId="ADAL" clId="{7B19F5DA-1311-4C30-BCC8-00EA956D4BAC}" dt="2019-10-04T15:25:55.637" v="3588" actId="207"/>
          <ac:spMkLst>
            <pc:docMk/>
            <pc:sldMk cId="4241800412" sldId="348"/>
            <ac:spMk id="34" creationId="{EC24C6A5-4A07-4166-A426-2A6A2F1AE5C1}"/>
          </ac:spMkLst>
        </pc:spChg>
        <pc:spChg chg="add del mod">
          <ac:chgData name="Stefan Hermann Strüder" userId="cadcda32-3d48-4925-b815-42bf204a7539" providerId="ADAL" clId="{7B19F5DA-1311-4C30-BCC8-00EA956D4BAC}" dt="2019-10-20T13:02:55.054" v="13648" actId="478"/>
          <ac:spMkLst>
            <pc:docMk/>
            <pc:sldMk cId="4241800412" sldId="348"/>
            <ac:spMk id="35" creationId="{455542C9-B36A-4C36-BD52-1566DDC23F6C}"/>
          </ac:spMkLst>
        </pc:spChg>
        <pc:spChg chg="add">
          <ac:chgData name="Stefan Hermann Strüder" userId="cadcda32-3d48-4925-b815-42bf204a7539" providerId="ADAL" clId="{7B19F5DA-1311-4C30-BCC8-00EA956D4BAC}" dt="2019-10-20T13:02:55.370" v="13649"/>
          <ac:spMkLst>
            <pc:docMk/>
            <pc:sldMk cId="4241800412" sldId="348"/>
            <ac:spMk id="37" creationId="{5ECAB135-F19D-4B18-A990-C6B7B9B10B83}"/>
          </ac:spMkLst>
        </pc:spChg>
        <pc:spChg chg="mod">
          <ac:chgData name="Stefan Hermann Strüder" userId="cadcda32-3d48-4925-b815-42bf204a7539" providerId="ADAL" clId="{7B19F5DA-1311-4C30-BCC8-00EA956D4BAC}" dt="2019-10-04T15:25:59.444" v="3589" actId="207"/>
          <ac:spMkLst>
            <pc:docMk/>
            <pc:sldMk cId="4241800412" sldId="348"/>
            <ac:spMk id="46" creationId="{017F5081-A380-4836-AC36-20ADC32F393B}"/>
          </ac:spMkLst>
        </pc:spChg>
        <pc:spChg chg="mod">
          <ac:chgData name="Stefan Hermann Strüder" userId="cadcda32-3d48-4925-b815-42bf204a7539" providerId="ADAL" clId="{7B19F5DA-1311-4C30-BCC8-00EA956D4BAC}" dt="2019-10-04T15:25:55.637" v="3588" actId="207"/>
          <ac:spMkLst>
            <pc:docMk/>
            <pc:sldMk cId="4241800412" sldId="348"/>
            <ac:spMk id="47" creationId="{172C840B-977D-4DF1-ACA1-1DB25F56ED08}"/>
          </ac:spMkLst>
        </pc:spChg>
        <pc:spChg chg="mod">
          <ac:chgData name="Stefan Hermann Strüder" userId="cadcda32-3d48-4925-b815-42bf204a7539" providerId="ADAL" clId="{7B19F5DA-1311-4C30-BCC8-00EA956D4BAC}" dt="2019-10-04T15:26:54.418" v="3678" actId="313"/>
          <ac:spMkLst>
            <pc:docMk/>
            <pc:sldMk cId="4241800412" sldId="348"/>
            <ac:spMk id="55" creationId="{0BB656BB-9735-4497-AB1C-3396C8E15627}"/>
          </ac:spMkLst>
        </pc:spChg>
        <pc:graphicFrameChg chg="del">
          <ac:chgData name="Stefan Hermann Strüder" userId="cadcda32-3d48-4925-b815-42bf204a7539" providerId="ADAL" clId="{7B19F5DA-1311-4C30-BCC8-00EA956D4BAC}" dt="2019-10-11T15:27:47.238" v="5803" actId="478"/>
          <ac:graphicFrameMkLst>
            <pc:docMk/>
            <pc:sldMk cId="4241800412" sldId="348"/>
            <ac:graphicFrameMk id="28" creationId="{65E0F769-6A06-4F7B-BDCA-4F025C529FC0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4:07.854" v="13901" actId="478"/>
          <ac:graphicFrameMkLst>
            <pc:docMk/>
            <pc:sldMk cId="4241800412" sldId="348"/>
            <ac:graphicFrameMk id="31" creationId="{B8AB80D1-7CEF-4729-991D-8538B09784FA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4:08.667" v="13902"/>
          <ac:graphicFrameMkLst>
            <pc:docMk/>
            <pc:sldMk cId="4241800412" sldId="348"/>
            <ac:graphicFrameMk id="39" creationId="{06988575-D21F-4279-85FE-914B255DFB11}"/>
          </ac:graphicFrameMkLst>
        </pc:graphicFrameChg>
        <pc:picChg chg="add mod">
          <ac:chgData name="Stefan Hermann Strüder" userId="cadcda32-3d48-4925-b815-42bf204a7539" providerId="ADAL" clId="{7B19F5DA-1311-4C30-BCC8-00EA956D4BAC}" dt="2019-10-20T12:28:42.671" v="13249" actId="1076"/>
          <ac:picMkLst>
            <pc:docMk/>
            <pc:sldMk cId="4241800412" sldId="348"/>
            <ac:picMk id="3" creationId="{82AFD6DC-8A27-4135-890B-C4FB670F2094}"/>
          </ac:picMkLst>
        </pc:picChg>
      </pc:sldChg>
      <pc:sldChg chg="addSp delSp modSp add">
        <pc:chgData name="Stefan Hermann Strüder" userId="cadcda32-3d48-4925-b815-42bf204a7539" providerId="ADAL" clId="{7B19F5DA-1311-4C30-BCC8-00EA956D4BAC}" dt="2019-10-21T13:52:37.264" v="16981" actId="20577"/>
        <pc:sldMkLst>
          <pc:docMk/>
          <pc:sldMk cId="1473636906" sldId="349"/>
        </pc:sldMkLst>
        <pc:spChg chg="mod">
          <ac:chgData name="Stefan Hermann Strüder" userId="cadcda32-3d48-4925-b815-42bf204a7539" providerId="ADAL" clId="{7B19F5DA-1311-4C30-BCC8-00EA956D4BAC}" dt="2019-10-21T13:52:37.264" v="16981" actId="20577"/>
          <ac:spMkLst>
            <pc:docMk/>
            <pc:sldMk cId="1473636906" sldId="349"/>
            <ac:spMk id="25" creationId="{C3849084-5EF3-4349-B298-3EBB2590A830}"/>
          </ac:spMkLst>
        </pc:spChg>
        <pc:spChg chg="mod">
          <ac:chgData name="Stefan Hermann Strüder" userId="cadcda32-3d48-4925-b815-42bf204a7539" providerId="ADAL" clId="{7B19F5DA-1311-4C30-BCC8-00EA956D4BAC}" dt="2019-10-04T15:27:12.815" v="3680" actId="207"/>
          <ac:spMkLst>
            <pc:docMk/>
            <pc:sldMk cId="1473636906" sldId="349"/>
            <ac:spMk id="34" creationId="{EC24C6A5-4A07-4166-A426-2A6A2F1AE5C1}"/>
          </ac:spMkLst>
        </pc:spChg>
        <pc:spChg chg="add del mod">
          <ac:chgData name="Stefan Hermann Strüder" userId="cadcda32-3d48-4925-b815-42bf204a7539" providerId="ADAL" clId="{7B19F5DA-1311-4C30-BCC8-00EA956D4BAC}" dt="2019-10-20T13:02:59.709" v="13650" actId="478"/>
          <ac:spMkLst>
            <pc:docMk/>
            <pc:sldMk cId="1473636906" sldId="349"/>
            <ac:spMk id="35" creationId="{3BC9AF76-57E5-4638-AD8F-7D6F0AE4529D}"/>
          </ac:spMkLst>
        </pc:spChg>
        <pc:spChg chg="mod">
          <ac:chgData name="Stefan Hermann Strüder" userId="cadcda32-3d48-4925-b815-42bf204a7539" providerId="ADAL" clId="{7B19F5DA-1311-4C30-BCC8-00EA956D4BAC}" dt="2019-10-04T15:27:16.351" v="3681" actId="207"/>
          <ac:spMkLst>
            <pc:docMk/>
            <pc:sldMk cId="1473636906" sldId="349"/>
            <ac:spMk id="36" creationId="{3293748E-89F6-4170-B586-85F561A49A35}"/>
          </ac:spMkLst>
        </pc:spChg>
        <pc:spChg chg="add">
          <ac:chgData name="Stefan Hermann Strüder" userId="cadcda32-3d48-4925-b815-42bf204a7539" providerId="ADAL" clId="{7B19F5DA-1311-4C30-BCC8-00EA956D4BAC}" dt="2019-10-20T13:03:00.173" v="13651"/>
          <ac:spMkLst>
            <pc:docMk/>
            <pc:sldMk cId="1473636906" sldId="349"/>
            <ac:spMk id="37" creationId="{CBD339B7-F895-4371-8BDC-7CB295DF7063}"/>
          </ac:spMkLst>
        </pc:spChg>
        <pc:spChg chg="mod">
          <ac:chgData name="Stefan Hermann Strüder" userId="cadcda32-3d48-4925-b815-42bf204a7539" providerId="ADAL" clId="{7B19F5DA-1311-4C30-BCC8-00EA956D4BAC}" dt="2019-10-04T15:27:12.815" v="3680" actId="207"/>
          <ac:spMkLst>
            <pc:docMk/>
            <pc:sldMk cId="1473636906" sldId="349"/>
            <ac:spMk id="47" creationId="{172C840B-977D-4DF1-ACA1-1DB25F56ED08}"/>
          </ac:spMkLst>
        </pc:spChg>
        <pc:spChg chg="mod">
          <ac:chgData name="Stefan Hermann Strüder" userId="cadcda32-3d48-4925-b815-42bf204a7539" providerId="ADAL" clId="{7B19F5DA-1311-4C30-BCC8-00EA956D4BAC}" dt="2019-10-04T15:27:16.351" v="3681" actId="207"/>
          <ac:spMkLst>
            <pc:docMk/>
            <pc:sldMk cId="1473636906" sldId="349"/>
            <ac:spMk id="49" creationId="{D777B7BE-8F3B-42BF-9218-9CFB86E45271}"/>
          </ac:spMkLst>
        </pc:spChg>
        <pc:spChg chg="mod">
          <ac:chgData name="Stefan Hermann Strüder" userId="cadcda32-3d48-4925-b815-42bf204a7539" providerId="ADAL" clId="{7B19F5DA-1311-4C30-BCC8-00EA956D4BAC}" dt="2019-10-04T15:27:53.245" v="3750" actId="20577"/>
          <ac:spMkLst>
            <pc:docMk/>
            <pc:sldMk cId="1473636906" sldId="349"/>
            <ac:spMk id="55" creationId="{0BB656BB-9735-4497-AB1C-3396C8E15627}"/>
          </ac:spMkLst>
        </pc:spChg>
        <pc:graphicFrameChg chg="del">
          <ac:chgData name="Stefan Hermann Strüder" userId="cadcda32-3d48-4925-b815-42bf204a7539" providerId="ADAL" clId="{7B19F5DA-1311-4C30-BCC8-00EA956D4BAC}" dt="2019-10-11T15:27:51.487" v="5805" actId="478"/>
          <ac:graphicFrameMkLst>
            <pc:docMk/>
            <pc:sldMk cId="1473636906" sldId="349"/>
            <ac:graphicFrameMk id="28" creationId="{65E0F769-6A06-4F7B-BDCA-4F025C529FC0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4:24.960" v="13903" actId="478"/>
          <ac:graphicFrameMkLst>
            <pc:docMk/>
            <pc:sldMk cId="1473636906" sldId="349"/>
            <ac:graphicFrameMk id="31" creationId="{BF644F6C-2B5D-4D07-AB24-B1411941F247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4:25.858" v="13904"/>
          <ac:graphicFrameMkLst>
            <pc:docMk/>
            <pc:sldMk cId="1473636906" sldId="349"/>
            <ac:graphicFrameMk id="39" creationId="{6F0389F9-9B83-4D8A-A02F-7ACBEBB9ED2D}"/>
          </ac:graphicFrameMkLst>
        </pc:graphicFrameChg>
        <pc:picChg chg="add mod">
          <ac:chgData name="Stefan Hermann Strüder" userId="cadcda32-3d48-4925-b815-42bf204a7539" providerId="ADAL" clId="{7B19F5DA-1311-4C30-BCC8-00EA956D4BAC}" dt="2019-10-20T12:29:09.141" v="13252" actId="1076"/>
          <ac:picMkLst>
            <pc:docMk/>
            <pc:sldMk cId="1473636906" sldId="349"/>
            <ac:picMk id="3" creationId="{3A288599-4C8D-402B-9033-C067CC5965E4}"/>
          </ac:picMkLst>
        </pc:picChg>
      </pc:sldChg>
      <pc:sldChg chg="addSp delSp modSp add">
        <pc:chgData name="Stefan Hermann Strüder" userId="cadcda32-3d48-4925-b815-42bf204a7539" providerId="ADAL" clId="{7B19F5DA-1311-4C30-BCC8-00EA956D4BAC}" dt="2019-10-21T13:52:40.535" v="16983" actId="20577"/>
        <pc:sldMkLst>
          <pc:docMk/>
          <pc:sldMk cId="1047674533" sldId="350"/>
        </pc:sldMkLst>
        <pc:spChg chg="mod">
          <ac:chgData name="Stefan Hermann Strüder" userId="cadcda32-3d48-4925-b815-42bf204a7539" providerId="ADAL" clId="{7B19F5DA-1311-4C30-BCC8-00EA956D4BAC}" dt="2019-10-21T13:52:40.535" v="16983" actId="20577"/>
          <ac:spMkLst>
            <pc:docMk/>
            <pc:sldMk cId="1047674533" sldId="350"/>
            <ac:spMk id="25" creationId="{C3849084-5EF3-4349-B298-3EBB2590A830}"/>
          </ac:spMkLst>
        </pc:spChg>
        <pc:spChg chg="add del mod">
          <ac:chgData name="Stefan Hermann Strüder" userId="cadcda32-3d48-4925-b815-42bf204a7539" providerId="ADAL" clId="{7B19F5DA-1311-4C30-BCC8-00EA956D4BAC}" dt="2019-10-20T13:03:04.001" v="13652" actId="478"/>
          <ac:spMkLst>
            <pc:docMk/>
            <pc:sldMk cId="1047674533" sldId="350"/>
            <ac:spMk id="35" creationId="{ED143CFD-4F50-44F2-9F1F-B7F92CAFB506}"/>
          </ac:spMkLst>
        </pc:spChg>
        <pc:spChg chg="mod">
          <ac:chgData name="Stefan Hermann Strüder" userId="cadcda32-3d48-4925-b815-42bf204a7539" providerId="ADAL" clId="{7B19F5DA-1311-4C30-BCC8-00EA956D4BAC}" dt="2019-10-04T15:28:12.289" v="3753" actId="207"/>
          <ac:spMkLst>
            <pc:docMk/>
            <pc:sldMk cId="1047674533" sldId="350"/>
            <ac:spMk id="36" creationId="{3293748E-89F6-4170-B586-85F561A49A35}"/>
          </ac:spMkLst>
        </pc:spChg>
        <pc:spChg chg="add">
          <ac:chgData name="Stefan Hermann Strüder" userId="cadcda32-3d48-4925-b815-42bf204a7539" providerId="ADAL" clId="{7B19F5DA-1311-4C30-BCC8-00EA956D4BAC}" dt="2019-10-20T13:03:04.387" v="13653"/>
          <ac:spMkLst>
            <pc:docMk/>
            <pc:sldMk cId="1047674533" sldId="350"/>
            <ac:spMk id="37" creationId="{813C6D0D-75D3-4A03-A323-AB26BEB775CD}"/>
          </ac:spMkLst>
        </pc:spChg>
        <pc:spChg chg="mod">
          <ac:chgData name="Stefan Hermann Strüder" userId="cadcda32-3d48-4925-b815-42bf204a7539" providerId="ADAL" clId="{7B19F5DA-1311-4C30-BCC8-00EA956D4BAC}" dt="2019-10-04T15:28:06.912" v="3752" actId="207"/>
          <ac:spMkLst>
            <pc:docMk/>
            <pc:sldMk cId="1047674533" sldId="350"/>
            <ac:spMk id="38" creationId="{A6996AFD-0263-4E0A-AADD-D1DB21185E85}"/>
          </ac:spMkLst>
        </pc:spChg>
        <pc:spChg chg="mod">
          <ac:chgData name="Stefan Hermann Strüder" userId="cadcda32-3d48-4925-b815-42bf204a7539" providerId="ADAL" clId="{7B19F5DA-1311-4C30-BCC8-00EA956D4BAC}" dt="2019-10-04T15:28:12.289" v="3753" actId="207"/>
          <ac:spMkLst>
            <pc:docMk/>
            <pc:sldMk cId="1047674533" sldId="350"/>
            <ac:spMk id="49" creationId="{D777B7BE-8F3B-42BF-9218-9CFB86E45271}"/>
          </ac:spMkLst>
        </pc:spChg>
        <pc:spChg chg="mod">
          <ac:chgData name="Stefan Hermann Strüder" userId="cadcda32-3d48-4925-b815-42bf204a7539" providerId="ADAL" clId="{7B19F5DA-1311-4C30-BCC8-00EA956D4BAC}" dt="2019-10-04T15:28:06.912" v="3752" actId="207"/>
          <ac:spMkLst>
            <pc:docMk/>
            <pc:sldMk cId="1047674533" sldId="350"/>
            <ac:spMk id="50" creationId="{90FAC725-B08F-4971-B1CF-B1181C3249AA}"/>
          </ac:spMkLst>
        </pc:spChg>
        <pc:spChg chg="mod">
          <ac:chgData name="Stefan Hermann Strüder" userId="cadcda32-3d48-4925-b815-42bf204a7539" providerId="ADAL" clId="{7B19F5DA-1311-4C30-BCC8-00EA956D4BAC}" dt="2019-10-04T15:29:04.098" v="3884" actId="20577"/>
          <ac:spMkLst>
            <pc:docMk/>
            <pc:sldMk cId="1047674533" sldId="350"/>
            <ac:spMk id="55" creationId="{0BB656BB-9735-4497-AB1C-3396C8E15627}"/>
          </ac:spMkLst>
        </pc:spChg>
        <pc:graphicFrameChg chg="del">
          <ac:chgData name="Stefan Hermann Strüder" userId="cadcda32-3d48-4925-b815-42bf204a7539" providerId="ADAL" clId="{7B19F5DA-1311-4C30-BCC8-00EA956D4BAC}" dt="2019-10-11T15:27:55.106" v="5807" actId="478"/>
          <ac:graphicFrameMkLst>
            <pc:docMk/>
            <pc:sldMk cId="1047674533" sldId="350"/>
            <ac:graphicFrameMk id="28" creationId="{65E0F769-6A06-4F7B-BDCA-4F025C529FC0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4:29.397" v="13905" actId="478"/>
          <ac:graphicFrameMkLst>
            <pc:docMk/>
            <pc:sldMk cId="1047674533" sldId="350"/>
            <ac:graphicFrameMk id="31" creationId="{BC5031CA-358B-4D2C-B9EE-24D64620B332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4:30.186" v="13906"/>
          <ac:graphicFrameMkLst>
            <pc:docMk/>
            <pc:sldMk cId="1047674533" sldId="350"/>
            <ac:graphicFrameMk id="39" creationId="{2EDD88D1-26E7-40E0-A709-0E50CEC88C28}"/>
          </ac:graphicFrameMkLst>
        </pc:graphicFrameChg>
        <pc:picChg chg="add mod">
          <ac:chgData name="Stefan Hermann Strüder" userId="cadcda32-3d48-4925-b815-42bf204a7539" providerId="ADAL" clId="{7B19F5DA-1311-4C30-BCC8-00EA956D4BAC}" dt="2019-10-20T12:30:36.125" v="13255" actId="1076"/>
          <ac:picMkLst>
            <pc:docMk/>
            <pc:sldMk cId="1047674533" sldId="350"/>
            <ac:picMk id="3" creationId="{37C92A04-1E58-4A5F-911E-DB180A111C84}"/>
          </ac:picMkLst>
        </pc:picChg>
      </pc:sldChg>
      <pc:sldChg chg="addSp delSp modSp add ord">
        <pc:chgData name="Stefan Hermann Strüder" userId="cadcda32-3d48-4925-b815-42bf204a7539" providerId="ADAL" clId="{7B19F5DA-1311-4C30-BCC8-00EA956D4BAC}" dt="2019-10-21T13:52:20.765" v="16967" actId="20577"/>
        <pc:sldMkLst>
          <pc:docMk/>
          <pc:sldMk cId="199069310" sldId="351"/>
        </pc:sldMkLst>
        <pc:spChg chg="mod">
          <ac:chgData name="Stefan Hermann Strüder" userId="cadcda32-3d48-4925-b815-42bf204a7539" providerId="ADAL" clId="{7B19F5DA-1311-4C30-BCC8-00EA956D4BAC}" dt="2019-10-21T13:52:20.765" v="16967" actId="20577"/>
          <ac:spMkLst>
            <pc:docMk/>
            <pc:sldMk cId="199069310" sldId="351"/>
            <ac:spMk id="25" creationId="{C3849084-5EF3-4349-B298-3EBB2590A830}"/>
          </ac:spMkLst>
        </pc:spChg>
        <pc:spChg chg="mod">
          <ac:chgData name="Stefan Hermann Strüder" userId="cadcda32-3d48-4925-b815-42bf204a7539" providerId="ADAL" clId="{7B19F5DA-1311-4C30-BCC8-00EA956D4BAC}" dt="2019-10-04T15:29:51.763" v="3888" actId="207"/>
          <ac:spMkLst>
            <pc:docMk/>
            <pc:sldMk cId="199069310" sldId="351"/>
            <ac:spMk id="30" creationId="{D01549AC-109E-4F68-85B8-9EE21BFF0A34}"/>
          </ac:spMkLst>
        </pc:spChg>
        <pc:spChg chg="add mod">
          <ac:chgData name="Stefan Hermann Strüder" userId="cadcda32-3d48-4925-b815-42bf204a7539" providerId="ADAL" clId="{7B19F5DA-1311-4C30-BCC8-00EA956D4BAC}" dt="2019-10-20T13:10:28.737" v="13705" actId="114"/>
          <ac:spMkLst>
            <pc:docMk/>
            <pc:sldMk cId="199069310" sldId="351"/>
            <ac:spMk id="31" creationId="{2D815442-7AC9-4CA3-ACB7-EDB4CE3629DA}"/>
          </ac:spMkLst>
        </pc:spChg>
        <pc:spChg chg="mod">
          <ac:chgData name="Stefan Hermann Strüder" userId="cadcda32-3d48-4925-b815-42bf204a7539" providerId="ADAL" clId="{7B19F5DA-1311-4C30-BCC8-00EA956D4BAC}" dt="2019-10-04T15:29:51.763" v="3888" actId="207"/>
          <ac:spMkLst>
            <pc:docMk/>
            <pc:sldMk cId="199069310" sldId="351"/>
            <ac:spMk id="45" creationId="{87E41F69-B885-441E-B407-C3D1550947CB}"/>
          </ac:spMkLst>
        </pc:spChg>
        <pc:spChg chg="del">
          <ac:chgData name="Stefan Hermann Strüder" userId="cadcda32-3d48-4925-b815-42bf204a7539" providerId="ADAL" clId="{7B19F5DA-1311-4C30-BCC8-00EA956D4BAC}" dt="2019-10-04T15:29:38.253" v="3886" actId="478"/>
          <ac:spMkLst>
            <pc:docMk/>
            <pc:sldMk cId="199069310" sldId="351"/>
            <ac:spMk id="55" creationId="{0BB656BB-9735-4497-AB1C-3396C8E15627}"/>
          </ac:spMkLst>
        </pc:spChg>
        <pc:grpChg chg="add mod">
          <ac:chgData name="Stefan Hermann Strüder" userId="cadcda32-3d48-4925-b815-42bf204a7539" providerId="ADAL" clId="{7B19F5DA-1311-4C30-BCC8-00EA956D4BAC}" dt="2019-10-04T15:31:04.061" v="3926" actId="1076"/>
          <ac:grpSpMkLst>
            <pc:docMk/>
            <pc:sldMk cId="199069310" sldId="351"/>
            <ac:grpSpMk id="2" creationId="{994B6671-33BF-4480-BB20-237A54AF55D8}"/>
          </ac:grpSpMkLst>
        </pc:grpChg>
        <pc:grpChg chg="mod">
          <ac:chgData name="Stefan Hermann Strüder" userId="cadcda32-3d48-4925-b815-42bf204a7539" providerId="ADAL" clId="{7B19F5DA-1311-4C30-BCC8-00EA956D4BAC}" dt="2019-10-04T15:30:55.152" v="3925" actId="164"/>
          <ac:grpSpMkLst>
            <pc:docMk/>
            <pc:sldMk cId="199069310" sldId="351"/>
            <ac:grpSpMk id="8" creationId="{42930C7A-93E1-4D9A-B6F7-4DC81257949D}"/>
          </ac:grpSpMkLst>
        </pc:grpChg>
        <pc:graphicFrameChg chg="del">
          <ac:chgData name="Stefan Hermann Strüder" userId="cadcda32-3d48-4925-b815-42bf204a7539" providerId="ADAL" clId="{7B19F5DA-1311-4C30-BCC8-00EA956D4BAC}" dt="2019-10-11T15:27:32.631" v="5795" actId="478"/>
          <ac:graphicFrameMkLst>
            <pc:docMk/>
            <pc:sldMk cId="199069310" sldId="351"/>
            <ac:graphicFrameMk id="28" creationId="{65E0F769-6A06-4F7B-BDCA-4F025C529FC0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3:52.501" v="13893" actId="478"/>
          <ac:graphicFrameMkLst>
            <pc:docMk/>
            <pc:sldMk cId="199069310" sldId="351"/>
            <ac:graphicFrameMk id="35" creationId="{38FF5D01-EDBC-4CA3-9908-72131F65FAD7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3:53.374" v="13894"/>
          <ac:graphicFrameMkLst>
            <pc:docMk/>
            <pc:sldMk cId="199069310" sldId="351"/>
            <ac:graphicFrameMk id="37" creationId="{8C13402F-128A-4F76-B209-AB80A00F7030}"/>
          </ac:graphicFrameMkLst>
        </pc:graphicFrameChg>
      </pc:sldChg>
      <pc:sldChg chg="addSp delSp modSp add">
        <pc:chgData name="Stefan Hermann Strüder" userId="cadcda32-3d48-4925-b815-42bf204a7539" providerId="ADAL" clId="{7B19F5DA-1311-4C30-BCC8-00EA956D4BAC}" dt="2019-10-21T13:52:03.432" v="16955" actId="20577"/>
        <pc:sldMkLst>
          <pc:docMk/>
          <pc:sldMk cId="193512011" sldId="352"/>
        </pc:sldMkLst>
        <pc:spChg chg="add del mod">
          <ac:chgData name="Stefan Hermann Strüder" userId="cadcda32-3d48-4925-b815-42bf204a7539" providerId="ADAL" clId="{7B19F5DA-1311-4C30-BCC8-00EA956D4BAC}" dt="2019-10-11T15:00:42.294" v="5323" actId="478"/>
          <ac:spMkLst>
            <pc:docMk/>
            <pc:sldMk cId="193512011" sldId="352"/>
            <ac:spMk id="2" creationId="{3EC69632-DD8D-4027-BACF-6D10C594BF05}"/>
          </ac:spMkLst>
        </pc:spChg>
        <pc:spChg chg="mod">
          <ac:chgData name="Stefan Hermann Strüder" userId="cadcda32-3d48-4925-b815-42bf204a7539" providerId="ADAL" clId="{7B19F5DA-1311-4C30-BCC8-00EA956D4BAC}" dt="2019-10-11T14:42:09.090" v="5181" actId="20577"/>
          <ac:spMkLst>
            <pc:docMk/>
            <pc:sldMk cId="193512011" sldId="352"/>
            <ac:spMk id="11" creationId="{62CACC64-0AD2-4AE4-B840-F7F5458FC719}"/>
          </ac:spMkLst>
        </pc:spChg>
        <pc:spChg chg="add mod">
          <ac:chgData name="Stefan Hermann Strüder" userId="cadcda32-3d48-4925-b815-42bf204a7539" providerId="ADAL" clId="{7B19F5DA-1311-4C30-BCC8-00EA956D4BAC}" dt="2019-10-11T16:21:47.474" v="5883" actId="6559"/>
          <ac:spMkLst>
            <pc:docMk/>
            <pc:sldMk cId="193512011" sldId="352"/>
            <ac:spMk id="13" creationId="{0B7F1579-1920-45FB-A069-9A4D44215A34}"/>
          </ac:spMkLst>
        </pc:spChg>
        <pc:spChg chg="del">
          <ac:chgData name="Stefan Hermann Strüder" userId="cadcda32-3d48-4925-b815-42bf204a7539" providerId="ADAL" clId="{7B19F5DA-1311-4C30-BCC8-00EA956D4BAC}" dt="2019-10-04T15:32:23.660" v="3928" actId="478"/>
          <ac:spMkLst>
            <pc:docMk/>
            <pc:sldMk cId="193512011" sldId="352"/>
            <ac:spMk id="22" creationId="{1420E6A5-F6D3-4286-ABB4-742C817CF6B8}"/>
          </ac:spMkLst>
        </pc:spChg>
        <pc:spChg chg="mod">
          <ac:chgData name="Stefan Hermann Strüder" userId="cadcda32-3d48-4925-b815-42bf204a7539" providerId="ADAL" clId="{7B19F5DA-1311-4C30-BCC8-00EA956D4BAC}" dt="2019-10-21T13:52:03.432" v="16955" actId="20577"/>
          <ac:spMkLst>
            <pc:docMk/>
            <pc:sldMk cId="193512011" sldId="352"/>
            <ac:spMk id="25" creationId="{C3849084-5EF3-4349-B298-3EBB2590A830}"/>
          </ac:spMkLst>
        </pc:spChg>
        <pc:graphicFrameChg chg="add del modGraphic">
          <ac:chgData name="Stefan Hermann Strüder" userId="cadcda32-3d48-4925-b815-42bf204a7539" providerId="ADAL" clId="{7B19F5DA-1311-4C30-BCC8-00EA956D4BAC}" dt="2019-10-20T13:23:10.312" v="13878" actId="478"/>
          <ac:graphicFrameMkLst>
            <pc:docMk/>
            <pc:sldMk cId="193512011" sldId="352"/>
            <ac:graphicFrameMk id="14" creationId="{A7D87B4D-E6DD-479D-BB41-4153AAC5FD3C}"/>
          </ac:graphicFrameMkLst>
        </pc:graphicFrameChg>
        <pc:graphicFrameChg chg="add modGraphic">
          <ac:chgData name="Stefan Hermann Strüder" userId="cadcda32-3d48-4925-b815-42bf204a7539" providerId="ADAL" clId="{7B19F5DA-1311-4C30-BCC8-00EA956D4BAC}" dt="2019-10-20T13:23:16.381" v="13880" actId="207"/>
          <ac:graphicFrameMkLst>
            <pc:docMk/>
            <pc:sldMk cId="193512011" sldId="352"/>
            <ac:graphicFrameMk id="15" creationId="{DCB59B97-3834-4DE4-8B82-AE60BE201F7E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6:40.088" v="5780" actId="478"/>
          <ac:graphicFrameMkLst>
            <pc:docMk/>
            <pc:sldMk cId="193512011" sldId="352"/>
            <ac:graphicFrameMk id="28" creationId="{65E0F769-6A06-4F7B-BDCA-4F025C529FC0}"/>
          </ac:graphicFrameMkLst>
        </pc:graphicFrameChg>
      </pc:sldChg>
      <pc:sldChg chg="addSp delSp add del ord">
        <pc:chgData name="Stefan Hermann Strüder" userId="cadcda32-3d48-4925-b815-42bf204a7539" providerId="ADAL" clId="{7B19F5DA-1311-4C30-BCC8-00EA956D4BAC}" dt="2019-10-10T09:20:11.436" v="4534" actId="2696"/>
        <pc:sldMkLst>
          <pc:docMk/>
          <pc:sldMk cId="698164894" sldId="353"/>
        </pc:sldMkLst>
        <pc:spChg chg="del">
          <ac:chgData name="Stefan Hermann Strüder" userId="cadcda32-3d48-4925-b815-42bf204a7539" providerId="ADAL" clId="{7B19F5DA-1311-4C30-BCC8-00EA956D4BAC}" dt="2019-10-10T09:18:03.817" v="4505" actId="478"/>
          <ac:spMkLst>
            <pc:docMk/>
            <pc:sldMk cId="698164894" sldId="353"/>
            <ac:spMk id="12" creationId="{0980885C-54F5-49A3-A25C-A5511975E2CF}"/>
          </ac:spMkLst>
        </pc:spChg>
        <pc:spChg chg="add">
          <ac:chgData name="Stefan Hermann Strüder" userId="cadcda32-3d48-4925-b815-42bf204a7539" providerId="ADAL" clId="{7B19F5DA-1311-4C30-BCC8-00EA956D4BAC}" dt="2019-10-10T09:18:05.288" v="4506"/>
          <ac:spMkLst>
            <pc:docMk/>
            <pc:sldMk cId="698164894" sldId="353"/>
            <ac:spMk id="14" creationId="{8EC77462-D356-4431-9632-30B5B9CB13A4}"/>
          </ac:spMkLst>
        </pc:spChg>
      </pc:sldChg>
      <pc:sldChg chg="modSp add del">
        <pc:chgData name="Stefan Hermann Strüder" userId="cadcda32-3d48-4925-b815-42bf204a7539" providerId="ADAL" clId="{7B19F5DA-1311-4C30-BCC8-00EA956D4BAC}" dt="2019-10-10T09:17:45.345" v="4502" actId="2696"/>
        <pc:sldMkLst>
          <pc:docMk/>
          <pc:sldMk cId="780740737" sldId="353"/>
        </pc:sldMkLst>
        <pc:spChg chg="mod">
          <ac:chgData name="Stefan Hermann Strüder" userId="cadcda32-3d48-4925-b815-42bf204a7539" providerId="ADAL" clId="{7B19F5DA-1311-4C30-BCC8-00EA956D4BAC}" dt="2019-10-10T09:16:56.562" v="4499" actId="208"/>
          <ac:spMkLst>
            <pc:docMk/>
            <pc:sldMk cId="780740737" sldId="353"/>
            <ac:spMk id="18" creationId="{7081FE06-6930-4066-BA19-E9361C39BC09}"/>
          </ac:spMkLst>
        </pc:spChg>
      </pc:sldChg>
      <pc:sldChg chg="addSp delSp modSp add del">
        <pc:chgData name="Stefan Hermann Strüder" userId="cadcda32-3d48-4925-b815-42bf204a7539" providerId="ADAL" clId="{7B19F5DA-1311-4C30-BCC8-00EA956D4BAC}" dt="2019-10-10T09:16:37.247" v="4497" actId="2696"/>
        <pc:sldMkLst>
          <pc:docMk/>
          <pc:sldMk cId="3007846487" sldId="353"/>
        </pc:sldMkLst>
        <pc:grpChg chg="del">
          <ac:chgData name="Stefan Hermann Strüder" userId="cadcda32-3d48-4925-b815-42bf204a7539" providerId="ADAL" clId="{7B19F5DA-1311-4C30-BCC8-00EA956D4BAC}" dt="2019-10-10T09:12:40.813" v="4489" actId="478"/>
          <ac:grpSpMkLst>
            <pc:docMk/>
            <pc:sldMk cId="3007846487" sldId="353"/>
            <ac:grpSpMk id="14" creationId="{D0C74A5A-0326-48FA-B82C-2C8B3E2089B9}"/>
          </ac:grpSpMkLst>
        </pc:grpChg>
        <pc:grpChg chg="add del mod">
          <ac:chgData name="Stefan Hermann Strüder" userId="cadcda32-3d48-4925-b815-42bf204a7539" providerId="ADAL" clId="{7B19F5DA-1311-4C30-BCC8-00EA956D4BAC}" dt="2019-10-10T09:16:27.038" v="4496" actId="478"/>
          <ac:grpSpMkLst>
            <pc:docMk/>
            <pc:sldMk cId="3007846487" sldId="353"/>
            <ac:grpSpMk id="49" creationId="{C00471A5-BBDF-4D42-BE0B-654029045464}"/>
          </ac:grpSpMkLst>
        </pc:grpChg>
        <pc:cxnChg chg="mod">
          <ac:chgData name="Stefan Hermann Strüder" userId="cadcda32-3d48-4925-b815-42bf204a7539" providerId="ADAL" clId="{7B19F5DA-1311-4C30-BCC8-00EA956D4BAC}" dt="2019-10-10T09:12:40.813" v="4489" actId="478"/>
          <ac:cxnSpMkLst>
            <pc:docMk/>
            <pc:sldMk cId="3007846487" sldId="353"/>
            <ac:cxnSpMk id="32" creationId="{E5E1A308-5805-4079-BBBC-7B4ABFC919D5}"/>
          </ac:cxnSpMkLst>
        </pc:cxnChg>
        <pc:cxnChg chg="mod">
          <ac:chgData name="Stefan Hermann Strüder" userId="cadcda32-3d48-4925-b815-42bf204a7539" providerId="ADAL" clId="{7B19F5DA-1311-4C30-BCC8-00EA956D4BAC}" dt="2019-10-10T09:12:40.813" v="4489" actId="478"/>
          <ac:cxnSpMkLst>
            <pc:docMk/>
            <pc:sldMk cId="3007846487" sldId="353"/>
            <ac:cxnSpMk id="33" creationId="{D879B27D-B5F5-4431-BBE7-5C09F9E6E887}"/>
          </ac:cxnSpMkLst>
        </pc:cxnChg>
        <pc:cxnChg chg="mod">
          <ac:chgData name="Stefan Hermann Strüder" userId="cadcda32-3d48-4925-b815-42bf204a7539" providerId="ADAL" clId="{7B19F5DA-1311-4C30-BCC8-00EA956D4BAC}" dt="2019-10-10T09:12:40.813" v="4489" actId="478"/>
          <ac:cxnSpMkLst>
            <pc:docMk/>
            <pc:sldMk cId="3007846487" sldId="353"/>
            <ac:cxnSpMk id="34" creationId="{B035DE9F-3D58-4A79-88B7-EF8C567FF38F}"/>
          </ac:cxnSpMkLst>
        </pc:cxnChg>
        <pc:cxnChg chg="mod">
          <ac:chgData name="Stefan Hermann Strüder" userId="cadcda32-3d48-4925-b815-42bf204a7539" providerId="ADAL" clId="{7B19F5DA-1311-4C30-BCC8-00EA956D4BAC}" dt="2019-10-10T09:12:40.813" v="4489" actId="478"/>
          <ac:cxnSpMkLst>
            <pc:docMk/>
            <pc:sldMk cId="3007846487" sldId="353"/>
            <ac:cxnSpMk id="35" creationId="{FF23E8F0-0248-45B3-980B-214838B2C5EA}"/>
          </ac:cxnSpMkLst>
        </pc:cxnChg>
        <pc:cxnChg chg="mod">
          <ac:chgData name="Stefan Hermann Strüder" userId="cadcda32-3d48-4925-b815-42bf204a7539" providerId="ADAL" clId="{7B19F5DA-1311-4C30-BCC8-00EA956D4BAC}" dt="2019-10-10T09:12:40.813" v="4489" actId="478"/>
          <ac:cxnSpMkLst>
            <pc:docMk/>
            <pc:sldMk cId="3007846487" sldId="353"/>
            <ac:cxnSpMk id="36" creationId="{10A59B70-E0D5-44AC-982D-F9571FDDBFE2}"/>
          </ac:cxnSpMkLst>
        </pc:cxnChg>
        <pc:cxnChg chg="mod">
          <ac:chgData name="Stefan Hermann Strüder" userId="cadcda32-3d48-4925-b815-42bf204a7539" providerId="ADAL" clId="{7B19F5DA-1311-4C30-BCC8-00EA956D4BAC}" dt="2019-10-10T09:16:27.038" v="4496" actId="478"/>
          <ac:cxnSpMkLst>
            <pc:docMk/>
            <pc:sldMk cId="3007846487" sldId="353"/>
            <ac:cxnSpMk id="63" creationId="{0516560B-FB40-4D0A-81C8-0A906D2740FD}"/>
          </ac:cxnSpMkLst>
        </pc:cxnChg>
        <pc:cxnChg chg="mod">
          <ac:chgData name="Stefan Hermann Strüder" userId="cadcda32-3d48-4925-b815-42bf204a7539" providerId="ADAL" clId="{7B19F5DA-1311-4C30-BCC8-00EA956D4BAC}" dt="2019-10-10T09:16:27.038" v="4496" actId="478"/>
          <ac:cxnSpMkLst>
            <pc:docMk/>
            <pc:sldMk cId="3007846487" sldId="353"/>
            <ac:cxnSpMk id="64" creationId="{CC8659A7-55FB-4784-84E8-1B43B01CA9DA}"/>
          </ac:cxnSpMkLst>
        </pc:cxnChg>
        <pc:cxnChg chg="mod">
          <ac:chgData name="Stefan Hermann Strüder" userId="cadcda32-3d48-4925-b815-42bf204a7539" providerId="ADAL" clId="{7B19F5DA-1311-4C30-BCC8-00EA956D4BAC}" dt="2019-10-10T09:16:27.038" v="4496" actId="478"/>
          <ac:cxnSpMkLst>
            <pc:docMk/>
            <pc:sldMk cId="3007846487" sldId="353"/>
            <ac:cxnSpMk id="65" creationId="{41611E89-0243-43BA-9A31-A6668EB8F8D8}"/>
          </ac:cxnSpMkLst>
        </pc:cxnChg>
        <pc:cxnChg chg="mod">
          <ac:chgData name="Stefan Hermann Strüder" userId="cadcda32-3d48-4925-b815-42bf204a7539" providerId="ADAL" clId="{7B19F5DA-1311-4C30-BCC8-00EA956D4BAC}" dt="2019-10-10T09:16:27.038" v="4496" actId="478"/>
          <ac:cxnSpMkLst>
            <pc:docMk/>
            <pc:sldMk cId="3007846487" sldId="353"/>
            <ac:cxnSpMk id="66" creationId="{F9AF67E1-0D2E-4D07-9BBC-C3C9E0BE8B35}"/>
          </ac:cxnSpMkLst>
        </pc:cxnChg>
        <pc:cxnChg chg="mod">
          <ac:chgData name="Stefan Hermann Strüder" userId="cadcda32-3d48-4925-b815-42bf204a7539" providerId="ADAL" clId="{7B19F5DA-1311-4C30-BCC8-00EA956D4BAC}" dt="2019-10-10T09:16:27.038" v="4496" actId="478"/>
          <ac:cxnSpMkLst>
            <pc:docMk/>
            <pc:sldMk cId="3007846487" sldId="353"/>
            <ac:cxnSpMk id="67" creationId="{C0C598FA-0EC1-4749-AF02-7579F36F14FA}"/>
          </ac:cxnSpMkLst>
        </pc:cxnChg>
      </pc:sldChg>
      <pc:sldChg chg="addSp delSp modSp add del ord">
        <pc:chgData name="Stefan Hermann Strüder" userId="cadcda32-3d48-4925-b815-42bf204a7539" providerId="ADAL" clId="{7B19F5DA-1311-4C30-BCC8-00EA956D4BAC}" dt="2019-10-21T13:54:03.844" v="17028" actId="20577"/>
        <pc:sldMkLst>
          <pc:docMk/>
          <pc:sldMk cId="247716050" sldId="354"/>
        </pc:sldMkLst>
        <pc:spChg chg="mod">
          <ac:chgData name="Stefan Hermann Strüder" userId="cadcda32-3d48-4925-b815-42bf204a7539" providerId="ADAL" clId="{7B19F5DA-1311-4C30-BCC8-00EA956D4BAC}" dt="2019-10-14T15:30:23.202" v="7072" actId="790"/>
          <ac:spMkLst>
            <pc:docMk/>
            <pc:sldMk cId="247716050" sldId="354"/>
            <ac:spMk id="4" creationId="{8DC24200-CA56-4D90-95D1-391A4A6B924C}"/>
          </ac:spMkLst>
        </pc:spChg>
        <pc:spChg chg="mod">
          <ac:chgData name="Stefan Hermann Strüder" userId="cadcda32-3d48-4925-b815-42bf204a7539" providerId="ADAL" clId="{7B19F5DA-1311-4C30-BCC8-00EA956D4BAC}" dt="2019-10-14T15:30:23.202" v="7072" actId="790"/>
          <ac:spMkLst>
            <pc:docMk/>
            <pc:sldMk cId="247716050" sldId="354"/>
            <ac:spMk id="5" creationId="{3460E9E9-E688-4565-ABF7-6B995F4C8CC2}"/>
          </ac:spMkLst>
        </pc:spChg>
        <pc:spChg chg="add mod ord">
          <ac:chgData name="Stefan Hermann Strüder" userId="cadcda32-3d48-4925-b815-42bf204a7539" providerId="ADAL" clId="{7B19F5DA-1311-4C30-BCC8-00EA956D4BAC}" dt="2019-10-16T15:32:09.449" v="11093" actId="114"/>
          <ac:spMkLst>
            <pc:docMk/>
            <pc:sldMk cId="247716050" sldId="354"/>
            <ac:spMk id="6" creationId="{4576A451-89D5-4AAA-9619-61F346EB10D8}"/>
          </ac:spMkLst>
        </pc:spChg>
        <pc:spChg chg="add mod">
          <ac:chgData name="Stefan Hermann Strüder" userId="cadcda32-3d48-4925-b815-42bf204a7539" providerId="ADAL" clId="{7B19F5DA-1311-4C30-BCC8-00EA956D4BAC}" dt="2019-10-16T15:27:33.229" v="11092" actId="1076"/>
          <ac:spMkLst>
            <pc:docMk/>
            <pc:sldMk cId="247716050" sldId="354"/>
            <ac:spMk id="7" creationId="{204EFF2A-D169-49CC-981A-CAFD824EE117}"/>
          </ac:spMkLst>
        </pc:spChg>
        <pc:spChg chg="add del mod ord">
          <ac:chgData name="Stefan Hermann Strüder" userId="cadcda32-3d48-4925-b815-42bf204a7539" providerId="ADAL" clId="{7B19F5DA-1311-4C30-BCC8-00EA956D4BAC}" dt="2019-10-14T15:35:46.439" v="7297" actId="478"/>
          <ac:spMkLst>
            <pc:docMk/>
            <pc:sldMk cId="247716050" sldId="354"/>
            <ac:spMk id="7" creationId="{F675963A-2569-4B0A-9B20-7002F4981425}"/>
          </ac:spMkLst>
        </pc:spChg>
        <pc:spChg chg="mod">
          <ac:chgData name="Stefan Hermann Strüder" userId="cadcda32-3d48-4925-b815-42bf204a7539" providerId="ADAL" clId="{7B19F5DA-1311-4C30-BCC8-00EA956D4BAC}" dt="2019-10-16T15:26:29.521" v="11065" actId="404"/>
          <ac:spMkLst>
            <pc:docMk/>
            <pc:sldMk cId="247716050" sldId="354"/>
            <ac:spMk id="11" creationId="{62CACC64-0AD2-4AE4-B840-F7F5458FC719}"/>
          </ac:spMkLst>
        </pc:spChg>
        <pc:spChg chg="del mod">
          <ac:chgData name="Stefan Hermann Strüder" userId="cadcda32-3d48-4925-b815-42bf204a7539" providerId="ADAL" clId="{7B19F5DA-1311-4C30-BCC8-00EA956D4BAC}" dt="2019-10-20T09:10:28.711" v="12302" actId="478"/>
          <ac:spMkLst>
            <pc:docMk/>
            <pc:sldMk cId="247716050" sldId="354"/>
            <ac:spMk id="12" creationId="{0980885C-54F5-49A3-A25C-A5511975E2CF}"/>
          </ac:spMkLst>
        </pc:spChg>
        <pc:spChg chg="mod">
          <ac:chgData name="Stefan Hermann Strüder" userId="cadcda32-3d48-4925-b815-42bf204a7539" providerId="ADAL" clId="{7B19F5DA-1311-4C30-BCC8-00EA956D4BAC}" dt="2019-10-14T15:30:23.202" v="7072" actId="790"/>
          <ac:spMkLst>
            <pc:docMk/>
            <pc:sldMk cId="247716050" sldId="354"/>
            <ac:spMk id="13" creationId="{A5D2DA9A-A5C6-45EE-944C-3CC78DD2DA6F}"/>
          </ac:spMkLst>
        </pc:spChg>
        <pc:spChg chg="add mod">
          <ac:chgData name="Stefan Hermann Strüder" userId="cadcda32-3d48-4925-b815-42bf204a7539" providerId="ADAL" clId="{7B19F5DA-1311-4C30-BCC8-00EA956D4BAC}" dt="2019-10-16T15:17:05.595" v="11038" actId="164"/>
          <ac:spMkLst>
            <pc:docMk/>
            <pc:sldMk cId="247716050" sldId="354"/>
            <ac:spMk id="15" creationId="{FFE0EF9C-32F4-4D91-9071-B1FFB73386B3}"/>
          </ac:spMkLst>
        </pc:spChg>
        <pc:spChg chg="add mod">
          <ac:chgData name="Stefan Hermann Strüder" userId="cadcda32-3d48-4925-b815-42bf204a7539" providerId="ADAL" clId="{7B19F5DA-1311-4C30-BCC8-00EA956D4BAC}" dt="2019-10-20T09:10:40.300" v="12333" actId="20577"/>
          <ac:spMkLst>
            <pc:docMk/>
            <pc:sldMk cId="247716050" sldId="354"/>
            <ac:spMk id="16" creationId="{28F56F1F-E694-415B-9E6E-DD1C08470F7B}"/>
          </ac:spMkLst>
        </pc:spChg>
        <pc:spChg chg="mod">
          <ac:chgData name="Stefan Hermann Strüder" userId="cadcda32-3d48-4925-b815-42bf204a7539" providerId="ADAL" clId="{7B19F5DA-1311-4C30-BCC8-00EA956D4BAC}" dt="2019-10-14T15:30:23.202" v="7072" actId="790"/>
          <ac:spMkLst>
            <pc:docMk/>
            <pc:sldMk cId="247716050" sldId="354"/>
            <ac:spMk id="24" creationId="{C662AF89-04C1-4890-8347-FBC6378DAF58}"/>
          </ac:spMkLst>
        </pc:spChg>
        <pc:spChg chg="mod">
          <ac:chgData name="Stefan Hermann Strüder" userId="cadcda32-3d48-4925-b815-42bf204a7539" providerId="ADAL" clId="{7B19F5DA-1311-4C30-BCC8-00EA956D4BAC}" dt="2019-10-21T13:54:03.844" v="17028" actId="20577"/>
          <ac:spMkLst>
            <pc:docMk/>
            <pc:sldMk cId="247716050" sldId="354"/>
            <ac:spMk id="25" creationId="{C3849084-5EF3-4349-B298-3EBB2590A830}"/>
          </ac:spMkLst>
        </pc:spChg>
        <pc:grpChg chg="add mod">
          <ac:chgData name="Stefan Hermann Strüder" userId="cadcda32-3d48-4925-b815-42bf204a7539" providerId="ADAL" clId="{7B19F5DA-1311-4C30-BCC8-00EA956D4BAC}" dt="2019-10-16T15:17:29.482" v="11040" actId="1076"/>
          <ac:grpSpMkLst>
            <pc:docMk/>
            <pc:sldMk cId="247716050" sldId="354"/>
            <ac:grpSpMk id="3" creationId="{035C20C3-04F3-405F-9245-7540E8BFC5AD}"/>
          </ac:grpSpMkLst>
        </pc:grpChg>
        <pc:graphicFrameChg chg="add del mod ord modGraphic">
          <ac:chgData name="Stefan Hermann Strüder" userId="cadcda32-3d48-4925-b815-42bf204a7539" providerId="ADAL" clId="{7B19F5DA-1311-4C30-BCC8-00EA956D4BAC}" dt="2019-10-16T15:17:29.482" v="11040" actId="1076"/>
          <ac:graphicFrameMkLst>
            <pc:docMk/>
            <pc:sldMk cId="247716050" sldId="354"/>
            <ac:graphicFrameMk id="2" creationId="{35ECDAEE-8581-443B-A1B3-DDA4AE2F30AD}"/>
          </ac:graphicFrameMkLst>
        </pc:graphicFrameChg>
        <pc:graphicFrameChg chg="add del modGraphic">
          <ac:chgData name="Stefan Hermann Strüder" userId="cadcda32-3d48-4925-b815-42bf204a7539" providerId="ADAL" clId="{7B19F5DA-1311-4C30-BCC8-00EA956D4BAC}" dt="2019-10-20T09:12:55.222" v="12418" actId="478"/>
          <ac:graphicFrameMkLst>
            <pc:docMk/>
            <pc:sldMk cId="247716050" sldId="354"/>
            <ac:graphicFrameMk id="14" creationId="{7E0C8C7D-F892-45E2-B98F-27EFCE819E62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09:12:55.579" v="12419"/>
          <ac:graphicFrameMkLst>
            <pc:docMk/>
            <pc:sldMk cId="247716050" sldId="354"/>
            <ac:graphicFrameMk id="17" creationId="{197C2B03-BF72-4650-A0EB-0081CA291C37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9:11.403" v="5832" actId="478"/>
          <ac:graphicFrameMkLst>
            <pc:docMk/>
            <pc:sldMk cId="247716050" sldId="354"/>
            <ac:graphicFrameMk id="28" creationId="{65E0F769-6A06-4F7B-BDCA-4F025C529FC0}"/>
          </ac:graphicFrameMkLst>
        </pc:graphicFrameChg>
      </pc:sldChg>
      <pc:sldChg chg="add del">
        <pc:chgData name="Stefan Hermann Strüder" userId="cadcda32-3d48-4925-b815-42bf204a7539" providerId="ADAL" clId="{7B19F5DA-1311-4C30-BCC8-00EA956D4BAC}" dt="2019-10-10T09:17:42.926" v="4501" actId="2696"/>
        <pc:sldMkLst>
          <pc:docMk/>
          <pc:sldMk cId="1301009460" sldId="354"/>
        </pc:sldMkLst>
      </pc:sldChg>
      <pc:sldChg chg="addSp delSp modSp add modNotesTx">
        <pc:chgData name="Stefan Hermann Strüder" userId="cadcda32-3d48-4925-b815-42bf204a7539" providerId="ADAL" clId="{7B19F5DA-1311-4C30-BCC8-00EA956D4BAC}" dt="2019-10-22T08:12:55.794" v="17754" actId="20577"/>
        <pc:sldMkLst>
          <pc:docMk/>
          <pc:sldMk cId="1632492820" sldId="355"/>
        </pc:sldMkLst>
        <pc:spChg chg="add del">
          <ac:chgData name="Stefan Hermann Strüder" userId="cadcda32-3d48-4925-b815-42bf204a7539" providerId="ADAL" clId="{7B19F5DA-1311-4C30-BCC8-00EA956D4BAC}" dt="2019-10-12T20:54:12.927" v="6364"/>
          <ac:spMkLst>
            <pc:docMk/>
            <pc:sldMk cId="1632492820" sldId="355"/>
            <ac:spMk id="2" creationId="{A4A55EB6-16A7-402F-A83C-9B43C1D5AD4A}"/>
          </ac:spMkLst>
        </pc:spChg>
        <pc:spChg chg="add del mod">
          <ac:chgData name="Stefan Hermann Strüder" userId="cadcda32-3d48-4925-b815-42bf204a7539" providerId="ADAL" clId="{7B19F5DA-1311-4C30-BCC8-00EA956D4BAC}" dt="2019-10-11T15:03:59.659" v="5345" actId="478"/>
          <ac:spMkLst>
            <pc:docMk/>
            <pc:sldMk cId="1632492820" sldId="355"/>
            <ac:spMk id="2" creationId="{E6F39219-31D5-46FF-AEA8-E0DAF58D3F41}"/>
          </ac:spMkLst>
        </pc:spChg>
        <pc:spChg chg="mod">
          <ac:chgData name="Stefan Hermann Strüder" userId="cadcda32-3d48-4925-b815-42bf204a7539" providerId="ADAL" clId="{7B19F5DA-1311-4C30-BCC8-00EA956D4BAC}" dt="2019-10-21T12:38:10.703" v="15674" actId="20577"/>
          <ac:spMkLst>
            <pc:docMk/>
            <pc:sldMk cId="1632492820" sldId="355"/>
            <ac:spMk id="11" creationId="{62CACC64-0AD2-4AE4-B840-F7F5458FC719}"/>
          </ac:spMkLst>
        </pc:spChg>
        <pc:spChg chg="add del">
          <ac:chgData name="Stefan Hermann Strüder" userId="cadcda32-3d48-4925-b815-42bf204a7539" providerId="ADAL" clId="{7B19F5DA-1311-4C30-BCC8-00EA956D4BAC}" dt="2019-10-11T15:03:28.197" v="5340" actId="478"/>
          <ac:spMkLst>
            <pc:docMk/>
            <pc:sldMk cId="1632492820" sldId="355"/>
            <ac:spMk id="13" creationId="{CDCB5F33-C2A1-4325-99A4-9771BAF4F534}"/>
          </ac:spMkLst>
        </pc:spChg>
        <pc:spChg chg="add del">
          <ac:chgData name="Stefan Hermann Strüder" userId="cadcda32-3d48-4925-b815-42bf204a7539" providerId="ADAL" clId="{7B19F5DA-1311-4C30-BCC8-00EA956D4BAC}" dt="2019-10-11T15:03:29.100" v="5341" actId="478"/>
          <ac:spMkLst>
            <pc:docMk/>
            <pc:sldMk cId="1632492820" sldId="355"/>
            <ac:spMk id="14" creationId="{BB260F40-CEF4-4200-8B5F-163660F95B1A}"/>
          </ac:spMkLst>
        </pc:spChg>
        <pc:spChg chg="mod">
          <ac:chgData name="Stefan Hermann Strüder" userId="cadcda32-3d48-4925-b815-42bf204a7539" providerId="ADAL" clId="{7B19F5DA-1311-4C30-BCC8-00EA956D4BAC}" dt="2019-10-20T13:11:46.360" v="13710" actId="20577"/>
          <ac:spMkLst>
            <pc:docMk/>
            <pc:sldMk cId="1632492820" sldId="355"/>
            <ac:spMk id="25" creationId="{C3849084-5EF3-4349-B298-3EBB2590A830}"/>
          </ac:spMkLst>
        </pc:spChg>
        <pc:graphicFrameChg chg="add">
          <ac:chgData name="Stefan Hermann Strüder" userId="cadcda32-3d48-4925-b815-42bf204a7539" providerId="ADAL" clId="{7B19F5DA-1311-4C30-BCC8-00EA956D4BAC}" dt="2019-10-20T13:20:07.240" v="13839"/>
          <ac:graphicFrameMkLst>
            <pc:docMk/>
            <pc:sldMk cId="1632492820" sldId="355"/>
            <ac:graphicFrameMk id="13" creationId="{350A2BC8-30A0-42DF-A808-2C49F796A616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0:06.355" v="13838" actId="478"/>
          <ac:graphicFrameMkLst>
            <pc:docMk/>
            <pc:sldMk cId="1632492820" sldId="355"/>
            <ac:graphicFrameMk id="15" creationId="{E6E659A5-C647-4271-91CF-5786BA84519C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5:38.090" v="5758" actId="478"/>
          <ac:graphicFrameMkLst>
            <pc:docMk/>
            <pc:sldMk cId="1632492820" sldId="355"/>
            <ac:graphicFrameMk id="28" creationId="{65E0F769-6A06-4F7B-BDCA-4F025C529FC0}"/>
          </ac:graphicFrameMkLst>
        </pc:graphicFrameChg>
      </pc:sldChg>
      <pc:sldChg chg="addSp delSp modSp add ord modNotesTx">
        <pc:chgData name="Stefan Hermann Strüder" userId="cadcda32-3d48-4925-b815-42bf204a7539" providerId="ADAL" clId="{7B19F5DA-1311-4C30-BCC8-00EA956D4BAC}" dt="2019-10-22T09:36:57.663" v="23458" actId="20577"/>
        <pc:sldMkLst>
          <pc:docMk/>
          <pc:sldMk cId="3669822962" sldId="356"/>
        </pc:sldMkLst>
        <pc:spChg chg="mod">
          <ac:chgData name="Stefan Hermann Strüder" userId="cadcda32-3d48-4925-b815-42bf204a7539" providerId="ADAL" clId="{7B19F5DA-1311-4C30-BCC8-00EA956D4BAC}" dt="2019-10-12T12:24:22.054" v="6359" actId="20577"/>
          <ac:spMkLst>
            <pc:docMk/>
            <pc:sldMk cId="3669822962" sldId="356"/>
            <ac:spMk id="11" creationId="{62CACC64-0AD2-4AE4-B840-F7F5458FC719}"/>
          </ac:spMkLst>
        </pc:spChg>
        <pc:spChg chg="mod">
          <ac:chgData name="Stefan Hermann Strüder" userId="cadcda32-3d48-4925-b815-42bf204a7539" providerId="ADAL" clId="{7B19F5DA-1311-4C30-BCC8-00EA956D4BAC}" dt="2019-10-20T13:12:49.051" v="13733" actId="20577"/>
          <ac:spMkLst>
            <pc:docMk/>
            <pc:sldMk cId="3669822962" sldId="356"/>
            <ac:spMk id="25" creationId="{C3849084-5EF3-4349-B298-3EBB2590A830}"/>
          </ac:spMkLst>
        </pc:spChg>
        <pc:graphicFrameChg chg="add del">
          <ac:chgData name="Stefan Hermann Strüder" userId="cadcda32-3d48-4925-b815-42bf204a7539" providerId="ADAL" clId="{7B19F5DA-1311-4C30-BCC8-00EA956D4BAC}" dt="2019-10-20T13:20:48.099" v="13852" actId="478"/>
          <ac:graphicFrameMkLst>
            <pc:docMk/>
            <pc:sldMk cId="3669822962" sldId="356"/>
            <ac:graphicFrameMk id="13" creationId="{96C5EBF1-CC57-4DAE-92B5-45DC8558AA7D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0:48.872" v="13853"/>
          <ac:graphicFrameMkLst>
            <pc:docMk/>
            <pc:sldMk cId="3669822962" sldId="356"/>
            <ac:graphicFrameMk id="14" creationId="{5C48ABCE-0B5C-4A12-88EB-D511558AFBF9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6:13.589" v="5774" actId="478"/>
          <ac:graphicFrameMkLst>
            <pc:docMk/>
            <pc:sldMk cId="3669822962" sldId="356"/>
            <ac:graphicFrameMk id="28" creationId="{65E0F769-6A06-4F7B-BDCA-4F025C529FC0}"/>
          </ac:graphicFrameMkLst>
        </pc:graphicFrameChg>
      </pc:sldChg>
      <pc:sldChg chg="addSp delSp modSp add modNotesTx">
        <pc:chgData name="Stefan Hermann Strüder" userId="cadcda32-3d48-4925-b815-42bf204a7539" providerId="ADAL" clId="{7B19F5DA-1311-4C30-BCC8-00EA956D4BAC}" dt="2019-10-22T08:18:13.310" v="18174" actId="20577"/>
        <pc:sldMkLst>
          <pc:docMk/>
          <pc:sldMk cId="2558901099" sldId="357"/>
        </pc:sldMkLst>
        <pc:spChg chg="mod">
          <ac:chgData name="Stefan Hermann Strüder" userId="cadcda32-3d48-4925-b815-42bf204a7539" providerId="ADAL" clId="{7B19F5DA-1311-4C30-BCC8-00EA956D4BAC}" dt="2019-10-11T14:40:52.168" v="5168" actId="208"/>
          <ac:spMkLst>
            <pc:docMk/>
            <pc:sldMk cId="2558901099" sldId="357"/>
            <ac:spMk id="16" creationId="{B2AFF1C0-D0E4-453B-BBF4-DC687CA9F8CB}"/>
          </ac:spMkLst>
        </pc:spChg>
        <pc:spChg chg="mod">
          <ac:chgData name="Stefan Hermann Strüder" userId="cadcda32-3d48-4925-b815-42bf204a7539" providerId="ADAL" clId="{7B19F5DA-1311-4C30-BCC8-00EA956D4BAC}" dt="2019-10-11T14:38:53.791" v="5153" actId="207"/>
          <ac:spMkLst>
            <pc:docMk/>
            <pc:sldMk cId="2558901099" sldId="357"/>
            <ac:spMk id="18" creationId="{7081FE06-6930-4066-BA19-E9361C39BC09}"/>
          </ac:spMkLst>
        </pc:spChg>
        <pc:spChg chg="mod">
          <ac:chgData name="Stefan Hermann Strüder" userId="cadcda32-3d48-4925-b815-42bf204a7539" providerId="ADAL" clId="{7B19F5DA-1311-4C30-BCC8-00EA956D4BAC}" dt="2019-10-20T13:12:35.832" v="13728" actId="20577"/>
          <ac:spMkLst>
            <pc:docMk/>
            <pc:sldMk cId="2558901099" sldId="357"/>
            <ac:spMk id="25" creationId="{C3849084-5EF3-4349-B298-3EBB2590A830}"/>
          </ac:spMkLst>
        </pc:spChg>
        <pc:spChg chg="del">
          <ac:chgData name="Stefan Hermann Strüder" userId="cadcda32-3d48-4925-b815-42bf204a7539" providerId="ADAL" clId="{7B19F5DA-1311-4C30-BCC8-00EA956D4BAC}" dt="2019-10-20T08:52:07.191" v="11784" actId="478"/>
          <ac:spMkLst>
            <pc:docMk/>
            <pc:sldMk cId="2558901099" sldId="357"/>
            <ac:spMk id="42" creationId="{1175CAE0-F846-44E0-91AE-A7CA9494A640}"/>
          </ac:spMkLst>
        </pc:spChg>
        <pc:spChg chg="add del">
          <ac:chgData name="Stefan Hermann Strüder" userId="cadcda32-3d48-4925-b815-42bf204a7539" providerId="ADAL" clId="{7B19F5DA-1311-4C30-BCC8-00EA956D4BAC}" dt="2019-10-20T09:32:07.443" v="12984" actId="478"/>
          <ac:spMkLst>
            <pc:docMk/>
            <pc:sldMk cId="2558901099" sldId="357"/>
            <ac:spMk id="50" creationId="{DA288AF7-9BC7-4831-9FE5-D390F036F72E}"/>
          </ac:spMkLst>
        </pc:spChg>
        <pc:spChg chg="add">
          <ac:chgData name="Stefan Hermann Strüder" userId="cadcda32-3d48-4925-b815-42bf204a7539" providerId="ADAL" clId="{7B19F5DA-1311-4C30-BCC8-00EA956D4BAC}" dt="2019-10-20T08:52:08.307" v="11785"/>
          <ac:spMkLst>
            <pc:docMk/>
            <pc:sldMk cId="2558901099" sldId="357"/>
            <ac:spMk id="52" creationId="{E4017AE4-48D1-4A77-8884-97101E83ACB6}"/>
          </ac:spMkLst>
        </pc:spChg>
        <pc:spChg chg="add">
          <ac:chgData name="Stefan Hermann Strüder" userId="cadcda32-3d48-4925-b815-42bf204a7539" providerId="ADAL" clId="{7B19F5DA-1311-4C30-BCC8-00EA956D4BAC}" dt="2019-10-20T09:32:08.932" v="12985"/>
          <ac:spMkLst>
            <pc:docMk/>
            <pc:sldMk cId="2558901099" sldId="357"/>
            <ac:spMk id="53" creationId="{D926E2F2-1414-41D4-BD17-467D1C357168}"/>
          </ac:spMkLst>
        </pc:spChg>
        <pc:graphicFrameChg chg="del">
          <ac:chgData name="Stefan Hermann Strüder" userId="cadcda32-3d48-4925-b815-42bf204a7539" providerId="ADAL" clId="{7B19F5DA-1311-4C30-BCC8-00EA956D4BAC}" dt="2019-10-11T15:25:49.206" v="5764" actId="478"/>
          <ac:graphicFrameMkLst>
            <pc:docMk/>
            <pc:sldMk cId="2558901099" sldId="357"/>
            <ac:graphicFrameMk id="28" creationId="{65E0F769-6A06-4F7B-BDCA-4F025C529FC0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0:19.699" v="13845"/>
          <ac:graphicFrameMkLst>
            <pc:docMk/>
            <pc:sldMk cId="2558901099" sldId="357"/>
            <ac:graphicFrameMk id="42" creationId="{79957638-3C18-441B-B271-6D0E1CAD57A1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0:18.870" v="13844" actId="478"/>
          <ac:graphicFrameMkLst>
            <pc:docMk/>
            <pc:sldMk cId="2558901099" sldId="357"/>
            <ac:graphicFrameMk id="51" creationId="{44219625-3DE6-47A9-8696-86411DD122E4}"/>
          </ac:graphicFrameMkLst>
        </pc:graphicFrameChg>
      </pc:sldChg>
      <pc:sldChg chg="addSp delSp modSp add ord modNotesTx">
        <pc:chgData name="Stefan Hermann Strüder" userId="cadcda32-3d48-4925-b815-42bf204a7539" providerId="ADAL" clId="{7B19F5DA-1311-4C30-BCC8-00EA956D4BAC}" dt="2019-10-22T08:20:36.306" v="18353" actId="5793"/>
        <pc:sldMkLst>
          <pc:docMk/>
          <pc:sldMk cId="410370477" sldId="358"/>
        </pc:sldMkLst>
        <pc:spChg chg="mod">
          <ac:chgData name="Stefan Hermann Strüder" userId="cadcda32-3d48-4925-b815-42bf204a7539" providerId="ADAL" clId="{7B19F5DA-1311-4C30-BCC8-00EA956D4BAC}" dt="2019-10-11T14:40:56.997" v="5169" actId="208"/>
          <ac:spMkLst>
            <pc:docMk/>
            <pc:sldMk cId="410370477" sldId="358"/>
            <ac:spMk id="16" creationId="{B2AFF1C0-D0E4-453B-BBF4-DC687CA9F8CB}"/>
          </ac:spMkLst>
        </pc:spChg>
        <pc:spChg chg="mod">
          <ac:chgData name="Stefan Hermann Strüder" userId="cadcda32-3d48-4925-b815-42bf204a7539" providerId="ADAL" clId="{7B19F5DA-1311-4C30-BCC8-00EA956D4BAC}" dt="2019-10-11T14:39:04.274" v="5156" actId="207"/>
          <ac:spMkLst>
            <pc:docMk/>
            <pc:sldMk cId="410370477" sldId="358"/>
            <ac:spMk id="17" creationId="{523B3D02-4D3E-48FB-8A80-455DD419F6FA}"/>
          </ac:spMkLst>
        </pc:spChg>
        <pc:spChg chg="mod">
          <ac:chgData name="Stefan Hermann Strüder" userId="cadcda32-3d48-4925-b815-42bf204a7539" providerId="ADAL" clId="{7B19F5DA-1311-4C30-BCC8-00EA956D4BAC}" dt="2019-10-11T14:39:00.931" v="5155" actId="207"/>
          <ac:spMkLst>
            <pc:docMk/>
            <pc:sldMk cId="410370477" sldId="358"/>
            <ac:spMk id="19" creationId="{010A7639-12E7-4480-9495-F5A27635A68E}"/>
          </ac:spMkLst>
        </pc:spChg>
        <pc:spChg chg="mod">
          <ac:chgData name="Stefan Hermann Strüder" userId="cadcda32-3d48-4925-b815-42bf204a7539" providerId="ADAL" clId="{7B19F5DA-1311-4C30-BCC8-00EA956D4BAC}" dt="2019-10-11T14:38:57.939" v="5154" actId="207"/>
          <ac:spMkLst>
            <pc:docMk/>
            <pc:sldMk cId="410370477" sldId="358"/>
            <ac:spMk id="20" creationId="{94E985A7-79B0-4FB2-8E38-A87AEA0C12C6}"/>
          </ac:spMkLst>
        </pc:spChg>
        <pc:spChg chg="mod">
          <ac:chgData name="Stefan Hermann Strüder" userId="cadcda32-3d48-4925-b815-42bf204a7539" providerId="ADAL" clId="{7B19F5DA-1311-4C30-BCC8-00EA956D4BAC}" dt="2019-10-20T13:12:38.692" v="13729" actId="20577"/>
          <ac:spMkLst>
            <pc:docMk/>
            <pc:sldMk cId="410370477" sldId="358"/>
            <ac:spMk id="25" creationId="{C3849084-5EF3-4349-B298-3EBB2590A830}"/>
          </ac:spMkLst>
        </pc:spChg>
        <pc:spChg chg="del">
          <ac:chgData name="Stefan Hermann Strüder" userId="cadcda32-3d48-4925-b815-42bf204a7539" providerId="ADAL" clId="{7B19F5DA-1311-4C30-BCC8-00EA956D4BAC}" dt="2019-10-20T08:52:12.799" v="11786" actId="478"/>
          <ac:spMkLst>
            <pc:docMk/>
            <pc:sldMk cId="410370477" sldId="358"/>
            <ac:spMk id="42" creationId="{1175CAE0-F846-44E0-91AE-A7CA9494A640}"/>
          </ac:spMkLst>
        </pc:spChg>
        <pc:spChg chg="add del">
          <ac:chgData name="Stefan Hermann Strüder" userId="cadcda32-3d48-4925-b815-42bf204a7539" providerId="ADAL" clId="{7B19F5DA-1311-4C30-BCC8-00EA956D4BAC}" dt="2019-10-20T09:32:11.463" v="12986" actId="478"/>
          <ac:spMkLst>
            <pc:docMk/>
            <pc:sldMk cId="410370477" sldId="358"/>
            <ac:spMk id="50" creationId="{AD51DF36-C5BF-47D5-9B38-C8CA1ED0A0C8}"/>
          </ac:spMkLst>
        </pc:spChg>
        <pc:spChg chg="add">
          <ac:chgData name="Stefan Hermann Strüder" userId="cadcda32-3d48-4925-b815-42bf204a7539" providerId="ADAL" clId="{7B19F5DA-1311-4C30-BCC8-00EA956D4BAC}" dt="2019-10-20T08:52:13.748" v="11787"/>
          <ac:spMkLst>
            <pc:docMk/>
            <pc:sldMk cId="410370477" sldId="358"/>
            <ac:spMk id="52" creationId="{640E932B-5525-49C8-B625-F0643512645F}"/>
          </ac:spMkLst>
        </pc:spChg>
        <pc:spChg chg="add">
          <ac:chgData name="Stefan Hermann Strüder" userId="cadcda32-3d48-4925-b815-42bf204a7539" providerId="ADAL" clId="{7B19F5DA-1311-4C30-BCC8-00EA956D4BAC}" dt="2019-10-20T09:32:12.373" v="12987"/>
          <ac:spMkLst>
            <pc:docMk/>
            <pc:sldMk cId="410370477" sldId="358"/>
            <ac:spMk id="53" creationId="{7C131B6B-596A-4EF6-AC31-547C9F59DA39}"/>
          </ac:spMkLst>
        </pc:spChg>
        <pc:graphicFrameChg chg="del">
          <ac:chgData name="Stefan Hermann Strüder" userId="cadcda32-3d48-4925-b815-42bf204a7539" providerId="ADAL" clId="{7B19F5DA-1311-4C30-BCC8-00EA956D4BAC}" dt="2019-10-11T15:25:53.970" v="5766" actId="478"/>
          <ac:graphicFrameMkLst>
            <pc:docMk/>
            <pc:sldMk cId="410370477" sldId="358"/>
            <ac:graphicFrameMk id="28" creationId="{65E0F769-6A06-4F7B-BDCA-4F025C529FC0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11T15:25:55.064" v="5767"/>
          <ac:graphicFrameMkLst>
            <pc:docMk/>
            <pc:sldMk cId="410370477" sldId="358"/>
            <ac:graphicFrameMk id="51" creationId="{75DD8B13-FB40-458B-B02C-C2F8CBCFD765}"/>
          </ac:graphicFrameMkLst>
        </pc:graphicFrameChg>
      </pc:sldChg>
      <pc:sldChg chg="addSp delSp modSp add ord modNotesTx">
        <pc:chgData name="Stefan Hermann Strüder" userId="cadcda32-3d48-4925-b815-42bf204a7539" providerId="ADAL" clId="{7B19F5DA-1311-4C30-BCC8-00EA956D4BAC}" dt="2019-10-22T08:21:35.153" v="18481" actId="20577"/>
        <pc:sldMkLst>
          <pc:docMk/>
          <pc:sldMk cId="629461397" sldId="359"/>
        </pc:sldMkLst>
        <pc:spChg chg="mod">
          <ac:chgData name="Stefan Hermann Strüder" userId="cadcda32-3d48-4925-b815-42bf204a7539" providerId="ADAL" clId="{7B19F5DA-1311-4C30-BCC8-00EA956D4BAC}" dt="2019-10-11T14:41:15.638" v="5171" actId="208"/>
          <ac:spMkLst>
            <pc:docMk/>
            <pc:sldMk cId="629461397" sldId="359"/>
            <ac:spMk id="15" creationId="{D5772F75-B0ED-4D2D-8C1F-8F24B3D58DE9}"/>
          </ac:spMkLst>
        </pc:spChg>
        <pc:spChg chg="mod">
          <ac:chgData name="Stefan Hermann Strüder" userId="cadcda32-3d48-4925-b815-42bf204a7539" providerId="ADAL" clId="{7B19F5DA-1311-4C30-BCC8-00EA956D4BAC}" dt="2019-10-11T14:39:57.282" v="5159" actId="207"/>
          <ac:spMkLst>
            <pc:docMk/>
            <pc:sldMk cId="629461397" sldId="359"/>
            <ac:spMk id="21" creationId="{EDE361E0-2EAD-47FC-BF33-38EBA9AD4306}"/>
          </ac:spMkLst>
        </pc:spChg>
        <pc:spChg chg="mod">
          <ac:chgData name="Stefan Hermann Strüder" userId="cadcda32-3d48-4925-b815-42bf204a7539" providerId="ADAL" clId="{7B19F5DA-1311-4C30-BCC8-00EA956D4BAC}" dt="2019-10-11T14:39:54.259" v="5158" actId="207"/>
          <ac:spMkLst>
            <pc:docMk/>
            <pc:sldMk cId="629461397" sldId="359"/>
            <ac:spMk id="22" creationId="{B30828C0-DF02-4A9E-832A-267C664B5CA5}"/>
          </ac:spMkLst>
        </pc:spChg>
        <pc:spChg chg="mod">
          <ac:chgData name="Stefan Hermann Strüder" userId="cadcda32-3d48-4925-b815-42bf204a7539" providerId="ADAL" clId="{7B19F5DA-1311-4C30-BCC8-00EA956D4BAC}" dt="2019-10-20T13:12:41.762" v="13730" actId="20577"/>
          <ac:spMkLst>
            <pc:docMk/>
            <pc:sldMk cId="629461397" sldId="359"/>
            <ac:spMk id="25" creationId="{C3849084-5EF3-4349-B298-3EBB2590A830}"/>
          </ac:spMkLst>
        </pc:spChg>
        <pc:spChg chg="mod">
          <ac:chgData name="Stefan Hermann Strüder" userId="cadcda32-3d48-4925-b815-42bf204a7539" providerId="ADAL" clId="{7B19F5DA-1311-4C30-BCC8-00EA956D4BAC}" dt="2019-10-11T14:39:50.546" v="5157" actId="207"/>
          <ac:spMkLst>
            <pc:docMk/>
            <pc:sldMk cId="629461397" sldId="359"/>
            <ac:spMk id="26" creationId="{3937FA0B-A372-460F-A2B1-C7BCA2F30921}"/>
          </ac:spMkLst>
        </pc:spChg>
        <pc:spChg chg="del">
          <ac:chgData name="Stefan Hermann Strüder" userId="cadcda32-3d48-4925-b815-42bf204a7539" providerId="ADAL" clId="{7B19F5DA-1311-4C30-BCC8-00EA956D4BAC}" dt="2019-10-20T08:52:17.340" v="11788" actId="478"/>
          <ac:spMkLst>
            <pc:docMk/>
            <pc:sldMk cId="629461397" sldId="359"/>
            <ac:spMk id="42" creationId="{1175CAE0-F846-44E0-91AE-A7CA9494A640}"/>
          </ac:spMkLst>
        </pc:spChg>
        <pc:spChg chg="add del">
          <ac:chgData name="Stefan Hermann Strüder" userId="cadcda32-3d48-4925-b815-42bf204a7539" providerId="ADAL" clId="{7B19F5DA-1311-4C30-BCC8-00EA956D4BAC}" dt="2019-10-20T09:32:14.231" v="12988" actId="478"/>
          <ac:spMkLst>
            <pc:docMk/>
            <pc:sldMk cId="629461397" sldId="359"/>
            <ac:spMk id="50" creationId="{49AF6EC5-EB29-4B07-96A3-E402BAB03389}"/>
          </ac:spMkLst>
        </pc:spChg>
        <pc:spChg chg="add">
          <ac:chgData name="Stefan Hermann Strüder" userId="cadcda32-3d48-4925-b815-42bf204a7539" providerId="ADAL" clId="{7B19F5DA-1311-4C30-BCC8-00EA956D4BAC}" dt="2019-10-20T08:52:18.245" v="11789"/>
          <ac:spMkLst>
            <pc:docMk/>
            <pc:sldMk cId="629461397" sldId="359"/>
            <ac:spMk id="52" creationId="{631B218D-80EB-468D-961E-40D16D634F36}"/>
          </ac:spMkLst>
        </pc:spChg>
        <pc:spChg chg="add">
          <ac:chgData name="Stefan Hermann Strüder" userId="cadcda32-3d48-4925-b815-42bf204a7539" providerId="ADAL" clId="{7B19F5DA-1311-4C30-BCC8-00EA956D4BAC}" dt="2019-10-20T09:32:15.088" v="12989"/>
          <ac:spMkLst>
            <pc:docMk/>
            <pc:sldMk cId="629461397" sldId="359"/>
            <ac:spMk id="53" creationId="{2C205608-7AB1-47BD-B64E-0957A0723267}"/>
          </ac:spMkLst>
        </pc:spChg>
        <pc:graphicFrameChg chg="del">
          <ac:chgData name="Stefan Hermann Strüder" userId="cadcda32-3d48-4925-b815-42bf204a7539" providerId="ADAL" clId="{7B19F5DA-1311-4C30-BCC8-00EA956D4BAC}" dt="2019-10-11T15:25:58.174" v="5768" actId="478"/>
          <ac:graphicFrameMkLst>
            <pc:docMk/>
            <pc:sldMk cId="629461397" sldId="359"/>
            <ac:graphicFrameMk id="28" creationId="{65E0F769-6A06-4F7B-BDCA-4F025C529FC0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0:34.940" v="13847"/>
          <ac:graphicFrameMkLst>
            <pc:docMk/>
            <pc:sldMk cId="629461397" sldId="359"/>
            <ac:graphicFrameMk id="42" creationId="{8EBF71FF-7E1D-44A2-AA96-556039C65E1A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0:34.302" v="13846" actId="478"/>
          <ac:graphicFrameMkLst>
            <pc:docMk/>
            <pc:sldMk cId="629461397" sldId="359"/>
            <ac:graphicFrameMk id="51" creationId="{EE593FB9-8960-4F26-8562-3F87664D3437}"/>
          </ac:graphicFrameMkLst>
        </pc:graphicFrameChg>
      </pc:sldChg>
      <pc:sldChg chg="addSp delSp modSp add ord modNotesTx">
        <pc:chgData name="Stefan Hermann Strüder" userId="cadcda32-3d48-4925-b815-42bf204a7539" providerId="ADAL" clId="{7B19F5DA-1311-4C30-BCC8-00EA956D4BAC}" dt="2019-10-22T08:24:00.149" v="18811" actId="20577"/>
        <pc:sldMkLst>
          <pc:docMk/>
          <pc:sldMk cId="340866199" sldId="360"/>
        </pc:sldMkLst>
        <pc:spChg chg="mod">
          <ac:chgData name="Stefan Hermann Strüder" userId="cadcda32-3d48-4925-b815-42bf204a7539" providerId="ADAL" clId="{7B19F5DA-1311-4C30-BCC8-00EA956D4BAC}" dt="2019-10-11T14:41:21.555" v="5172" actId="208"/>
          <ac:spMkLst>
            <pc:docMk/>
            <pc:sldMk cId="340866199" sldId="360"/>
            <ac:spMk id="15" creationId="{D5772F75-B0ED-4D2D-8C1F-8F24B3D58DE9}"/>
          </ac:spMkLst>
        </pc:spChg>
        <pc:spChg chg="mod">
          <ac:chgData name="Stefan Hermann Strüder" userId="cadcda32-3d48-4925-b815-42bf204a7539" providerId="ADAL" clId="{7B19F5DA-1311-4C30-BCC8-00EA956D4BAC}" dt="2019-10-20T13:12:44.102" v="13731" actId="20577"/>
          <ac:spMkLst>
            <pc:docMk/>
            <pc:sldMk cId="340866199" sldId="360"/>
            <ac:spMk id="25" creationId="{C3849084-5EF3-4349-B298-3EBB2590A830}"/>
          </ac:spMkLst>
        </pc:spChg>
        <pc:spChg chg="mod">
          <ac:chgData name="Stefan Hermann Strüder" userId="cadcda32-3d48-4925-b815-42bf204a7539" providerId="ADAL" clId="{7B19F5DA-1311-4C30-BCC8-00EA956D4BAC}" dt="2019-10-11T14:40:09.980" v="5162" actId="207"/>
          <ac:spMkLst>
            <pc:docMk/>
            <pc:sldMk cId="340866199" sldId="360"/>
            <ac:spMk id="27" creationId="{6DF176F8-5824-4312-885D-F2E947F75CC0}"/>
          </ac:spMkLst>
        </pc:spChg>
        <pc:spChg chg="del">
          <ac:chgData name="Stefan Hermann Strüder" userId="cadcda32-3d48-4925-b815-42bf204a7539" providerId="ADAL" clId="{7B19F5DA-1311-4C30-BCC8-00EA956D4BAC}" dt="2019-10-20T08:52:20.931" v="11790" actId="478"/>
          <ac:spMkLst>
            <pc:docMk/>
            <pc:sldMk cId="340866199" sldId="360"/>
            <ac:spMk id="42" creationId="{1175CAE0-F846-44E0-91AE-A7CA9494A640}"/>
          </ac:spMkLst>
        </pc:spChg>
        <pc:spChg chg="add del">
          <ac:chgData name="Stefan Hermann Strüder" userId="cadcda32-3d48-4925-b815-42bf204a7539" providerId="ADAL" clId="{7B19F5DA-1311-4C30-BCC8-00EA956D4BAC}" dt="2019-10-20T09:32:19.475" v="12990" actId="478"/>
          <ac:spMkLst>
            <pc:docMk/>
            <pc:sldMk cId="340866199" sldId="360"/>
            <ac:spMk id="50" creationId="{6C306083-C58A-46F1-AAF2-563F60214A03}"/>
          </ac:spMkLst>
        </pc:spChg>
        <pc:spChg chg="add">
          <ac:chgData name="Stefan Hermann Strüder" userId="cadcda32-3d48-4925-b815-42bf204a7539" providerId="ADAL" clId="{7B19F5DA-1311-4C30-BCC8-00EA956D4BAC}" dt="2019-10-20T08:52:22.008" v="11791"/>
          <ac:spMkLst>
            <pc:docMk/>
            <pc:sldMk cId="340866199" sldId="360"/>
            <ac:spMk id="52" creationId="{4E0D658E-4FBA-4ADB-BC74-B4E45AF4F330}"/>
          </ac:spMkLst>
        </pc:spChg>
        <pc:spChg chg="add">
          <ac:chgData name="Stefan Hermann Strüder" userId="cadcda32-3d48-4925-b815-42bf204a7539" providerId="ADAL" clId="{7B19F5DA-1311-4C30-BCC8-00EA956D4BAC}" dt="2019-10-20T09:32:20.311" v="12991"/>
          <ac:spMkLst>
            <pc:docMk/>
            <pc:sldMk cId="340866199" sldId="360"/>
            <ac:spMk id="53" creationId="{4E7C259E-03A4-4C23-B678-424EC0F51CBC}"/>
          </ac:spMkLst>
        </pc:spChg>
        <pc:graphicFrameChg chg="del">
          <ac:chgData name="Stefan Hermann Strüder" userId="cadcda32-3d48-4925-b815-42bf204a7539" providerId="ADAL" clId="{7B19F5DA-1311-4C30-BCC8-00EA956D4BAC}" dt="2019-10-11T15:26:03.101" v="5770" actId="478"/>
          <ac:graphicFrameMkLst>
            <pc:docMk/>
            <pc:sldMk cId="340866199" sldId="360"/>
            <ac:graphicFrameMk id="28" creationId="{65E0F769-6A06-4F7B-BDCA-4F025C529FC0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0:39.366" v="13849"/>
          <ac:graphicFrameMkLst>
            <pc:docMk/>
            <pc:sldMk cId="340866199" sldId="360"/>
            <ac:graphicFrameMk id="42" creationId="{2CD7661E-9D34-4D4A-AA46-AB17C88E83E3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0:38.550" v="13848" actId="478"/>
          <ac:graphicFrameMkLst>
            <pc:docMk/>
            <pc:sldMk cId="340866199" sldId="360"/>
            <ac:graphicFrameMk id="51" creationId="{717C011E-673B-4530-9EEF-9FAFE0006A36}"/>
          </ac:graphicFrameMkLst>
        </pc:graphicFrameChg>
      </pc:sldChg>
      <pc:sldChg chg="addSp delSp modSp add ord modNotesTx">
        <pc:chgData name="Stefan Hermann Strüder" userId="cadcda32-3d48-4925-b815-42bf204a7539" providerId="ADAL" clId="{7B19F5DA-1311-4C30-BCC8-00EA956D4BAC}" dt="2019-10-22T08:25:48.149" v="18947" actId="20577"/>
        <pc:sldMkLst>
          <pc:docMk/>
          <pc:sldMk cId="3860341167" sldId="361"/>
        </pc:sldMkLst>
        <pc:spChg chg="mod">
          <ac:chgData name="Stefan Hermann Strüder" userId="cadcda32-3d48-4925-b815-42bf204a7539" providerId="ADAL" clId="{7B19F5DA-1311-4C30-BCC8-00EA956D4BAC}" dt="2019-10-11T14:41:26.628" v="5173" actId="208"/>
          <ac:spMkLst>
            <pc:docMk/>
            <pc:sldMk cId="3860341167" sldId="361"/>
            <ac:spMk id="15" creationId="{D5772F75-B0ED-4D2D-8C1F-8F24B3D58DE9}"/>
          </ac:spMkLst>
        </pc:spChg>
        <pc:spChg chg="mod">
          <ac:chgData name="Stefan Hermann Strüder" userId="cadcda32-3d48-4925-b815-42bf204a7539" providerId="ADAL" clId="{7B19F5DA-1311-4C30-BCC8-00EA956D4BAC}" dt="2019-10-20T13:12:46.361" v="13732" actId="20577"/>
          <ac:spMkLst>
            <pc:docMk/>
            <pc:sldMk cId="3860341167" sldId="361"/>
            <ac:spMk id="25" creationId="{C3849084-5EF3-4349-B298-3EBB2590A830}"/>
          </ac:spMkLst>
        </pc:spChg>
        <pc:spChg chg="mod">
          <ac:chgData name="Stefan Hermann Strüder" userId="cadcda32-3d48-4925-b815-42bf204a7539" providerId="ADAL" clId="{7B19F5DA-1311-4C30-BCC8-00EA956D4BAC}" dt="2019-10-11T14:40:35.784" v="5167" actId="207"/>
          <ac:spMkLst>
            <pc:docMk/>
            <pc:sldMk cId="3860341167" sldId="361"/>
            <ac:spMk id="29" creationId="{71B3B379-7E78-4B71-99A5-E61113772A77}"/>
          </ac:spMkLst>
        </pc:spChg>
        <pc:spChg chg="mod">
          <ac:chgData name="Stefan Hermann Strüder" userId="cadcda32-3d48-4925-b815-42bf204a7539" providerId="ADAL" clId="{7B19F5DA-1311-4C30-BCC8-00EA956D4BAC}" dt="2019-10-11T14:40:31.952" v="5166" actId="207"/>
          <ac:spMkLst>
            <pc:docMk/>
            <pc:sldMk cId="3860341167" sldId="361"/>
            <ac:spMk id="30" creationId="{8F2E76CF-BB5A-492F-950F-818EB9279411}"/>
          </ac:spMkLst>
        </pc:spChg>
        <pc:spChg chg="mod">
          <ac:chgData name="Stefan Hermann Strüder" userId="cadcda32-3d48-4925-b815-42bf204a7539" providerId="ADAL" clId="{7B19F5DA-1311-4C30-BCC8-00EA956D4BAC}" dt="2019-10-11T14:40:28.942" v="5165" actId="207"/>
          <ac:spMkLst>
            <pc:docMk/>
            <pc:sldMk cId="3860341167" sldId="361"/>
            <ac:spMk id="31" creationId="{5DE6D12F-3163-433A-A3FD-D6D00C01F436}"/>
          </ac:spMkLst>
        </pc:spChg>
        <pc:spChg chg="del">
          <ac:chgData name="Stefan Hermann Strüder" userId="cadcda32-3d48-4925-b815-42bf204a7539" providerId="ADAL" clId="{7B19F5DA-1311-4C30-BCC8-00EA956D4BAC}" dt="2019-10-20T08:52:25.387" v="11792" actId="478"/>
          <ac:spMkLst>
            <pc:docMk/>
            <pc:sldMk cId="3860341167" sldId="361"/>
            <ac:spMk id="42" creationId="{1175CAE0-F846-44E0-91AE-A7CA9494A640}"/>
          </ac:spMkLst>
        </pc:spChg>
        <pc:spChg chg="add del">
          <ac:chgData name="Stefan Hermann Strüder" userId="cadcda32-3d48-4925-b815-42bf204a7539" providerId="ADAL" clId="{7B19F5DA-1311-4C30-BCC8-00EA956D4BAC}" dt="2019-10-20T09:32:22.219" v="12992" actId="478"/>
          <ac:spMkLst>
            <pc:docMk/>
            <pc:sldMk cId="3860341167" sldId="361"/>
            <ac:spMk id="50" creationId="{98B4F951-0D5A-40B0-A1D1-4C5B7BFD1B24}"/>
          </ac:spMkLst>
        </pc:spChg>
        <pc:spChg chg="add mod">
          <ac:chgData name="Stefan Hermann Strüder" userId="cadcda32-3d48-4925-b815-42bf204a7539" providerId="ADAL" clId="{7B19F5DA-1311-4C30-BCC8-00EA956D4BAC}" dt="2019-10-20T08:52:50.499" v="11797" actId="1076"/>
          <ac:spMkLst>
            <pc:docMk/>
            <pc:sldMk cId="3860341167" sldId="361"/>
            <ac:spMk id="52" creationId="{BD3F1F42-0A04-4486-91DE-3B87A0A9DE18}"/>
          </ac:spMkLst>
        </pc:spChg>
        <pc:spChg chg="add">
          <ac:chgData name="Stefan Hermann Strüder" userId="cadcda32-3d48-4925-b815-42bf204a7539" providerId="ADAL" clId="{7B19F5DA-1311-4C30-BCC8-00EA956D4BAC}" dt="2019-10-20T09:32:23.120" v="12993"/>
          <ac:spMkLst>
            <pc:docMk/>
            <pc:sldMk cId="3860341167" sldId="361"/>
            <ac:spMk id="53" creationId="{FB32221C-CA1F-49D9-B8A5-A049F2506F53}"/>
          </ac:spMkLst>
        </pc:spChg>
        <pc:graphicFrameChg chg="del">
          <ac:chgData name="Stefan Hermann Strüder" userId="cadcda32-3d48-4925-b815-42bf204a7539" providerId="ADAL" clId="{7B19F5DA-1311-4C30-BCC8-00EA956D4BAC}" dt="2019-10-11T15:26:07.875" v="5772" actId="478"/>
          <ac:graphicFrameMkLst>
            <pc:docMk/>
            <pc:sldMk cId="3860341167" sldId="361"/>
            <ac:graphicFrameMk id="28" creationId="{65E0F769-6A06-4F7B-BDCA-4F025C529FC0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0:43.094" v="13851"/>
          <ac:graphicFrameMkLst>
            <pc:docMk/>
            <pc:sldMk cId="3860341167" sldId="361"/>
            <ac:graphicFrameMk id="42" creationId="{617CDF92-E6DF-4FC1-B971-AB816E16BAF8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0:42.249" v="13850" actId="478"/>
          <ac:graphicFrameMkLst>
            <pc:docMk/>
            <pc:sldMk cId="3860341167" sldId="361"/>
            <ac:graphicFrameMk id="51" creationId="{7D12C3D3-2104-4583-98B5-276A359FE76F}"/>
          </ac:graphicFrameMkLst>
        </pc:graphicFrameChg>
      </pc:sldChg>
      <pc:sldChg chg="addSp delSp modSp add modNotesTx">
        <pc:chgData name="Stefan Hermann Strüder" userId="cadcda32-3d48-4925-b815-42bf204a7539" providerId="ADAL" clId="{7B19F5DA-1311-4C30-BCC8-00EA956D4BAC}" dt="2019-10-22T08:16:36.325" v="17999" actId="20577"/>
        <pc:sldMkLst>
          <pc:docMk/>
          <pc:sldMk cId="1467236685" sldId="362"/>
        </pc:sldMkLst>
        <pc:spChg chg="mod">
          <ac:chgData name="Stefan Hermann Strüder" userId="cadcda32-3d48-4925-b815-42bf204a7539" providerId="ADAL" clId="{7B19F5DA-1311-4C30-BCC8-00EA956D4BAC}" dt="2019-10-16T15:41:48.698" v="11096" actId="15"/>
          <ac:spMkLst>
            <pc:docMk/>
            <pc:sldMk cId="1467236685" sldId="362"/>
            <ac:spMk id="11" creationId="{62CACC64-0AD2-4AE4-B840-F7F5458FC719}"/>
          </ac:spMkLst>
        </pc:spChg>
        <pc:spChg chg="mod">
          <ac:chgData name="Stefan Hermann Strüder" userId="cadcda32-3d48-4925-b815-42bf204a7539" providerId="ADAL" clId="{7B19F5DA-1311-4C30-BCC8-00EA956D4BAC}" dt="2019-10-20T13:12:21.533" v="13724" actId="20577"/>
          <ac:spMkLst>
            <pc:docMk/>
            <pc:sldMk cId="1467236685" sldId="362"/>
            <ac:spMk id="25" creationId="{C3849084-5EF3-4349-B298-3EBB2590A830}"/>
          </ac:spMkLst>
        </pc:spChg>
        <pc:graphicFrameChg chg="add del">
          <ac:chgData name="Stefan Hermann Strüder" userId="cadcda32-3d48-4925-b815-42bf204a7539" providerId="ADAL" clId="{7B19F5DA-1311-4C30-BCC8-00EA956D4BAC}" dt="2019-10-20T13:20:10.627" v="13840" actId="478"/>
          <ac:graphicFrameMkLst>
            <pc:docMk/>
            <pc:sldMk cId="1467236685" sldId="362"/>
            <ac:graphicFrameMk id="13" creationId="{99801ABF-0895-44B6-B054-6147473B7E11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0:11.568" v="13841"/>
          <ac:graphicFrameMkLst>
            <pc:docMk/>
            <pc:sldMk cId="1467236685" sldId="362"/>
            <ac:graphicFrameMk id="14" creationId="{DA927284-8A97-4EBA-8866-8805BC49316E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5:41.762" v="5760" actId="478"/>
          <ac:graphicFrameMkLst>
            <pc:docMk/>
            <pc:sldMk cId="1467236685" sldId="362"/>
            <ac:graphicFrameMk id="28" creationId="{65E0F769-6A06-4F7B-BDCA-4F025C529FC0}"/>
          </ac:graphicFrameMkLst>
        </pc:graphicFrameChg>
      </pc:sldChg>
      <pc:sldChg chg="addSp delSp modSp add ord modNotesTx">
        <pc:chgData name="Stefan Hermann Strüder" userId="cadcda32-3d48-4925-b815-42bf204a7539" providerId="ADAL" clId="{7B19F5DA-1311-4C30-BCC8-00EA956D4BAC}" dt="2019-10-23T08:20:16.760" v="24886" actId="20577"/>
        <pc:sldMkLst>
          <pc:docMk/>
          <pc:sldMk cId="1448780597" sldId="363"/>
        </pc:sldMkLst>
        <pc:spChg chg="add mod">
          <ac:chgData name="Stefan Hermann Strüder" userId="cadcda32-3d48-4925-b815-42bf204a7539" providerId="ADAL" clId="{7B19F5DA-1311-4C30-BCC8-00EA956D4BAC}" dt="2019-10-20T13:02:18.737" v="13635" actId="1076"/>
          <ac:spMkLst>
            <pc:docMk/>
            <pc:sldMk cId="1448780597" sldId="363"/>
            <ac:spMk id="2" creationId="{6C65578B-3365-4B92-9A58-FDFE70E81E84}"/>
          </ac:spMkLst>
        </pc:spChg>
        <pc:spChg chg="add mod topLvl">
          <ac:chgData name="Stefan Hermann Strüder" userId="cadcda32-3d48-4925-b815-42bf204a7539" providerId="ADAL" clId="{7B19F5DA-1311-4C30-BCC8-00EA956D4BAC}" dt="2019-10-16T09:06:16.072" v="9018" actId="404"/>
          <ac:spMkLst>
            <pc:docMk/>
            <pc:sldMk cId="1448780597" sldId="363"/>
            <ac:spMk id="3" creationId="{1CAC7094-C722-4928-8356-C048F4F4428C}"/>
          </ac:spMkLst>
        </pc:spChg>
        <pc:spChg chg="add mod topLvl">
          <ac:chgData name="Stefan Hermann Strüder" userId="cadcda32-3d48-4925-b815-42bf204a7539" providerId="ADAL" clId="{7B19F5DA-1311-4C30-BCC8-00EA956D4BAC}" dt="2019-10-16T09:06:16.072" v="9018" actId="404"/>
          <ac:spMkLst>
            <pc:docMk/>
            <pc:sldMk cId="1448780597" sldId="363"/>
            <ac:spMk id="6" creationId="{C590057F-D333-44D9-B6F4-46B2736DBCFA}"/>
          </ac:spMkLst>
        </pc:spChg>
        <pc:spChg chg="mod topLvl">
          <ac:chgData name="Stefan Hermann Strüder" userId="cadcda32-3d48-4925-b815-42bf204a7539" providerId="ADAL" clId="{7B19F5DA-1311-4C30-BCC8-00EA956D4BAC}" dt="2019-10-23T08:02:29.629" v="24885" actId="20577"/>
          <ac:spMkLst>
            <pc:docMk/>
            <pc:sldMk cId="1448780597" sldId="363"/>
            <ac:spMk id="11" creationId="{62CACC64-0AD2-4AE4-B840-F7F5458FC719}"/>
          </ac:spMkLst>
        </pc:spChg>
        <pc:spChg chg="del">
          <ac:chgData name="Stefan Hermann Strüder" userId="cadcda32-3d48-4925-b815-42bf204a7539" providerId="ADAL" clId="{7B19F5DA-1311-4C30-BCC8-00EA956D4BAC}" dt="2019-10-16T09:21:14.332" v="9324" actId="478"/>
          <ac:spMkLst>
            <pc:docMk/>
            <pc:sldMk cId="1448780597" sldId="363"/>
            <ac:spMk id="12" creationId="{0980885C-54F5-49A3-A25C-A5511975E2CF}"/>
          </ac:spMkLst>
        </pc:spChg>
        <pc:spChg chg="add mod topLvl">
          <ac:chgData name="Stefan Hermann Strüder" userId="cadcda32-3d48-4925-b815-42bf204a7539" providerId="ADAL" clId="{7B19F5DA-1311-4C30-BCC8-00EA956D4BAC}" dt="2019-10-16T09:06:16.072" v="9018" actId="404"/>
          <ac:spMkLst>
            <pc:docMk/>
            <pc:sldMk cId="1448780597" sldId="363"/>
            <ac:spMk id="15" creationId="{4993E74D-FDD2-4191-A11E-577EE4BC4DA1}"/>
          </ac:spMkLst>
        </pc:spChg>
        <pc:spChg chg="add mod topLvl">
          <ac:chgData name="Stefan Hermann Strüder" userId="cadcda32-3d48-4925-b815-42bf204a7539" providerId="ADAL" clId="{7B19F5DA-1311-4C30-BCC8-00EA956D4BAC}" dt="2019-10-16T09:06:16.072" v="9018" actId="404"/>
          <ac:spMkLst>
            <pc:docMk/>
            <pc:sldMk cId="1448780597" sldId="363"/>
            <ac:spMk id="16" creationId="{BE4D2B2E-B2DF-4A0A-8CF6-A011CFB15CA7}"/>
          </ac:spMkLst>
        </pc:spChg>
        <pc:spChg chg="add mod topLvl">
          <ac:chgData name="Stefan Hermann Strüder" userId="cadcda32-3d48-4925-b815-42bf204a7539" providerId="ADAL" clId="{7B19F5DA-1311-4C30-BCC8-00EA956D4BAC}" dt="2019-10-16T09:06:16.072" v="9018" actId="404"/>
          <ac:spMkLst>
            <pc:docMk/>
            <pc:sldMk cId="1448780597" sldId="363"/>
            <ac:spMk id="17" creationId="{7DC1053F-DCE8-4D3F-A762-484070E21E53}"/>
          </ac:spMkLst>
        </pc:spChg>
        <pc:spChg chg="add mod">
          <ac:chgData name="Stefan Hermann Strüder" userId="cadcda32-3d48-4925-b815-42bf204a7539" providerId="ADAL" clId="{7B19F5DA-1311-4C30-BCC8-00EA956D4BAC}" dt="2019-10-20T12:12:09.696" v="13205" actId="20577"/>
          <ac:spMkLst>
            <pc:docMk/>
            <pc:sldMk cId="1448780597" sldId="363"/>
            <ac:spMk id="22" creationId="{A9FB44F7-0D67-4F86-A3CE-3837A5A92D7C}"/>
          </ac:spMkLst>
        </pc:spChg>
        <pc:spChg chg="mod">
          <ac:chgData name="Stefan Hermann Strüder" userId="cadcda32-3d48-4925-b815-42bf204a7539" providerId="ADAL" clId="{7B19F5DA-1311-4C30-BCC8-00EA956D4BAC}" dt="2019-10-20T13:58:19.478" v="14307" actId="20577"/>
          <ac:spMkLst>
            <pc:docMk/>
            <pc:sldMk cId="1448780597" sldId="363"/>
            <ac:spMk id="25" creationId="{C3849084-5EF3-4349-B298-3EBB2590A830}"/>
          </ac:spMkLst>
        </pc:spChg>
        <pc:spChg chg="add mod">
          <ac:chgData name="Stefan Hermann Strüder" userId="cadcda32-3d48-4925-b815-42bf204a7539" providerId="ADAL" clId="{7B19F5DA-1311-4C30-BCC8-00EA956D4BAC}" dt="2019-10-20T09:31:00.577" v="12937" actId="1076"/>
          <ac:spMkLst>
            <pc:docMk/>
            <pc:sldMk cId="1448780597" sldId="363"/>
            <ac:spMk id="26" creationId="{D259459F-1BC6-4FF1-996E-9E04470B2DE1}"/>
          </ac:spMkLst>
        </pc:spChg>
        <pc:spChg chg="add del mod">
          <ac:chgData name="Stefan Hermann Strüder" userId="cadcda32-3d48-4925-b815-42bf204a7539" providerId="ADAL" clId="{7B19F5DA-1311-4C30-BCC8-00EA956D4BAC}" dt="2019-10-20T09:31:01.798" v="12938" actId="478"/>
          <ac:spMkLst>
            <pc:docMk/>
            <pc:sldMk cId="1448780597" sldId="363"/>
            <ac:spMk id="27" creationId="{A702C4E8-B5F0-448E-8A62-6DEC70AEEDDE}"/>
          </ac:spMkLst>
        </pc:spChg>
        <pc:spChg chg="add del mod">
          <ac:chgData name="Stefan Hermann Strüder" userId="cadcda32-3d48-4925-b815-42bf204a7539" providerId="ADAL" clId="{7B19F5DA-1311-4C30-BCC8-00EA956D4BAC}" dt="2019-10-20T09:24:34.905" v="12772" actId="478"/>
          <ac:spMkLst>
            <pc:docMk/>
            <pc:sldMk cId="1448780597" sldId="363"/>
            <ac:spMk id="32" creationId="{A38FC9CC-E00B-4DBE-B5EC-BF32CB10C309}"/>
          </ac:spMkLst>
        </pc:spChg>
        <pc:grpChg chg="add del mod topLvl">
          <ac:chgData name="Stefan Hermann Strüder" userId="cadcda32-3d48-4925-b815-42bf204a7539" providerId="ADAL" clId="{7B19F5DA-1311-4C30-BCC8-00EA956D4BAC}" dt="2019-10-16T09:05:51.236" v="9012" actId="165"/>
          <ac:grpSpMkLst>
            <pc:docMk/>
            <pc:sldMk cId="1448780597" sldId="363"/>
            <ac:grpSpMk id="2" creationId="{875584C6-2611-47FC-8F59-DE1AFF81FCAA}"/>
          </ac:grpSpMkLst>
        </pc:grpChg>
        <pc:grpChg chg="add del mod">
          <ac:chgData name="Stefan Hermann Strüder" userId="cadcda32-3d48-4925-b815-42bf204a7539" providerId="ADAL" clId="{7B19F5DA-1311-4C30-BCC8-00EA956D4BAC}" dt="2019-10-16T09:05:24.851" v="9005" actId="165"/>
          <ac:grpSpMkLst>
            <pc:docMk/>
            <pc:sldMk cId="1448780597" sldId="363"/>
            <ac:grpSpMk id="22" creationId="{630948AD-2919-47CB-B6B2-CBFAFEA4D529}"/>
          </ac:grpSpMkLst>
        </pc:grpChg>
        <pc:grpChg chg="add del mod topLvl">
          <ac:chgData name="Stefan Hermann Strüder" userId="cadcda32-3d48-4925-b815-42bf204a7539" providerId="ADAL" clId="{7B19F5DA-1311-4C30-BCC8-00EA956D4BAC}" dt="2019-10-16T09:05:47.379" v="9011" actId="165"/>
          <ac:grpSpMkLst>
            <pc:docMk/>
            <pc:sldMk cId="1448780597" sldId="363"/>
            <ac:grpSpMk id="28" creationId="{9E38184E-93C5-427F-BDF0-30DC3140BEE2}"/>
          </ac:grpSpMkLst>
        </pc:grpChg>
        <pc:grpChg chg="add del mod">
          <ac:chgData name="Stefan Hermann Strüder" userId="cadcda32-3d48-4925-b815-42bf204a7539" providerId="ADAL" clId="{7B19F5DA-1311-4C30-BCC8-00EA956D4BAC}" dt="2019-10-16T09:05:43.770" v="9010" actId="165"/>
          <ac:grpSpMkLst>
            <pc:docMk/>
            <pc:sldMk cId="1448780597" sldId="363"/>
            <ac:grpSpMk id="29" creationId="{57A284B5-E3F0-4126-A32A-D1F3DF6B67B3}"/>
          </ac:grpSpMkLst>
        </pc:grpChg>
        <pc:grpChg chg="add del mod topLvl">
          <ac:chgData name="Stefan Hermann Strüder" userId="cadcda32-3d48-4925-b815-42bf204a7539" providerId="ADAL" clId="{7B19F5DA-1311-4C30-BCC8-00EA956D4BAC}" dt="2019-10-20T09:00:36.141" v="11924" actId="478"/>
          <ac:grpSpMkLst>
            <pc:docMk/>
            <pc:sldMk cId="1448780597" sldId="363"/>
            <ac:grpSpMk id="30" creationId="{1C02D2F4-886E-4AB4-8963-E595C141E4F4}"/>
          </ac:grpSpMkLst>
        </pc:grpChg>
        <pc:grpChg chg="add del mod">
          <ac:chgData name="Stefan Hermann Strüder" userId="cadcda32-3d48-4925-b815-42bf204a7539" providerId="ADAL" clId="{7B19F5DA-1311-4C30-BCC8-00EA956D4BAC}" dt="2019-10-20T09:00:33.338" v="11923" actId="165"/>
          <ac:grpSpMkLst>
            <pc:docMk/>
            <pc:sldMk cId="1448780597" sldId="363"/>
            <ac:grpSpMk id="31" creationId="{6CDF20CF-776A-4AE9-91A8-C5D8DD6C85C5}"/>
          </ac:grpSpMkLst>
        </pc:grpChg>
        <pc:grpChg chg="del">
          <ac:chgData name="Stefan Hermann Strüder" userId="cadcda32-3d48-4925-b815-42bf204a7539" providerId="ADAL" clId="{7B19F5DA-1311-4C30-BCC8-00EA956D4BAC}" dt="2019-10-13T09:22:21.273" v="6885" actId="478"/>
          <ac:grpSpMkLst>
            <pc:docMk/>
            <pc:sldMk cId="1448780597" sldId="363"/>
            <ac:grpSpMk id="87" creationId="{6775A51E-ED5C-4ECE-8EF5-3B58AC1970A1}"/>
          </ac:grpSpMkLst>
        </pc:grpChg>
        <pc:graphicFrameChg chg="del">
          <ac:chgData name="Stefan Hermann Strüder" userId="cadcda32-3d48-4925-b815-42bf204a7539" providerId="ADAL" clId="{7B19F5DA-1311-4C30-BCC8-00EA956D4BAC}" dt="2019-10-20T13:22:29.081" v="13866" actId="478"/>
          <ac:graphicFrameMkLst>
            <pc:docMk/>
            <pc:sldMk cId="1448780597" sldId="363"/>
            <ac:graphicFrameMk id="14" creationId="{E2D69A5F-E418-4C01-B58F-DD3BDAF77310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2:29.926" v="13867"/>
          <ac:graphicFrameMkLst>
            <pc:docMk/>
            <pc:sldMk cId="1448780597" sldId="363"/>
            <ac:graphicFrameMk id="15" creationId="{E3520ABD-0EFE-44A7-994A-93C1BBEC4180}"/>
          </ac:graphicFrameMkLst>
        </pc:graphicFrameChg>
        <pc:graphicFrameChg chg="add del mod modGraphic">
          <ac:chgData name="Stefan Hermann Strüder" userId="cadcda32-3d48-4925-b815-42bf204a7539" providerId="ADAL" clId="{7B19F5DA-1311-4C30-BCC8-00EA956D4BAC}" dt="2019-10-16T08:48:38.429" v="8256" actId="478"/>
          <ac:graphicFrameMkLst>
            <pc:docMk/>
            <pc:sldMk cId="1448780597" sldId="363"/>
            <ac:graphicFrameMk id="26" creationId="{8C7CD656-D3D0-4504-93B2-6715BA5D9DB9}"/>
          </ac:graphicFrameMkLst>
        </pc:graphicFrameChg>
        <pc:picChg chg="add mod">
          <ac:chgData name="Stefan Hermann Strüder" userId="cadcda32-3d48-4925-b815-42bf204a7539" providerId="ADAL" clId="{7B19F5DA-1311-4C30-BCC8-00EA956D4BAC}" dt="2019-10-20T09:42:06.194" v="13058" actId="1076"/>
          <ac:picMkLst>
            <pc:docMk/>
            <pc:sldMk cId="1448780597" sldId="363"/>
            <ac:picMk id="7" creationId="{C577A571-B86D-4AA1-B2C8-FA36CB8F4FB2}"/>
          </ac:picMkLst>
        </pc:picChg>
        <pc:cxnChg chg="mod">
          <ac:chgData name="Stefan Hermann Strüder" userId="cadcda32-3d48-4925-b815-42bf204a7539" providerId="ADAL" clId="{7B19F5DA-1311-4C30-BCC8-00EA956D4BAC}" dt="2019-10-13T09:22:21.273" v="6885" actId="478"/>
          <ac:cxnSpMkLst>
            <pc:docMk/>
            <pc:sldMk cId="1448780597" sldId="363"/>
            <ac:cxnSpMk id="7" creationId="{70D97715-7CF8-4FEB-85DC-8BDDD1856E5F}"/>
          </ac:cxnSpMkLst>
        </pc:cxnChg>
        <pc:cxnChg chg="add mod topLvl">
          <ac:chgData name="Stefan Hermann Strüder" userId="cadcda32-3d48-4925-b815-42bf204a7539" providerId="ADAL" clId="{7B19F5DA-1311-4C30-BCC8-00EA956D4BAC}" dt="2019-10-20T09:00:36.141" v="11924" actId="478"/>
          <ac:cxnSpMkLst>
            <pc:docMk/>
            <pc:sldMk cId="1448780597" sldId="363"/>
            <ac:cxnSpMk id="8" creationId="{6C79ADC2-08EE-476C-846B-A0E31E60D835}"/>
          </ac:cxnSpMkLst>
        </pc:cxnChg>
        <pc:cxnChg chg="mod">
          <ac:chgData name="Stefan Hermann Strüder" userId="cadcda32-3d48-4925-b815-42bf204a7539" providerId="ADAL" clId="{7B19F5DA-1311-4C30-BCC8-00EA956D4BAC}" dt="2019-10-13T09:22:21.273" v="6885" actId="478"/>
          <ac:cxnSpMkLst>
            <pc:docMk/>
            <pc:sldMk cId="1448780597" sldId="363"/>
            <ac:cxnSpMk id="9" creationId="{F23A95D9-D0FF-4CAB-A90E-7C5F8DFA6033}"/>
          </ac:cxnSpMkLst>
        </pc:cxnChg>
        <pc:cxnChg chg="add mod topLvl">
          <ac:chgData name="Stefan Hermann Strüder" userId="cadcda32-3d48-4925-b815-42bf204a7539" providerId="ADAL" clId="{7B19F5DA-1311-4C30-BCC8-00EA956D4BAC}" dt="2019-10-20T09:00:36.141" v="11924" actId="478"/>
          <ac:cxnSpMkLst>
            <pc:docMk/>
            <pc:sldMk cId="1448780597" sldId="363"/>
            <ac:cxnSpMk id="10" creationId="{4E73A3EB-4945-43CA-B804-C3EF32EACB69}"/>
          </ac:cxnSpMkLst>
        </pc:cxnChg>
        <pc:cxnChg chg="add mod topLvl">
          <ac:chgData name="Stefan Hermann Strüder" userId="cadcda32-3d48-4925-b815-42bf204a7539" providerId="ADAL" clId="{7B19F5DA-1311-4C30-BCC8-00EA956D4BAC}" dt="2019-10-20T09:00:36.141" v="11924" actId="478"/>
          <ac:cxnSpMkLst>
            <pc:docMk/>
            <pc:sldMk cId="1448780597" sldId="363"/>
            <ac:cxnSpMk id="19" creationId="{34973C20-5D39-4715-BCC9-8965BCA202B6}"/>
          </ac:cxnSpMkLst>
        </pc:cxnChg>
        <pc:cxnChg chg="add mod topLvl">
          <ac:chgData name="Stefan Hermann Strüder" userId="cadcda32-3d48-4925-b815-42bf204a7539" providerId="ADAL" clId="{7B19F5DA-1311-4C30-BCC8-00EA956D4BAC}" dt="2019-10-16T09:05:56.932" v="9013" actId="164"/>
          <ac:cxnSpMkLst>
            <pc:docMk/>
            <pc:sldMk cId="1448780597" sldId="363"/>
            <ac:cxnSpMk id="21" creationId="{0CA22BD3-D3B3-43E0-97FE-D6607A52D377}"/>
          </ac:cxnSpMkLst>
        </pc:cxnChg>
        <pc:cxnChg chg="mod">
          <ac:chgData name="Stefan Hermann Strüder" userId="cadcda32-3d48-4925-b815-42bf204a7539" providerId="ADAL" clId="{7B19F5DA-1311-4C30-BCC8-00EA956D4BAC}" dt="2019-10-13T09:22:21.273" v="6885" actId="478"/>
          <ac:cxnSpMkLst>
            <pc:docMk/>
            <pc:sldMk cId="1448780597" sldId="363"/>
            <ac:cxnSpMk id="22" creationId="{9520A76C-4789-4697-9801-52EE4CD9ECAF}"/>
          </ac:cxnSpMkLst>
        </pc:cxnChg>
        <pc:cxnChg chg="mod">
          <ac:chgData name="Stefan Hermann Strüder" userId="cadcda32-3d48-4925-b815-42bf204a7539" providerId="ADAL" clId="{7B19F5DA-1311-4C30-BCC8-00EA956D4BAC}" dt="2019-10-13T09:22:21.273" v="6885" actId="478"/>
          <ac:cxnSpMkLst>
            <pc:docMk/>
            <pc:sldMk cId="1448780597" sldId="363"/>
            <ac:cxnSpMk id="28" creationId="{4FF66D0B-601B-4544-8345-FBEF9C309B1E}"/>
          </ac:cxnSpMkLst>
        </pc:cxnChg>
        <pc:cxnChg chg="mod">
          <ac:chgData name="Stefan Hermann Strüder" userId="cadcda32-3d48-4925-b815-42bf204a7539" providerId="ADAL" clId="{7B19F5DA-1311-4C30-BCC8-00EA956D4BAC}" dt="2019-10-13T09:22:21.273" v="6885" actId="478"/>
          <ac:cxnSpMkLst>
            <pc:docMk/>
            <pc:sldMk cId="1448780597" sldId="363"/>
            <ac:cxnSpMk id="33" creationId="{92EDD9B4-CF31-41BD-ABF3-DD76812B740A}"/>
          </ac:cxnSpMkLst>
        </pc:cxnChg>
        <pc:cxnChg chg="mod">
          <ac:chgData name="Stefan Hermann Strüder" userId="cadcda32-3d48-4925-b815-42bf204a7539" providerId="ADAL" clId="{7B19F5DA-1311-4C30-BCC8-00EA956D4BAC}" dt="2019-10-13T09:22:21.273" v="6885" actId="478"/>
          <ac:cxnSpMkLst>
            <pc:docMk/>
            <pc:sldMk cId="1448780597" sldId="363"/>
            <ac:cxnSpMk id="35" creationId="{0B0D1C7A-10D9-4487-B470-4BF78D08F31A}"/>
          </ac:cxnSpMkLst>
        </pc:cxnChg>
        <pc:cxnChg chg="mod">
          <ac:chgData name="Stefan Hermann Strüder" userId="cadcda32-3d48-4925-b815-42bf204a7539" providerId="ADAL" clId="{7B19F5DA-1311-4C30-BCC8-00EA956D4BAC}" dt="2019-10-13T09:22:21.273" v="6885" actId="478"/>
          <ac:cxnSpMkLst>
            <pc:docMk/>
            <pc:sldMk cId="1448780597" sldId="363"/>
            <ac:cxnSpMk id="42" creationId="{1D13C051-5773-4CAE-9132-614E0DAE737F}"/>
          </ac:cxnSpMkLst>
        </pc:cxnChg>
        <pc:cxnChg chg="mod">
          <ac:chgData name="Stefan Hermann Strüder" userId="cadcda32-3d48-4925-b815-42bf204a7539" providerId="ADAL" clId="{7B19F5DA-1311-4C30-BCC8-00EA956D4BAC}" dt="2019-10-13T09:22:21.273" v="6885" actId="478"/>
          <ac:cxnSpMkLst>
            <pc:docMk/>
            <pc:sldMk cId="1448780597" sldId="363"/>
            <ac:cxnSpMk id="43" creationId="{911BC150-1E74-439F-A417-2D3CBDC01E13}"/>
          </ac:cxnSpMkLst>
        </pc:cxnChg>
        <pc:cxnChg chg="mod">
          <ac:chgData name="Stefan Hermann Strüder" userId="cadcda32-3d48-4925-b815-42bf204a7539" providerId="ADAL" clId="{7B19F5DA-1311-4C30-BCC8-00EA956D4BAC}" dt="2019-10-13T09:22:21.273" v="6885" actId="478"/>
          <ac:cxnSpMkLst>
            <pc:docMk/>
            <pc:sldMk cId="1448780597" sldId="363"/>
            <ac:cxnSpMk id="46" creationId="{D1AEB0A9-6833-4E6D-B434-F8C7A09B03CA}"/>
          </ac:cxnSpMkLst>
        </pc:cxnChg>
        <pc:cxnChg chg="mod">
          <ac:chgData name="Stefan Hermann Strüder" userId="cadcda32-3d48-4925-b815-42bf204a7539" providerId="ADAL" clId="{7B19F5DA-1311-4C30-BCC8-00EA956D4BAC}" dt="2019-10-13T09:22:21.273" v="6885" actId="478"/>
          <ac:cxnSpMkLst>
            <pc:docMk/>
            <pc:sldMk cId="1448780597" sldId="363"/>
            <ac:cxnSpMk id="60" creationId="{2A3C4AE9-634F-41D1-A6BF-088DAE37A965}"/>
          </ac:cxnSpMkLst>
        </pc:cxnChg>
        <pc:cxnChg chg="mod">
          <ac:chgData name="Stefan Hermann Strüder" userId="cadcda32-3d48-4925-b815-42bf204a7539" providerId="ADAL" clId="{7B19F5DA-1311-4C30-BCC8-00EA956D4BAC}" dt="2019-10-13T09:22:21.273" v="6885" actId="478"/>
          <ac:cxnSpMkLst>
            <pc:docMk/>
            <pc:sldMk cId="1448780597" sldId="363"/>
            <ac:cxnSpMk id="62" creationId="{80F6E635-7DE4-406A-AAC1-EDF3DA297090}"/>
          </ac:cxnSpMkLst>
        </pc:cxnChg>
        <pc:cxnChg chg="mod">
          <ac:chgData name="Stefan Hermann Strüder" userId="cadcda32-3d48-4925-b815-42bf204a7539" providerId="ADAL" clId="{7B19F5DA-1311-4C30-BCC8-00EA956D4BAC}" dt="2019-10-13T09:22:21.273" v="6885" actId="478"/>
          <ac:cxnSpMkLst>
            <pc:docMk/>
            <pc:sldMk cId="1448780597" sldId="363"/>
            <ac:cxnSpMk id="83" creationId="{D88CC750-14C4-47A9-A599-0B9D1E561B96}"/>
          </ac:cxnSpMkLst>
        </pc:cxnChg>
        <pc:cxnChg chg="mod">
          <ac:chgData name="Stefan Hermann Strüder" userId="cadcda32-3d48-4925-b815-42bf204a7539" providerId="ADAL" clId="{7B19F5DA-1311-4C30-BCC8-00EA956D4BAC}" dt="2019-10-13T09:22:21.273" v="6885" actId="478"/>
          <ac:cxnSpMkLst>
            <pc:docMk/>
            <pc:sldMk cId="1448780597" sldId="363"/>
            <ac:cxnSpMk id="85" creationId="{3443336E-9F61-4B26-8468-C344A860A41E}"/>
          </ac:cxnSpMkLst>
        </pc:cxnChg>
      </pc:sldChg>
      <pc:sldChg chg="modSp add del ord">
        <pc:chgData name="Stefan Hermann Strüder" userId="cadcda32-3d48-4925-b815-42bf204a7539" providerId="ADAL" clId="{7B19F5DA-1311-4C30-BCC8-00EA956D4BAC}" dt="2019-10-11T15:31:39.816" v="5860" actId="2696"/>
        <pc:sldMkLst>
          <pc:docMk/>
          <pc:sldMk cId="3338456040" sldId="363"/>
        </pc:sldMkLst>
        <pc:graphicFrameChg chg="mod modGraphic">
          <ac:chgData name="Stefan Hermann Strüder" userId="cadcda32-3d48-4925-b815-42bf204a7539" providerId="ADAL" clId="{7B19F5DA-1311-4C30-BCC8-00EA956D4BAC}" dt="2019-10-11T15:23:26.042" v="5749" actId="798"/>
          <ac:graphicFrameMkLst>
            <pc:docMk/>
            <pc:sldMk cId="3338456040" sldId="363"/>
            <ac:graphicFrameMk id="7" creationId="{96A94A47-5442-4650-A2D8-71D1942234FF}"/>
          </ac:graphicFrameMkLst>
        </pc:graphicFrameChg>
      </pc:sldChg>
      <pc:sldChg chg="add del">
        <pc:chgData name="Stefan Hermann Strüder" userId="cadcda32-3d48-4925-b815-42bf204a7539" providerId="ADAL" clId="{7B19F5DA-1311-4C30-BCC8-00EA956D4BAC}" dt="2019-10-11T15:28:15.777" v="5814" actId="2696"/>
        <pc:sldMkLst>
          <pc:docMk/>
          <pc:sldMk cId="914842486" sldId="364"/>
        </pc:sldMkLst>
      </pc:sldChg>
      <pc:sldChg chg="addSp delSp modSp add ord modNotesTx">
        <pc:chgData name="Stefan Hermann Strüder" userId="cadcda32-3d48-4925-b815-42bf204a7539" providerId="ADAL" clId="{7B19F5DA-1311-4C30-BCC8-00EA956D4BAC}" dt="2019-10-22T08:31:08.497" v="19241" actId="20577"/>
        <pc:sldMkLst>
          <pc:docMk/>
          <pc:sldMk cId="2622221338" sldId="364"/>
        </pc:sldMkLst>
        <pc:spChg chg="mod">
          <ac:chgData name="Stefan Hermann Strüder" userId="cadcda32-3d48-4925-b815-42bf204a7539" providerId="ADAL" clId="{7B19F5DA-1311-4C30-BCC8-00EA956D4BAC}" dt="2019-10-20T14:05:09.132" v="14395" actId="20577"/>
          <ac:spMkLst>
            <pc:docMk/>
            <pc:sldMk cId="2622221338" sldId="364"/>
            <ac:spMk id="11" creationId="{62CACC64-0AD2-4AE4-B840-F7F5458FC719}"/>
          </ac:spMkLst>
        </pc:spChg>
        <pc:spChg chg="mod">
          <ac:chgData name="Stefan Hermann Strüder" userId="cadcda32-3d48-4925-b815-42bf204a7539" providerId="ADAL" clId="{7B19F5DA-1311-4C30-BCC8-00EA956D4BAC}" dt="2019-10-20T12:12:03.875" v="13202" actId="20577"/>
          <ac:spMkLst>
            <pc:docMk/>
            <pc:sldMk cId="2622221338" sldId="364"/>
            <ac:spMk id="12" creationId="{0980885C-54F5-49A3-A25C-A5511975E2CF}"/>
          </ac:spMkLst>
        </pc:spChg>
        <pc:spChg chg="mod">
          <ac:chgData name="Stefan Hermann Strüder" userId="cadcda32-3d48-4925-b815-42bf204a7539" providerId="ADAL" clId="{7B19F5DA-1311-4C30-BCC8-00EA956D4BAC}" dt="2019-10-20T13:12:58.282" v="13737" actId="20577"/>
          <ac:spMkLst>
            <pc:docMk/>
            <pc:sldMk cId="2622221338" sldId="364"/>
            <ac:spMk id="25" creationId="{C3849084-5EF3-4349-B298-3EBB2590A830}"/>
          </ac:spMkLst>
        </pc:spChg>
        <pc:grpChg chg="del">
          <ac:chgData name="Stefan Hermann Strüder" userId="cadcda32-3d48-4925-b815-42bf204a7539" providerId="ADAL" clId="{7B19F5DA-1311-4C30-BCC8-00EA956D4BAC}" dt="2019-10-14T15:36:22.397" v="7320" actId="478"/>
          <ac:grpSpMkLst>
            <pc:docMk/>
            <pc:sldMk cId="2622221338" sldId="364"/>
            <ac:grpSpMk id="87" creationId="{6775A51E-ED5C-4ECE-8EF5-3B58AC1970A1}"/>
          </ac:grpSpMkLst>
        </pc:grpChg>
        <pc:graphicFrameChg chg="del">
          <ac:chgData name="Stefan Hermann Strüder" userId="cadcda32-3d48-4925-b815-42bf204a7539" providerId="ADAL" clId="{7B19F5DA-1311-4C30-BCC8-00EA956D4BAC}" dt="2019-10-20T13:22:18.661" v="13863" actId="478"/>
          <ac:graphicFrameMkLst>
            <pc:docMk/>
            <pc:sldMk cId="2622221338" sldId="364"/>
            <ac:graphicFrameMk id="14" creationId="{E2D69A5F-E418-4C01-B58F-DD3BDAF77310}"/>
          </ac:graphicFrameMkLst>
        </pc:graphicFrameChg>
        <pc:graphicFrameChg chg="add modGraphic">
          <ac:chgData name="Stefan Hermann Strüder" userId="cadcda32-3d48-4925-b815-42bf204a7539" providerId="ADAL" clId="{7B19F5DA-1311-4C30-BCC8-00EA956D4BAC}" dt="2019-10-20T13:22:24.198" v="13865" actId="207"/>
          <ac:graphicFrameMkLst>
            <pc:docMk/>
            <pc:sldMk cId="2622221338" sldId="364"/>
            <ac:graphicFrameMk id="15" creationId="{4FD76FB0-FB41-45EF-B51A-A65DF79EE81D}"/>
          </ac:graphicFrameMkLst>
        </pc:graphicFrameChg>
        <pc:cxnChg chg="mod">
          <ac:chgData name="Stefan Hermann Strüder" userId="cadcda32-3d48-4925-b815-42bf204a7539" providerId="ADAL" clId="{7B19F5DA-1311-4C30-BCC8-00EA956D4BAC}" dt="2019-10-14T15:36:22.397" v="7320" actId="478"/>
          <ac:cxnSpMkLst>
            <pc:docMk/>
            <pc:sldMk cId="2622221338" sldId="364"/>
            <ac:cxnSpMk id="7" creationId="{70D97715-7CF8-4FEB-85DC-8BDDD1856E5F}"/>
          </ac:cxnSpMkLst>
        </pc:cxnChg>
        <pc:cxnChg chg="mod">
          <ac:chgData name="Stefan Hermann Strüder" userId="cadcda32-3d48-4925-b815-42bf204a7539" providerId="ADAL" clId="{7B19F5DA-1311-4C30-BCC8-00EA956D4BAC}" dt="2019-10-14T15:36:22.397" v="7320" actId="478"/>
          <ac:cxnSpMkLst>
            <pc:docMk/>
            <pc:sldMk cId="2622221338" sldId="364"/>
            <ac:cxnSpMk id="9" creationId="{F23A95D9-D0FF-4CAB-A90E-7C5F8DFA6033}"/>
          </ac:cxnSpMkLst>
        </pc:cxnChg>
        <pc:cxnChg chg="mod">
          <ac:chgData name="Stefan Hermann Strüder" userId="cadcda32-3d48-4925-b815-42bf204a7539" providerId="ADAL" clId="{7B19F5DA-1311-4C30-BCC8-00EA956D4BAC}" dt="2019-10-14T15:36:22.397" v="7320" actId="478"/>
          <ac:cxnSpMkLst>
            <pc:docMk/>
            <pc:sldMk cId="2622221338" sldId="364"/>
            <ac:cxnSpMk id="22" creationId="{9520A76C-4789-4697-9801-52EE4CD9ECAF}"/>
          </ac:cxnSpMkLst>
        </pc:cxnChg>
        <pc:cxnChg chg="mod">
          <ac:chgData name="Stefan Hermann Strüder" userId="cadcda32-3d48-4925-b815-42bf204a7539" providerId="ADAL" clId="{7B19F5DA-1311-4C30-BCC8-00EA956D4BAC}" dt="2019-10-14T15:36:22.397" v="7320" actId="478"/>
          <ac:cxnSpMkLst>
            <pc:docMk/>
            <pc:sldMk cId="2622221338" sldId="364"/>
            <ac:cxnSpMk id="28" creationId="{4FF66D0B-601B-4544-8345-FBEF9C309B1E}"/>
          </ac:cxnSpMkLst>
        </pc:cxnChg>
        <pc:cxnChg chg="mod">
          <ac:chgData name="Stefan Hermann Strüder" userId="cadcda32-3d48-4925-b815-42bf204a7539" providerId="ADAL" clId="{7B19F5DA-1311-4C30-BCC8-00EA956D4BAC}" dt="2019-10-14T15:36:22.397" v="7320" actId="478"/>
          <ac:cxnSpMkLst>
            <pc:docMk/>
            <pc:sldMk cId="2622221338" sldId="364"/>
            <ac:cxnSpMk id="33" creationId="{92EDD9B4-CF31-41BD-ABF3-DD76812B740A}"/>
          </ac:cxnSpMkLst>
        </pc:cxnChg>
        <pc:cxnChg chg="mod">
          <ac:chgData name="Stefan Hermann Strüder" userId="cadcda32-3d48-4925-b815-42bf204a7539" providerId="ADAL" clId="{7B19F5DA-1311-4C30-BCC8-00EA956D4BAC}" dt="2019-10-14T15:36:22.397" v="7320" actId="478"/>
          <ac:cxnSpMkLst>
            <pc:docMk/>
            <pc:sldMk cId="2622221338" sldId="364"/>
            <ac:cxnSpMk id="35" creationId="{0B0D1C7A-10D9-4487-B470-4BF78D08F31A}"/>
          </ac:cxnSpMkLst>
        </pc:cxnChg>
        <pc:cxnChg chg="mod">
          <ac:chgData name="Stefan Hermann Strüder" userId="cadcda32-3d48-4925-b815-42bf204a7539" providerId="ADAL" clId="{7B19F5DA-1311-4C30-BCC8-00EA956D4BAC}" dt="2019-10-14T15:36:22.397" v="7320" actId="478"/>
          <ac:cxnSpMkLst>
            <pc:docMk/>
            <pc:sldMk cId="2622221338" sldId="364"/>
            <ac:cxnSpMk id="42" creationId="{1D13C051-5773-4CAE-9132-614E0DAE737F}"/>
          </ac:cxnSpMkLst>
        </pc:cxnChg>
        <pc:cxnChg chg="mod">
          <ac:chgData name="Stefan Hermann Strüder" userId="cadcda32-3d48-4925-b815-42bf204a7539" providerId="ADAL" clId="{7B19F5DA-1311-4C30-BCC8-00EA956D4BAC}" dt="2019-10-14T15:36:22.397" v="7320" actId="478"/>
          <ac:cxnSpMkLst>
            <pc:docMk/>
            <pc:sldMk cId="2622221338" sldId="364"/>
            <ac:cxnSpMk id="43" creationId="{911BC150-1E74-439F-A417-2D3CBDC01E13}"/>
          </ac:cxnSpMkLst>
        </pc:cxnChg>
        <pc:cxnChg chg="mod">
          <ac:chgData name="Stefan Hermann Strüder" userId="cadcda32-3d48-4925-b815-42bf204a7539" providerId="ADAL" clId="{7B19F5DA-1311-4C30-BCC8-00EA956D4BAC}" dt="2019-10-14T15:36:22.397" v="7320" actId="478"/>
          <ac:cxnSpMkLst>
            <pc:docMk/>
            <pc:sldMk cId="2622221338" sldId="364"/>
            <ac:cxnSpMk id="46" creationId="{D1AEB0A9-6833-4E6D-B434-F8C7A09B03CA}"/>
          </ac:cxnSpMkLst>
        </pc:cxnChg>
        <pc:cxnChg chg="mod">
          <ac:chgData name="Stefan Hermann Strüder" userId="cadcda32-3d48-4925-b815-42bf204a7539" providerId="ADAL" clId="{7B19F5DA-1311-4C30-BCC8-00EA956D4BAC}" dt="2019-10-14T15:36:22.397" v="7320" actId="478"/>
          <ac:cxnSpMkLst>
            <pc:docMk/>
            <pc:sldMk cId="2622221338" sldId="364"/>
            <ac:cxnSpMk id="60" creationId="{2A3C4AE9-634F-41D1-A6BF-088DAE37A965}"/>
          </ac:cxnSpMkLst>
        </pc:cxnChg>
        <pc:cxnChg chg="mod">
          <ac:chgData name="Stefan Hermann Strüder" userId="cadcda32-3d48-4925-b815-42bf204a7539" providerId="ADAL" clId="{7B19F5DA-1311-4C30-BCC8-00EA956D4BAC}" dt="2019-10-14T15:36:22.397" v="7320" actId="478"/>
          <ac:cxnSpMkLst>
            <pc:docMk/>
            <pc:sldMk cId="2622221338" sldId="364"/>
            <ac:cxnSpMk id="62" creationId="{80F6E635-7DE4-406A-AAC1-EDF3DA297090}"/>
          </ac:cxnSpMkLst>
        </pc:cxnChg>
        <pc:cxnChg chg="mod">
          <ac:chgData name="Stefan Hermann Strüder" userId="cadcda32-3d48-4925-b815-42bf204a7539" providerId="ADAL" clId="{7B19F5DA-1311-4C30-BCC8-00EA956D4BAC}" dt="2019-10-14T15:36:22.397" v="7320" actId="478"/>
          <ac:cxnSpMkLst>
            <pc:docMk/>
            <pc:sldMk cId="2622221338" sldId="364"/>
            <ac:cxnSpMk id="83" creationId="{D88CC750-14C4-47A9-A599-0B9D1E561B96}"/>
          </ac:cxnSpMkLst>
        </pc:cxnChg>
        <pc:cxnChg chg="mod">
          <ac:chgData name="Stefan Hermann Strüder" userId="cadcda32-3d48-4925-b815-42bf204a7539" providerId="ADAL" clId="{7B19F5DA-1311-4C30-BCC8-00EA956D4BAC}" dt="2019-10-14T15:36:22.397" v="7320" actId="478"/>
          <ac:cxnSpMkLst>
            <pc:docMk/>
            <pc:sldMk cId="2622221338" sldId="364"/>
            <ac:cxnSpMk id="85" creationId="{3443336E-9F61-4B26-8468-C344A860A41E}"/>
          </ac:cxnSpMkLst>
        </pc:cxnChg>
      </pc:sldChg>
      <pc:sldChg chg="addSp delSp modSp add ord modNotesTx">
        <pc:chgData name="Stefan Hermann Strüder" userId="cadcda32-3d48-4925-b815-42bf204a7539" providerId="ADAL" clId="{7B19F5DA-1311-4C30-BCC8-00EA956D4BAC}" dt="2019-10-21T13:54:01.461" v="17026" actId="20577"/>
        <pc:sldMkLst>
          <pc:docMk/>
          <pc:sldMk cId="2739731603" sldId="365"/>
        </pc:sldMkLst>
        <pc:spChg chg="add mod">
          <ac:chgData name="Stefan Hermann Strüder" userId="cadcda32-3d48-4925-b815-42bf204a7539" providerId="ADAL" clId="{7B19F5DA-1311-4C30-BCC8-00EA956D4BAC}" dt="2019-10-16T09:47:42.697" v="10206" actId="1076"/>
          <ac:spMkLst>
            <pc:docMk/>
            <pc:sldMk cId="2739731603" sldId="365"/>
            <ac:spMk id="2" creationId="{199C10C6-D091-433F-8EB2-16A32352FE1A}"/>
          </ac:spMkLst>
        </pc:spChg>
        <pc:spChg chg="add mod ord">
          <ac:chgData name="Stefan Hermann Strüder" userId="cadcda32-3d48-4925-b815-42bf204a7539" providerId="ADAL" clId="{7B19F5DA-1311-4C30-BCC8-00EA956D4BAC}" dt="2019-10-16T09:50:42.708" v="10229" actId="167"/>
          <ac:spMkLst>
            <pc:docMk/>
            <pc:sldMk cId="2739731603" sldId="365"/>
            <ac:spMk id="3" creationId="{6976E1EC-1E45-4E71-BC68-208D48FD5999}"/>
          </ac:spMkLst>
        </pc:spChg>
        <pc:spChg chg="del mod">
          <ac:chgData name="Stefan Hermann Strüder" userId="cadcda32-3d48-4925-b815-42bf204a7539" providerId="ADAL" clId="{7B19F5DA-1311-4C30-BCC8-00EA956D4BAC}" dt="2019-10-16T09:46:58.100" v="10084" actId="478"/>
          <ac:spMkLst>
            <pc:docMk/>
            <pc:sldMk cId="2739731603" sldId="365"/>
            <ac:spMk id="11" creationId="{62CACC64-0AD2-4AE4-B840-F7F5458FC719}"/>
          </ac:spMkLst>
        </pc:spChg>
        <pc:spChg chg="del">
          <ac:chgData name="Stefan Hermann Strüder" userId="cadcda32-3d48-4925-b815-42bf204a7539" providerId="ADAL" clId="{7B19F5DA-1311-4C30-BCC8-00EA956D4BAC}" dt="2019-10-16T09:21:28.504" v="9330" actId="478"/>
          <ac:spMkLst>
            <pc:docMk/>
            <pc:sldMk cId="2739731603" sldId="365"/>
            <ac:spMk id="12" creationId="{0980885C-54F5-49A3-A25C-A5511975E2CF}"/>
          </ac:spMkLst>
        </pc:spChg>
        <pc:spChg chg="add del">
          <ac:chgData name="Stefan Hermann Strüder" userId="cadcda32-3d48-4925-b815-42bf204a7539" providerId="ADAL" clId="{7B19F5DA-1311-4C30-BCC8-00EA956D4BAC}" dt="2019-10-20T09:10:12.900" v="12274" actId="478"/>
          <ac:spMkLst>
            <pc:docMk/>
            <pc:sldMk cId="2739731603" sldId="365"/>
            <ac:spMk id="15" creationId="{8392F302-D1AA-4BF4-B5F2-56C5ACDD8F8A}"/>
          </ac:spMkLst>
        </pc:spChg>
        <pc:spChg chg="add mod">
          <ac:chgData name="Stefan Hermann Strüder" userId="cadcda32-3d48-4925-b815-42bf204a7539" providerId="ADAL" clId="{7B19F5DA-1311-4C30-BCC8-00EA956D4BAC}" dt="2019-10-16T09:47:42.697" v="10206" actId="1076"/>
          <ac:spMkLst>
            <pc:docMk/>
            <pc:sldMk cId="2739731603" sldId="365"/>
            <ac:spMk id="16" creationId="{8292D9B0-AE79-42E7-9C02-8AFAE745A503}"/>
          </ac:spMkLst>
        </pc:spChg>
        <pc:spChg chg="add mod">
          <ac:chgData name="Stefan Hermann Strüder" userId="cadcda32-3d48-4925-b815-42bf204a7539" providerId="ADAL" clId="{7B19F5DA-1311-4C30-BCC8-00EA956D4BAC}" dt="2019-10-16T09:47:42.697" v="10206" actId="1076"/>
          <ac:spMkLst>
            <pc:docMk/>
            <pc:sldMk cId="2739731603" sldId="365"/>
            <ac:spMk id="17" creationId="{880F1D10-3FD9-4C6F-8DFB-42E18BDC1C22}"/>
          </ac:spMkLst>
        </pc:spChg>
        <pc:spChg chg="add mod">
          <ac:chgData name="Stefan Hermann Strüder" userId="cadcda32-3d48-4925-b815-42bf204a7539" providerId="ADAL" clId="{7B19F5DA-1311-4C30-BCC8-00EA956D4BAC}" dt="2019-10-16T09:48:43.077" v="10213" actId="465"/>
          <ac:spMkLst>
            <pc:docMk/>
            <pc:sldMk cId="2739731603" sldId="365"/>
            <ac:spMk id="18" creationId="{9561A81F-C80C-40E0-A54C-649316FFEC9C}"/>
          </ac:spMkLst>
        </pc:spChg>
        <pc:spChg chg="add mod">
          <ac:chgData name="Stefan Hermann Strüder" userId="cadcda32-3d48-4925-b815-42bf204a7539" providerId="ADAL" clId="{7B19F5DA-1311-4C30-BCC8-00EA956D4BAC}" dt="2019-10-16T09:48:43.077" v="10213" actId="465"/>
          <ac:spMkLst>
            <pc:docMk/>
            <pc:sldMk cId="2739731603" sldId="365"/>
            <ac:spMk id="19" creationId="{162B0978-863C-4745-BDB5-1B71CA4E43FE}"/>
          </ac:spMkLst>
        </pc:spChg>
        <pc:spChg chg="add mod">
          <ac:chgData name="Stefan Hermann Strüder" userId="cadcda32-3d48-4925-b815-42bf204a7539" providerId="ADAL" clId="{7B19F5DA-1311-4C30-BCC8-00EA956D4BAC}" dt="2019-10-16T09:48:43.077" v="10213" actId="465"/>
          <ac:spMkLst>
            <pc:docMk/>
            <pc:sldMk cId="2739731603" sldId="365"/>
            <ac:spMk id="20" creationId="{E88F13FC-1464-49FB-932E-146FA4EFD7EB}"/>
          </ac:spMkLst>
        </pc:spChg>
        <pc:spChg chg="add mod">
          <ac:chgData name="Stefan Hermann Strüder" userId="cadcda32-3d48-4925-b815-42bf204a7539" providerId="ADAL" clId="{7B19F5DA-1311-4C30-BCC8-00EA956D4BAC}" dt="2019-10-16T09:48:43.077" v="10213" actId="465"/>
          <ac:spMkLst>
            <pc:docMk/>
            <pc:sldMk cId="2739731603" sldId="365"/>
            <ac:spMk id="21" creationId="{16D5A1CC-633E-492C-8BD9-643D88C7AE31}"/>
          </ac:spMkLst>
        </pc:spChg>
        <pc:spChg chg="add del mod">
          <ac:chgData name="Stefan Hermann Strüder" userId="cadcda32-3d48-4925-b815-42bf204a7539" providerId="ADAL" clId="{7B19F5DA-1311-4C30-BCC8-00EA956D4BAC}" dt="2019-10-16T09:46:16.038" v="10080" actId="478"/>
          <ac:spMkLst>
            <pc:docMk/>
            <pc:sldMk cId="2739731603" sldId="365"/>
            <ac:spMk id="22" creationId="{7FB54D89-1D97-4818-A4AD-3A4B4B368400}"/>
          </ac:spMkLst>
        </pc:spChg>
        <pc:spChg chg="mod">
          <ac:chgData name="Stefan Hermann Strüder" userId="cadcda32-3d48-4925-b815-42bf204a7539" providerId="ADAL" clId="{7B19F5DA-1311-4C30-BCC8-00EA956D4BAC}" dt="2019-10-21T13:54:01.461" v="17026" actId="20577"/>
          <ac:spMkLst>
            <pc:docMk/>
            <pc:sldMk cId="2739731603" sldId="365"/>
            <ac:spMk id="25" creationId="{C3849084-5EF3-4349-B298-3EBB2590A830}"/>
          </ac:spMkLst>
        </pc:spChg>
        <pc:spChg chg="add mod">
          <ac:chgData name="Stefan Hermann Strüder" userId="cadcda32-3d48-4925-b815-42bf204a7539" providerId="ADAL" clId="{7B19F5DA-1311-4C30-BCC8-00EA956D4BAC}" dt="2019-10-16T09:49:28.712" v="10218" actId="1076"/>
          <ac:spMkLst>
            <pc:docMk/>
            <pc:sldMk cId="2739731603" sldId="365"/>
            <ac:spMk id="26" creationId="{806E5D56-9765-4B39-B135-E1F73BC9498A}"/>
          </ac:spMkLst>
        </pc:spChg>
        <pc:spChg chg="add del mod">
          <ac:chgData name="Stefan Hermann Strüder" userId="cadcda32-3d48-4925-b815-42bf204a7539" providerId="ADAL" clId="{7B19F5DA-1311-4C30-BCC8-00EA956D4BAC}" dt="2019-10-16T09:49:36.134" v="10221" actId="478"/>
          <ac:spMkLst>
            <pc:docMk/>
            <pc:sldMk cId="2739731603" sldId="365"/>
            <ac:spMk id="27" creationId="{8691C000-6984-4E5E-AF22-99A1E8CF986F}"/>
          </ac:spMkLst>
        </pc:spChg>
        <pc:spChg chg="add mod">
          <ac:chgData name="Stefan Hermann Strüder" userId="cadcda32-3d48-4925-b815-42bf204a7539" providerId="ADAL" clId="{7B19F5DA-1311-4C30-BCC8-00EA956D4BAC}" dt="2019-10-16T09:49:34.622" v="10220" actId="1076"/>
          <ac:spMkLst>
            <pc:docMk/>
            <pc:sldMk cId="2739731603" sldId="365"/>
            <ac:spMk id="28" creationId="{13609820-0F0F-47B7-82B4-A94266BF6796}"/>
          </ac:spMkLst>
        </pc:spChg>
        <pc:spChg chg="add mod">
          <ac:chgData name="Stefan Hermann Strüder" userId="cadcda32-3d48-4925-b815-42bf204a7539" providerId="ADAL" clId="{7B19F5DA-1311-4C30-BCC8-00EA956D4BAC}" dt="2019-10-20T09:10:22.560" v="12301" actId="20577"/>
          <ac:spMkLst>
            <pc:docMk/>
            <pc:sldMk cId="2739731603" sldId="365"/>
            <ac:spMk id="45" creationId="{AC2AE737-5D19-422F-B0A7-2458A3BDCD1C}"/>
          </ac:spMkLst>
        </pc:spChg>
        <pc:spChg chg="add mod">
          <ac:chgData name="Stefan Hermann Strüder" userId="cadcda32-3d48-4925-b815-42bf204a7539" providerId="ADAL" clId="{7B19F5DA-1311-4C30-BCC8-00EA956D4BAC}" dt="2019-10-16T14:46:33.071" v="10422" actId="790"/>
          <ac:spMkLst>
            <pc:docMk/>
            <pc:sldMk cId="2739731603" sldId="365"/>
            <ac:spMk id="84" creationId="{15EBBF3E-EDB9-4D63-A0B6-F35588E5817A}"/>
          </ac:spMkLst>
        </pc:spChg>
        <pc:spChg chg="add mod">
          <ac:chgData name="Stefan Hermann Strüder" userId="cadcda32-3d48-4925-b815-42bf204a7539" providerId="ADAL" clId="{7B19F5DA-1311-4C30-BCC8-00EA956D4BAC}" dt="2019-10-16T14:46:33.071" v="10422" actId="790"/>
          <ac:spMkLst>
            <pc:docMk/>
            <pc:sldMk cId="2739731603" sldId="365"/>
            <ac:spMk id="85" creationId="{6F3BF28A-F634-47FA-9610-6CC3A5F2D3E8}"/>
          </ac:spMkLst>
        </pc:spChg>
        <pc:spChg chg="add mod">
          <ac:chgData name="Stefan Hermann Strüder" userId="cadcda32-3d48-4925-b815-42bf204a7539" providerId="ADAL" clId="{7B19F5DA-1311-4C30-BCC8-00EA956D4BAC}" dt="2019-10-16T14:46:33.071" v="10422" actId="790"/>
          <ac:spMkLst>
            <pc:docMk/>
            <pc:sldMk cId="2739731603" sldId="365"/>
            <ac:spMk id="86" creationId="{990CF3E7-4898-45FF-AB0A-33FCD54E0770}"/>
          </ac:spMkLst>
        </pc:spChg>
        <pc:spChg chg="add mod">
          <ac:chgData name="Stefan Hermann Strüder" userId="cadcda32-3d48-4925-b815-42bf204a7539" providerId="ADAL" clId="{7B19F5DA-1311-4C30-BCC8-00EA956D4BAC}" dt="2019-10-16T09:56:47.021" v="10406" actId="1076"/>
          <ac:spMkLst>
            <pc:docMk/>
            <pc:sldMk cId="2739731603" sldId="365"/>
            <ac:spMk id="87" creationId="{4C0FA715-426F-44B0-8F5E-A6E824AF13DB}"/>
          </ac:spMkLst>
        </pc:spChg>
        <pc:spChg chg="add mod">
          <ac:chgData name="Stefan Hermann Strüder" userId="cadcda32-3d48-4925-b815-42bf204a7539" providerId="ADAL" clId="{7B19F5DA-1311-4C30-BCC8-00EA956D4BAC}" dt="2019-10-16T09:58:06.780" v="10414" actId="1076"/>
          <ac:spMkLst>
            <pc:docMk/>
            <pc:sldMk cId="2739731603" sldId="365"/>
            <ac:spMk id="88" creationId="{C7FE1279-BAB8-4EBD-8F3E-C1DCE3FA3BEC}"/>
          </ac:spMkLst>
        </pc:spChg>
        <pc:grpChg chg="del">
          <ac:chgData name="Stefan Hermann Strüder" userId="cadcda32-3d48-4925-b815-42bf204a7539" providerId="ADAL" clId="{7B19F5DA-1311-4C30-BCC8-00EA956D4BAC}" dt="2019-10-15T09:26:22.607" v="8016" actId="478"/>
          <ac:grpSpMkLst>
            <pc:docMk/>
            <pc:sldMk cId="2739731603" sldId="365"/>
            <ac:grpSpMk id="87" creationId="{6775A51E-ED5C-4ECE-8EF5-3B58AC1970A1}"/>
          </ac:grpSpMkLst>
        </pc:grpChg>
        <pc:graphicFrameChg chg="del">
          <ac:chgData name="Stefan Hermann Strüder" userId="cadcda32-3d48-4925-b815-42bf204a7539" providerId="ADAL" clId="{7B19F5DA-1311-4C30-BCC8-00EA956D4BAC}" dt="2019-10-20T09:12:51.106" v="12416" actId="478"/>
          <ac:graphicFrameMkLst>
            <pc:docMk/>
            <pc:sldMk cId="2739731603" sldId="365"/>
            <ac:graphicFrameMk id="14" creationId="{E2D69A5F-E418-4C01-B58F-DD3BDAF77310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09:12:51.524" v="12417"/>
          <ac:graphicFrameMkLst>
            <pc:docMk/>
            <pc:sldMk cId="2739731603" sldId="365"/>
            <ac:graphicFrameMk id="46" creationId="{4F28E010-383B-4BEA-AABD-3DE124A9CFC1}"/>
          </ac:graphicFrameMkLst>
        </pc:graphicFrameChg>
        <pc:cxnChg chg="mod">
          <ac:chgData name="Stefan Hermann Strüder" userId="cadcda32-3d48-4925-b815-42bf204a7539" providerId="ADAL" clId="{7B19F5DA-1311-4C30-BCC8-00EA956D4BAC}" dt="2019-10-15T09:26:22.607" v="8016" actId="478"/>
          <ac:cxnSpMkLst>
            <pc:docMk/>
            <pc:sldMk cId="2739731603" sldId="365"/>
            <ac:cxnSpMk id="7" creationId="{70D97715-7CF8-4FEB-85DC-8BDDD1856E5F}"/>
          </ac:cxnSpMkLst>
        </pc:cxnChg>
        <pc:cxnChg chg="add mod">
          <ac:chgData name="Stefan Hermann Strüder" userId="cadcda32-3d48-4925-b815-42bf204a7539" providerId="ADAL" clId="{7B19F5DA-1311-4C30-BCC8-00EA956D4BAC}" dt="2019-10-16T09:51:05.805" v="10232" actId="1582"/>
          <ac:cxnSpMkLst>
            <pc:docMk/>
            <pc:sldMk cId="2739731603" sldId="365"/>
            <ac:cxnSpMk id="7" creationId="{76D27946-075F-46D7-B5A1-E45EBF21922D}"/>
          </ac:cxnSpMkLst>
        </pc:cxnChg>
        <pc:cxnChg chg="mod">
          <ac:chgData name="Stefan Hermann Strüder" userId="cadcda32-3d48-4925-b815-42bf204a7539" providerId="ADAL" clId="{7B19F5DA-1311-4C30-BCC8-00EA956D4BAC}" dt="2019-10-15T09:26:22.607" v="8016" actId="478"/>
          <ac:cxnSpMkLst>
            <pc:docMk/>
            <pc:sldMk cId="2739731603" sldId="365"/>
            <ac:cxnSpMk id="9" creationId="{F23A95D9-D0FF-4CAB-A90E-7C5F8DFA6033}"/>
          </ac:cxnSpMkLst>
        </pc:cxnChg>
        <pc:cxnChg chg="mod">
          <ac:chgData name="Stefan Hermann Strüder" userId="cadcda32-3d48-4925-b815-42bf204a7539" providerId="ADAL" clId="{7B19F5DA-1311-4C30-BCC8-00EA956D4BAC}" dt="2019-10-15T09:26:22.607" v="8016" actId="478"/>
          <ac:cxnSpMkLst>
            <pc:docMk/>
            <pc:sldMk cId="2739731603" sldId="365"/>
            <ac:cxnSpMk id="22" creationId="{9520A76C-4789-4697-9801-52EE4CD9ECAF}"/>
          </ac:cxnSpMkLst>
        </pc:cxnChg>
        <pc:cxnChg chg="mod">
          <ac:chgData name="Stefan Hermann Strüder" userId="cadcda32-3d48-4925-b815-42bf204a7539" providerId="ADAL" clId="{7B19F5DA-1311-4C30-BCC8-00EA956D4BAC}" dt="2019-10-15T09:26:22.607" v="8016" actId="478"/>
          <ac:cxnSpMkLst>
            <pc:docMk/>
            <pc:sldMk cId="2739731603" sldId="365"/>
            <ac:cxnSpMk id="28" creationId="{4FF66D0B-601B-4544-8345-FBEF9C309B1E}"/>
          </ac:cxnSpMkLst>
        </pc:cxnChg>
        <pc:cxnChg chg="add mod">
          <ac:chgData name="Stefan Hermann Strüder" userId="cadcda32-3d48-4925-b815-42bf204a7539" providerId="ADAL" clId="{7B19F5DA-1311-4C30-BCC8-00EA956D4BAC}" dt="2019-10-16T09:51:13.031" v="10235" actId="14100"/>
          <ac:cxnSpMkLst>
            <pc:docMk/>
            <pc:sldMk cId="2739731603" sldId="365"/>
            <ac:cxnSpMk id="29" creationId="{C4AFE3C7-26D9-4B15-989F-D8EBB723A9E0}"/>
          </ac:cxnSpMkLst>
        </pc:cxnChg>
        <pc:cxnChg chg="add mod">
          <ac:chgData name="Stefan Hermann Strüder" userId="cadcda32-3d48-4925-b815-42bf204a7539" providerId="ADAL" clId="{7B19F5DA-1311-4C30-BCC8-00EA956D4BAC}" dt="2019-10-16T09:51:51.860" v="10238" actId="14100"/>
          <ac:cxnSpMkLst>
            <pc:docMk/>
            <pc:sldMk cId="2739731603" sldId="365"/>
            <ac:cxnSpMk id="30" creationId="{421F8F09-B1EA-4B01-A5B4-E5C4969EE477}"/>
          </ac:cxnSpMkLst>
        </pc:cxnChg>
        <pc:cxnChg chg="add mod">
          <ac:chgData name="Stefan Hermann Strüder" userId="cadcda32-3d48-4925-b815-42bf204a7539" providerId="ADAL" clId="{7B19F5DA-1311-4C30-BCC8-00EA956D4BAC}" dt="2019-10-16T09:52:16.444" v="10253" actId="1076"/>
          <ac:cxnSpMkLst>
            <pc:docMk/>
            <pc:sldMk cId="2739731603" sldId="365"/>
            <ac:cxnSpMk id="32" creationId="{882AE651-5E95-497E-BA81-9F04ADA67099}"/>
          </ac:cxnSpMkLst>
        </pc:cxnChg>
        <pc:cxnChg chg="mod">
          <ac:chgData name="Stefan Hermann Strüder" userId="cadcda32-3d48-4925-b815-42bf204a7539" providerId="ADAL" clId="{7B19F5DA-1311-4C30-BCC8-00EA956D4BAC}" dt="2019-10-15T09:26:22.607" v="8016" actId="478"/>
          <ac:cxnSpMkLst>
            <pc:docMk/>
            <pc:sldMk cId="2739731603" sldId="365"/>
            <ac:cxnSpMk id="33" creationId="{92EDD9B4-CF31-41BD-ABF3-DD76812B740A}"/>
          </ac:cxnSpMkLst>
        </pc:cxnChg>
        <pc:cxnChg chg="mod">
          <ac:chgData name="Stefan Hermann Strüder" userId="cadcda32-3d48-4925-b815-42bf204a7539" providerId="ADAL" clId="{7B19F5DA-1311-4C30-BCC8-00EA956D4BAC}" dt="2019-10-15T09:26:22.607" v="8016" actId="478"/>
          <ac:cxnSpMkLst>
            <pc:docMk/>
            <pc:sldMk cId="2739731603" sldId="365"/>
            <ac:cxnSpMk id="35" creationId="{0B0D1C7A-10D9-4487-B470-4BF78D08F31A}"/>
          </ac:cxnSpMkLst>
        </pc:cxnChg>
        <pc:cxnChg chg="add mod">
          <ac:chgData name="Stefan Hermann Strüder" userId="cadcda32-3d48-4925-b815-42bf204a7539" providerId="ADAL" clId="{7B19F5DA-1311-4C30-BCC8-00EA956D4BAC}" dt="2019-10-16T09:52:02.014" v="10244" actId="14100"/>
          <ac:cxnSpMkLst>
            <pc:docMk/>
            <pc:sldMk cId="2739731603" sldId="365"/>
            <ac:cxnSpMk id="35" creationId="{554B220D-985E-4468-86D3-5C52FD9898B4}"/>
          </ac:cxnSpMkLst>
        </pc:cxnChg>
        <pc:cxnChg chg="add mod">
          <ac:chgData name="Stefan Hermann Strüder" userId="cadcda32-3d48-4925-b815-42bf204a7539" providerId="ADAL" clId="{7B19F5DA-1311-4C30-BCC8-00EA956D4BAC}" dt="2019-10-16T09:52:06.997" v="10247" actId="14100"/>
          <ac:cxnSpMkLst>
            <pc:docMk/>
            <pc:sldMk cId="2739731603" sldId="365"/>
            <ac:cxnSpMk id="38" creationId="{232866F4-B6DB-46A2-9C49-E04144FF96CB}"/>
          </ac:cxnSpMkLst>
        </pc:cxnChg>
        <pc:cxnChg chg="add mod">
          <ac:chgData name="Stefan Hermann Strüder" userId="cadcda32-3d48-4925-b815-42bf204a7539" providerId="ADAL" clId="{7B19F5DA-1311-4C30-BCC8-00EA956D4BAC}" dt="2019-10-16T09:52:13.574" v="10250" actId="14100"/>
          <ac:cxnSpMkLst>
            <pc:docMk/>
            <pc:sldMk cId="2739731603" sldId="365"/>
            <ac:cxnSpMk id="41" creationId="{33B7E699-89DA-4E39-9ABE-F5E26E3F86CE}"/>
          </ac:cxnSpMkLst>
        </pc:cxnChg>
        <pc:cxnChg chg="mod">
          <ac:chgData name="Stefan Hermann Strüder" userId="cadcda32-3d48-4925-b815-42bf204a7539" providerId="ADAL" clId="{7B19F5DA-1311-4C30-BCC8-00EA956D4BAC}" dt="2019-10-15T09:26:22.607" v="8016" actId="478"/>
          <ac:cxnSpMkLst>
            <pc:docMk/>
            <pc:sldMk cId="2739731603" sldId="365"/>
            <ac:cxnSpMk id="42" creationId="{1D13C051-5773-4CAE-9132-614E0DAE737F}"/>
          </ac:cxnSpMkLst>
        </pc:cxnChg>
        <pc:cxnChg chg="mod">
          <ac:chgData name="Stefan Hermann Strüder" userId="cadcda32-3d48-4925-b815-42bf204a7539" providerId="ADAL" clId="{7B19F5DA-1311-4C30-BCC8-00EA956D4BAC}" dt="2019-10-15T09:26:22.607" v="8016" actId="478"/>
          <ac:cxnSpMkLst>
            <pc:docMk/>
            <pc:sldMk cId="2739731603" sldId="365"/>
            <ac:cxnSpMk id="43" creationId="{911BC150-1E74-439F-A417-2D3CBDC01E13}"/>
          </ac:cxnSpMkLst>
        </pc:cxnChg>
        <pc:cxnChg chg="add mod">
          <ac:chgData name="Stefan Hermann Strüder" userId="cadcda32-3d48-4925-b815-42bf204a7539" providerId="ADAL" clId="{7B19F5DA-1311-4C30-BCC8-00EA956D4BAC}" dt="2019-10-16T09:52:28.169" v="10255" actId="14100"/>
          <ac:cxnSpMkLst>
            <pc:docMk/>
            <pc:sldMk cId="2739731603" sldId="365"/>
            <ac:cxnSpMk id="44" creationId="{E666A65C-9DC5-41DC-ABAA-B703FCA7FBDE}"/>
          </ac:cxnSpMkLst>
        </pc:cxnChg>
        <pc:cxnChg chg="mod">
          <ac:chgData name="Stefan Hermann Strüder" userId="cadcda32-3d48-4925-b815-42bf204a7539" providerId="ADAL" clId="{7B19F5DA-1311-4C30-BCC8-00EA956D4BAC}" dt="2019-10-15T09:26:22.607" v="8016" actId="478"/>
          <ac:cxnSpMkLst>
            <pc:docMk/>
            <pc:sldMk cId="2739731603" sldId="365"/>
            <ac:cxnSpMk id="46" creationId="{D1AEB0A9-6833-4E6D-B434-F8C7A09B03CA}"/>
          </ac:cxnSpMkLst>
        </pc:cxnChg>
        <pc:cxnChg chg="add mod">
          <ac:chgData name="Stefan Hermann Strüder" userId="cadcda32-3d48-4925-b815-42bf204a7539" providerId="ADAL" clId="{7B19F5DA-1311-4C30-BCC8-00EA956D4BAC}" dt="2019-10-16T09:52:33.401" v="10258" actId="14100"/>
          <ac:cxnSpMkLst>
            <pc:docMk/>
            <pc:sldMk cId="2739731603" sldId="365"/>
            <ac:cxnSpMk id="47" creationId="{B56D8B35-B82F-4565-8BA7-FBAF094224D8}"/>
          </ac:cxnSpMkLst>
        </pc:cxnChg>
        <pc:cxnChg chg="add mod">
          <ac:chgData name="Stefan Hermann Strüder" userId="cadcda32-3d48-4925-b815-42bf204a7539" providerId="ADAL" clId="{7B19F5DA-1311-4C30-BCC8-00EA956D4BAC}" dt="2019-10-16T09:52:39.434" v="10261" actId="14100"/>
          <ac:cxnSpMkLst>
            <pc:docMk/>
            <pc:sldMk cId="2739731603" sldId="365"/>
            <ac:cxnSpMk id="50" creationId="{87C1BDFE-E15E-4935-8C3D-41090EB58557}"/>
          </ac:cxnSpMkLst>
        </pc:cxnChg>
        <pc:cxnChg chg="add mod">
          <ac:chgData name="Stefan Hermann Strüder" userId="cadcda32-3d48-4925-b815-42bf204a7539" providerId="ADAL" clId="{7B19F5DA-1311-4C30-BCC8-00EA956D4BAC}" dt="2019-10-16T09:52:45.555" v="10264" actId="14100"/>
          <ac:cxnSpMkLst>
            <pc:docMk/>
            <pc:sldMk cId="2739731603" sldId="365"/>
            <ac:cxnSpMk id="53" creationId="{4F0D7040-7F98-48F8-84E1-C6647A7BCBB2}"/>
          </ac:cxnSpMkLst>
        </pc:cxnChg>
        <pc:cxnChg chg="add mod">
          <ac:chgData name="Stefan Hermann Strüder" userId="cadcda32-3d48-4925-b815-42bf204a7539" providerId="ADAL" clId="{7B19F5DA-1311-4C30-BCC8-00EA956D4BAC}" dt="2019-10-16T09:52:50.604" v="10267" actId="14100"/>
          <ac:cxnSpMkLst>
            <pc:docMk/>
            <pc:sldMk cId="2739731603" sldId="365"/>
            <ac:cxnSpMk id="56" creationId="{3481BE67-68BF-40D3-AFA9-DE009B8C7739}"/>
          </ac:cxnSpMkLst>
        </pc:cxnChg>
        <pc:cxnChg chg="add mod">
          <ac:chgData name="Stefan Hermann Strüder" userId="cadcda32-3d48-4925-b815-42bf204a7539" providerId="ADAL" clId="{7B19F5DA-1311-4C30-BCC8-00EA956D4BAC}" dt="2019-10-16T09:53:03.495" v="10271" actId="14100"/>
          <ac:cxnSpMkLst>
            <pc:docMk/>
            <pc:sldMk cId="2739731603" sldId="365"/>
            <ac:cxnSpMk id="59" creationId="{53A9A377-A728-4DF5-8CE3-E303D647A79A}"/>
          </ac:cxnSpMkLst>
        </pc:cxnChg>
        <pc:cxnChg chg="mod">
          <ac:chgData name="Stefan Hermann Strüder" userId="cadcda32-3d48-4925-b815-42bf204a7539" providerId="ADAL" clId="{7B19F5DA-1311-4C30-BCC8-00EA956D4BAC}" dt="2019-10-15T09:26:22.607" v="8016" actId="478"/>
          <ac:cxnSpMkLst>
            <pc:docMk/>
            <pc:sldMk cId="2739731603" sldId="365"/>
            <ac:cxnSpMk id="60" creationId="{2A3C4AE9-634F-41D1-A6BF-088DAE37A965}"/>
          </ac:cxnSpMkLst>
        </pc:cxnChg>
        <pc:cxnChg chg="add mod">
          <ac:chgData name="Stefan Hermann Strüder" userId="cadcda32-3d48-4925-b815-42bf204a7539" providerId="ADAL" clId="{7B19F5DA-1311-4C30-BCC8-00EA956D4BAC}" dt="2019-10-16T09:53:09.819" v="10274" actId="14100"/>
          <ac:cxnSpMkLst>
            <pc:docMk/>
            <pc:sldMk cId="2739731603" sldId="365"/>
            <ac:cxnSpMk id="62" creationId="{02E3DBEC-BF87-4769-9F54-D32DEC6CD7CF}"/>
          </ac:cxnSpMkLst>
        </pc:cxnChg>
        <pc:cxnChg chg="mod">
          <ac:chgData name="Stefan Hermann Strüder" userId="cadcda32-3d48-4925-b815-42bf204a7539" providerId="ADAL" clId="{7B19F5DA-1311-4C30-BCC8-00EA956D4BAC}" dt="2019-10-15T09:26:22.607" v="8016" actId="478"/>
          <ac:cxnSpMkLst>
            <pc:docMk/>
            <pc:sldMk cId="2739731603" sldId="365"/>
            <ac:cxnSpMk id="62" creationId="{80F6E635-7DE4-406A-AAC1-EDF3DA297090}"/>
          </ac:cxnSpMkLst>
        </pc:cxnChg>
        <pc:cxnChg chg="add mod">
          <ac:chgData name="Stefan Hermann Strüder" userId="cadcda32-3d48-4925-b815-42bf204a7539" providerId="ADAL" clId="{7B19F5DA-1311-4C30-BCC8-00EA956D4BAC}" dt="2019-10-16T09:53:15.789" v="10277" actId="14100"/>
          <ac:cxnSpMkLst>
            <pc:docMk/>
            <pc:sldMk cId="2739731603" sldId="365"/>
            <ac:cxnSpMk id="65" creationId="{227F3188-4CD4-4143-8C43-64EECEE6B83A}"/>
          </ac:cxnSpMkLst>
        </pc:cxnChg>
        <pc:cxnChg chg="add mod">
          <ac:chgData name="Stefan Hermann Strüder" userId="cadcda32-3d48-4925-b815-42bf204a7539" providerId="ADAL" clId="{7B19F5DA-1311-4C30-BCC8-00EA956D4BAC}" dt="2019-10-16T09:53:20.852" v="10280" actId="14100"/>
          <ac:cxnSpMkLst>
            <pc:docMk/>
            <pc:sldMk cId="2739731603" sldId="365"/>
            <ac:cxnSpMk id="68" creationId="{604CDE37-E3B1-4F1E-BF4E-FCC30D8644A8}"/>
          </ac:cxnSpMkLst>
        </pc:cxnChg>
        <pc:cxnChg chg="add mod">
          <ac:chgData name="Stefan Hermann Strüder" userId="cadcda32-3d48-4925-b815-42bf204a7539" providerId="ADAL" clId="{7B19F5DA-1311-4C30-BCC8-00EA956D4BAC}" dt="2019-10-16T09:53:34.010" v="10286" actId="14100"/>
          <ac:cxnSpMkLst>
            <pc:docMk/>
            <pc:sldMk cId="2739731603" sldId="365"/>
            <ac:cxnSpMk id="71" creationId="{519AD562-E20E-4F4E-927E-7DECDB5FDEF8}"/>
          </ac:cxnSpMkLst>
        </pc:cxnChg>
        <pc:cxnChg chg="add mod">
          <ac:chgData name="Stefan Hermann Strüder" userId="cadcda32-3d48-4925-b815-42bf204a7539" providerId="ADAL" clId="{7B19F5DA-1311-4C30-BCC8-00EA956D4BAC}" dt="2019-10-16T09:53:37.707" v="10287" actId="14100"/>
          <ac:cxnSpMkLst>
            <pc:docMk/>
            <pc:sldMk cId="2739731603" sldId="365"/>
            <ac:cxnSpMk id="74" creationId="{80FB6532-1107-4915-869B-BF3E21F3234E}"/>
          </ac:cxnSpMkLst>
        </pc:cxnChg>
        <pc:cxnChg chg="add mod">
          <ac:chgData name="Stefan Hermann Strüder" userId="cadcda32-3d48-4925-b815-42bf204a7539" providerId="ADAL" clId="{7B19F5DA-1311-4C30-BCC8-00EA956D4BAC}" dt="2019-10-16T09:53:44.510" v="10290" actId="14100"/>
          <ac:cxnSpMkLst>
            <pc:docMk/>
            <pc:sldMk cId="2739731603" sldId="365"/>
            <ac:cxnSpMk id="78" creationId="{39091118-5A12-43F0-8BD1-DACAFD180160}"/>
          </ac:cxnSpMkLst>
        </pc:cxnChg>
        <pc:cxnChg chg="add mod">
          <ac:chgData name="Stefan Hermann Strüder" userId="cadcda32-3d48-4925-b815-42bf204a7539" providerId="ADAL" clId="{7B19F5DA-1311-4C30-BCC8-00EA956D4BAC}" dt="2019-10-16T09:53:49.383" v="10293" actId="14100"/>
          <ac:cxnSpMkLst>
            <pc:docMk/>
            <pc:sldMk cId="2739731603" sldId="365"/>
            <ac:cxnSpMk id="81" creationId="{CFA913D0-0A55-45F6-80E4-7579A85B6584}"/>
          </ac:cxnSpMkLst>
        </pc:cxnChg>
        <pc:cxnChg chg="mod">
          <ac:chgData name="Stefan Hermann Strüder" userId="cadcda32-3d48-4925-b815-42bf204a7539" providerId="ADAL" clId="{7B19F5DA-1311-4C30-BCC8-00EA956D4BAC}" dt="2019-10-15T09:26:22.607" v="8016" actId="478"/>
          <ac:cxnSpMkLst>
            <pc:docMk/>
            <pc:sldMk cId="2739731603" sldId="365"/>
            <ac:cxnSpMk id="83" creationId="{D88CC750-14C4-47A9-A599-0B9D1E561B96}"/>
          </ac:cxnSpMkLst>
        </pc:cxnChg>
        <pc:cxnChg chg="mod">
          <ac:chgData name="Stefan Hermann Strüder" userId="cadcda32-3d48-4925-b815-42bf204a7539" providerId="ADAL" clId="{7B19F5DA-1311-4C30-BCC8-00EA956D4BAC}" dt="2019-10-15T09:26:22.607" v="8016" actId="478"/>
          <ac:cxnSpMkLst>
            <pc:docMk/>
            <pc:sldMk cId="2739731603" sldId="365"/>
            <ac:cxnSpMk id="85" creationId="{3443336E-9F61-4B26-8468-C344A860A41E}"/>
          </ac:cxnSpMkLst>
        </pc:cxnChg>
      </pc:sldChg>
      <pc:sldChg chg="addSp delSp modSp add ord">
        <pc:chgData name="Stefan Hermann Strüder" userId="cadcda32-3d48-4925-b815-42bf204a7539" providerId="ADAL" clId="{7B19F5DA-1311-4C30-BCC8-00EA956D4BAC}" dt="2019-10-21T13:53:54.433" v="17022" actId="20577"/>
        <pc:sldMkLst>
          <pc:docMk/>
          <pc:sldMk cId="709396532" sldId="366"/>
        </pc:sldMkLst>
        <pc:spChg chg="del">
          <ac:chgData name="Stefan Hermann Strüder" userId="cadcda32-3d48-4925-b815-42bf204a7539" providerId="ADAL" clId="{7B19F5DA-1311-4C30-BCC8-00EA956D4BAC}" dt="2019-10-16T09:21:18.182" v="9326" actId="478"/>
          <ac:spMkLst>
            <pc:docMk/>
            <pc:sldMk cId="709396532" sldId="366"/>
            <ac:spMk id="12" creationId="{0980885C-54F5-49A3-A25C-A5511975E2CF}"/>
          </ac:spMkLst>
        </pc:spChg>
        <pc:spChg chg="add mod">
          <ac:chgData name="Stefan Hermann Strüder" userId="cadcda32-3d48-4925-b815-42bf204a7539" providerId="ADAL" clId="{7B19F5DA-1311-4C30-BCC8-00EA956D4BAC}" dt="2019-10-20T12:34:49.946" v="13274" actId="20577"/>
          <ac:spMkLst>
            <pc:docMk/>
            <pc:sldMk cId="709396532" sldId="366"/>
            <ac:spMk id="22" creationId="{78DDC5BD-5C14-4F39-B9DF-90F3DD47E20A}"/>
          </ac:spMkLst>
        </pc:spChg>
        <pc:spChg chg="mod">
          <ac:chgData name="Stefan Hermann Strüder" userId="cadcda32-3d48-4925-b815-42bf204a7539" providerId="ADAL" clId="{7B19F5DA-1311-4C30-BCC8-00EA956D4BAC}" dt="2019-10-21T13:53:54.433" v="17022" actId="20577"/>
          <ac:spMkLst>
            <pc:docMk/>
            <pc:sldMk cId="709396532" sldId="366"/>
            <ac:spMk id="25" creationId="{C3849084-5EF3-4349-B298-3EBB2590A830}"/>
          </ac:spMkLst>
        </pc:spChg>
        <pc:spChg chg="add mod">
          <ac:chgData name="Stefan Hermann Strüder" userId="cadcda32-3d48-4925-b815-42bf204a7539" providerId="ADAL" clId="{7B19F5DA-1311-4C30-BCC8-00EA956D4BAC}" dt="2019-10-16T09:19:06.627" v="9280" actId="164"/>
          <ac:spMkLst>
            <pc:docMk/>
            <pc:sldMk cId="709396532" sldId="366"/>
            <ac:spMk id="29" creationId="{F6C2C521-5E6D-4011-9D5E-B91F58C3EF11}"/>
          </ac:spMkLst>
        </pc:spChg>
        <pc:spChg chg="add del mod ord">
          <ac:chgData name="Stefan Hermann Strüder" userId="cadcda32-3d48-4925-b815-42bf204a7539" providerId="ADAL" clId="{7B19F5DA-1311-4C30-BCC8-00EA956D4BAC}" dt="2019-10-16T09:19:51.670" v="9284" actId="478"/>
          <ac:spMkLst>
            <pc:docMk/>
            <pc:sldMk cId="709396532" sldId="366"/>
            <ac:spMk id="30" creationId="{B756024A-819E-4C75-885E-55361D4F1C05}"/>
          </ac:spMkLst>
        </pc:spChg>
        <pc:spChg chg="add mod">
          <ac:chgData name="Stefan Hermann Strüder" userId="cadcda32-3d48-4925-b815-42bf204a7539" providerId="ADAL" clId="{7B19F5DA-1311-4C30-BCC8-00EA956D4BAC}" dt="2019-10-16T09:19:06.627" v="9280" actId="164"/>
          <ac:spMkLst>
            <pc:docMk/>
            <pc:sldMk cId="709396532" sldId="366"/>
            <ac:spMk id="31" creationId="{2693A02F-A43D-47F8-88EC-782DB3B1546A}"/>
          </ac:spMkLst>
        </pc:spChg>
        <pc:spChg chg="add del mod">
          <ac:chgData name="Stefan Hermann Strüder" userId="cadcda32-3d48-4925-b815-42bf204a7539" providerId="ADAL" clId="{7B19F5DA-1311-4C30-BCC8-00EA956D4BAC}" dt="2019-10-16T09:09:22.564" v="9096" actId="478"/>
          <ac:spMkLst>
            <pc:docMk/>
            <pc:sldMk cId="709396532" sldId="366"/>
            <ac:spMk id="32" creationId="{6F8B0DCA-0623-45BF-A00C-FA30E53D47FC}"/>
          </ac:spMkLst>
        </pc:spChg>
        <pc:spChg chg="add mod">
          <ac:chgData name="Stefan Hermann Strüder" userId="cadcda32-3d48-4925-b815-42bf204a7539" providerId="ADAL" clId="{7B19F5DA-1311-4C30-BCC8-00EA956D4BAC}" dt="2019-10-16T09:19:06.627" v="9280" actId="164"/>
          <ac:spMkLst>
            <pc:docMk/>
            <pc:sldMk cId="709396532" sldId="366"/>
            <ac:spMk id="33" creationId="{4031B0FB-ECBF-4935-8DEA-7DCB92A6C6F6}"/>
          </ac:spMkLst>
        </pc:spChg>
        <pc:spChg chg="add del">
          <ac:chgData name="Stefan Hermann Strüder" userId="cadcda32-3d48-4925-b815-42bf204a7539" providerId="ADAL" clId="{7B19F5DA-1311-4C30-BCC8-00EA956D4BAC}" dt="2019-10-16T09:11:12.694" v="9142" actId="478"/>
          <ac:spMkLst>
            <pc:docMk/>
            <pc:sldMk cId="709396532" sldId="366"/>
            <ac:spMk id="34" creationId="{ABBD2927-4819-42C1-9F32-54682321B2A4}"/>
          </ac:spMkLst>
        </pc:spChg>
        <pc:spChg chg="add mod">
          <ac:chgData name="Stefan Hermann Strüder" userId="cadcda32-3d48-4925-b815-42bf204a7539" providerId="ADAL" clId="{7B19F5DA-1311-4C30-BCC8-00EA956D4BAC}" dt="2019-10-16T09:19:06.627" v="9280" actId="164"/>
          <ac:spMkLst>
            <pc:docMk/>
            <pc:sldMk cId="709396532" sldId="366"/>
            <ac:spMk id="35" creationId="{D9BAFF50-F17D-479A-8277-F65A31885C28}"/>
          </ac:spMkLst>
        </pc:spChg>
        <pc:spChg chg="add mod">
          <ac:chgData name="Stefan Hermann Strüder" userId="cadcda32-3d48-4925-b815-42bf204a7539" providerId="ADAL" clId="{7B19F5DA-1311-4C30-BCC8-00EA956D4BAC}" dt="2019-10-16T09:19:06.627" v="9280" actId="164"/>
          <ac:spMkLst>
            <pc:docMk/>
            <pc:sldMk cId="709396532" sldId="366"/>
            <ac:spMk id="36" creationId="{D36ADAC2-F264-4F60-857C-EB08A14C5FB0}"/>
          </ac:spMkLst>
        </pc:spChg>
        <pc:spChg chg="add mod">
          <ac:chgData name="Stefan Hermann Strüder" userId="cadcda32-3d48-4925-b815-42bf204a7539" providerId="ADAL" clId="{7B19F5DA-1311-4C30-BCC8-00EA956D4BAC}" dt="2019-10-16T09:19:06.627" v="9280" actId="164"/>
          <ac:spMkLst>
            <pc:docMk/>
            <pc:sldMk cId="709396532" sldId="366"/>
            <ac:spMk id="37" creationId="{2E685F21-9D35-475C-87C5-D1BFEE01517E}"/>
          </ac:spMkLst>
        </pc:spChg>
        <pc:spChg chg="add mod">
          <ac:chgData name="Stefan Hermann Strüder" userId="cadcda32-3d48-4925-b815-42bf204a7539" providerId="ADAL" clId="{7B19F5DA-1311-4C30-BCC8-00EA956D4BAC}" dt="2019-10-16T09:19:06.627" v="9280" actId="164"/>
          <ac:spMkLst>
            <pc:docMk/>
            <pc:sldMk cId="709396532" sldId="366"/>
            <ac:spMk id="38" creationId="{CFD55624-F6C2-4038-A03E-0B4D4FC45AAE}"/>
          </ac:spMkLst>
        </pc:spChg>
        <pc:spChg chg="add del">
          <ac:chgData name="Stefan Hermann Strüder" userId="cadcda32-3d48-4925-b815-42bf204a7539" providerId="ADAL" clId="{7B19F5DA-1311-4C30-BCC8-00EA956D4BAC}" dt="2019-10-20T09:09:55.230" v="12250" actId="478"/>
          <ac:spMkLst>
            <pc:docMk/>
            <pc:sldMk cId="709396532" sldId="366"/>
            <ac:spMk id="40" creationId="{943AF060-9551-41C3-AAB4-4517A871E5B2}"/>
          </ac:spMkLst>
        </pc:spChg>
        <pc:spChg chg="add mod">
          <ac:chgData name="Stefan Hermann Strüder" userId="cadcda32-3d48-4925-b815-42bf204a7539" providerId="ADAL" clId="{7B19F5DA-1311-4C30-BCC8-00EA956D4BAC}" dt="2019-10-16T09:22:51.741" v="9335" actId="20577"/>
          <ac:spMkLst>
            <pc:docMk/>
            <pc:sldMk cId="709396532" sldId="366"/>
            <ac:spMk id="41" creationId="{C879BA2F-70BE-413C-9605-369DE78B558B}"/>
          </ac:spMkLst>
        </pc:spChg>
        <pc:grpChg chg="del">
          <ac:chgData name="Stefan Hermann Strüder" userId="cadcda32-3d48-4925-b815-42bf204a7539" providerId="ADAL" clId="{7B19F5DA-1311-4C30-BCC8-00EA956D4BAC}" dt="2019-10-16T08:48:42.206" v="8257" actId="478"/>
          <ac:grpSpMkLst>
            <pc:docMk/>
            <pc:sldMk cId="709396532" sldId="366"/>
            <ac:grpSpMk id="22" creationId="{630948AD-2919-47CB-B6B2-CBFAFEA4D529}"/>
          </ac:grpSpMkLst>
        </pc:grpChg>
        <pc:grpChg chg="add mod">
          <ac:chgData name="Stefan Hermann Strüder" userId="cadcda32-3d48-4925-b815-42bf204a7539" providerId="ADAL" clId="{7B19F5DA-1311-4C30-BCC8-00EA956D4BAC}" dt="2019-10-16T09:19:49.422" v="9283" actId="1076"/>
          <ac:grpSpMkLst>
            <pc:docMk/>
            <pc:sldMk cId="709396532" sldId="366"/>
            <ac:grpSpMk id="39" creationId="{3BF7F333-8653-454C-8A74-8B8440B08D97}"/>
          </ac:grpSpMkLst>
        </pc:grpChg>
        <pc:graphicFrameChg chg="add mod modGraphic">
          <ac:chgData name="Stefan Hermann Strüder" userId="cadcda32-3d48-4925-b815-42bf204a7539" providerId="ADAL" clId="{7B19F5DA-1311-4C30-BCC8-00EA956D4BAC}" dt="2019-10-16T08:56:45.665" v="8574"/>
          <ac:graphicFrameMkLst>
            <pc:docMk/>
            <pc:sldMk cId="709396532" sldId="366"/>
            <ac:graphicFrameMk id="7" creationId="{A6B8970F-5BEE-4BB0-A7F7-55862E791A21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20T09:12:43.098" v="12412" actId="478"/>
          <ac:graphicFrameMkLst>
            <pc:docMk/>
            <pc:sldMk cId="709396532" sldId="366"/>
            <ac:graphicFrameMk id="14" creationId="{E2D69A5F-E418-4C01-B58F-DD3BDAF77310}"/>
          </ac:graphicFrameMkLst>
        </pc:graphicFrameChg>
        <pc:graphicFrameChg chg="add mod modGraphic">
          <ac:chgData name="Stefan Hermann Strüder" userId="cadcda32-3d48-4925-b815-42bf204a7539" providerId="ADAL" clId="{7B19F5DA-1311-4C30-BCC8-00EA956D4BAC}" dt="2019-10-16T08:58:34.998" v="8717" actId="1076"/>
          <ac:graphicFrameMkLst>
            <pc:docMk/>
            <pc:sldMk cId="709396532" sldId="366"/>
            <ac:graphicFrameMk id="18" creationId="{8FC8D03F-D453-4B9E-B650-7CA034BDA04D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09:12:43.491" v="12413"/>
          <ac:graphicFrameMkLst>
            <pc:docMk/>
            <pc:sldMk cId="709396532" sldId="366"/>
            <ac:graphicFrameMk id="26" creationId="{3BAE2758-E5B2-4BCA-8B94-9D0D32BF4027}"/>
          </ac:graphicFrameMkLst>
        </pc:graphicFrameChg>
        <pc:graphicFrameChg chg="del mod">
          <ac:chgData name="Stefan Hermann Strüder" userId="cadcda32-3d48-4925-b815-42bf204a7539" providerId="ADAL" clId="{7B19F5DA-1311-4C30-BCC8-00EA956D4BAC}" dt="2019-10-16T08:48:53.216" v="8259" actId="478"/>
          <ac:graphicFrameMkLst>
            <pc:docMk/>
            <pc:sldMk cId="709396532" sldId="366"/>
            <ac:graphicFrameMk id="26" creationId="{8C7CD656-D3D0-4504-93B2-6715BA5D9DB9}"/>
          </ac:graphicFrameMkLst>
        </pc:graphicFrameChg>
        <pc:graphicFrameChg chg="add mod modGraphic">
          <ac:chgData name="Stefan Hermann Strüder" userId="cadcda32-3d48-4925-b815-42bf204a7539" providerId="ADAL" clId="{7B19F5DA-1311-4C30-BCC8-00EA956D4BAC}" dt="2019-10-16T09:04:29.535" v="9004" actId="1076"/>
          <ac:graphicFrameMkLst>
            <pc:docMk/>
            <pc:sldMk cId="709396532" sldId="366"/>
            <ac:graphicFrameMk id="27" creationId="{814E3AAD-499A-40B0-9C9E-AF93371AACA8}"/>
          </ac:graphicFrameMkLst>
        </pc:graphicFrameChg>
        <pc:cxnChg chg="mod">
          <ac:chgData name="Stefan Hermann Strüder" userId="cadcda32-3d48-4925-b815-42bf204a7539" providerId="ADAL" clId="{7B19F5DA-1311-4C30-BCC8-00EA956D4BAC}" dt="2019-10-16T08:48:42.206" v="8257" actId="478"/>
          <ac:cxnSpMkLst>
            <pc:docMk/>
            <pc:sldMk cId="709396532" sldId="366"/>
            <ac:cxnSpMk id="8" creationId="{6C79ADC2-08EE-476C-846B-A0E31E60D835}"/>
          </ac:cxnSpMkLst>
        </pc:cxnChg>
        <pc:cxnChg chg="mod">
          <ac:chgData name="Stefan Hermann Strüder" userId="cadcda32-3d48-4925-b815-42bf204a7539" providerId="ADAL" clId="{7B19F5DA-1311-4C30-BCC8-00EA956D4BAC}" dt="2019-10-16T08:48:42.206" v="8257" actId="478"/>
          <ac:cxnSpMkLst>
            <pc:docMk/>
            <pc:sldMk cId="709396532" sldId="366"/>
            <ac:cxnSpMk id="10" creationId="{4E73A3EB-4945-43CA-B804-C3EF32EACB69}"/>
          </ac:cxnSpMkLst>
        </pc:cxnChg>
        <pc:cxnChg chg="mod">
          <ac:chgData name="Stefan Hermann Strüder" userId="cadcda32-3d48-4925-b815-42bf204a7539" providerId="ADAL" clId="{7B19F5DA-1311-4C30-BCC8-00EA956D4BAC}" dt="2019-10-16T08:48:42.206" v="8257" actId="478"/>
          <ac:cxnSpMkLst>
            <pc:docMk/>
            <pc:sldMk cId="709396532" sldId="366"/>
            <ac:cxnSpMk id="19" creationId="{34973C20-5D39-4715-BCC9-8965BCA202B6}"/>
          </ac:cxnSpMkLst>
        </pc:cxnChg>
      </pc:sldChg>
      <pc:sldChg chg="addSp delSp modSp add del ord">
        <pc:chgData name="Stefan Hermann Strüder" userId="cadcda32-3d48-4925-b815-42bf204a7539" providerId="ADAL" clId="{7B19F5DA-1311-4C30-BCC8-00EA956D4BAC}" dt="2019-10-20T09:19:09.307" v="12544" actId="2696"/>
        <pc:sldMkLst>
          <pc:docMk/>
          <pc:sldMk cId="2419842893" sldId="367"/>
        </pc:sldMkLst>
        <pc:spChg chg="add del mod">
          <ac:chgData name="Stefan Hermann Strüder" userId="cadcda32-3d48-4925-b815-42bf204a7539" providerId="ADAL" clId="{7B19F5DA-1311-4C30-BCC8-00EA956D4BAC}" dt="2019-10-20T09:01:21.807" v="11929" actId="478"/>
          <ac:spMkLst>
            <pc:docMk/>
            <pc:sldMk cId="2419842893" sldId="367"/>
            <ac:spMk id="6" creationId="{80935C51-1791-4624-9ABE-9736958897A6}"/>
          </ac:spMkLst>
        </pc:spChg>
        <pc:spChg chg="del mod">
          <ac:chgData name="Stefan Hermann Strüder" userId="cadcda32-3d48-4925-b815-42bf204a7539" providerId="ADAL" clId="{7B19F5DA-1311-4C30-BCC8-00EA956D4BAC}" dt="2019-10-20T09:18:50.926" v="12536"/>
          <ac:spMkLst>
            <pc:docMk/>
            <pc:sldMk cId="2419842893" sldId="367"/>
            <ac:spMk id="11" creationId="{62CACC64-0AD2-4AE4-B840-F7F5458FC719}"/>
          </ac:spMkLst>
        </pc:spChg>
        <pc:spChg chg="mod">
          <ac:chgData name="Stefan Hermann Strüder" userId="cadcda32-3d48-4925-b815-42bf204a7539" providerId="ADAL" clId="{7B19F5DA-1311-4C30-BCC8-00EA956D4BAC}" dt="2019-10-16T20:02:31.815" v="11725" actId="20577"/>
          <ac:spMkLst>
            <pc:docMk/>
            <pc:sldMk cId="2419842893" sldId="367"/>
            <ac:spMk id="25" creationId="{C3849084-5EF3-4349-B298-3EBB2590A830}"/>
          </ac:spMkLst>
        </pc:spChg>
        <pc:spChg chg="mod">
          <ac:chgData name="Stefan Hermann Strüder" userId="cadcda32-3d48-4925-b815-42bf204a7539" providerId="ADAL" clId="{7B19F5DA-1311-4C30-BCC8-00EA956D4BAC}" dt="2019-10-16T09:31:46.676" v="9614" actId="1076"/>
          <ac:spMkLst>
            <pc:docMk/>
            <pc:sldMk cId="2419842893" sldId="367"/>
            <ac:spMk id="50" creationId="{EF384868-437D-4022-8280-08268D1FCA36}"/>
          </ac:spMkLst>
        </pc:spChg>
        <pc:grpChg chg="del mod">
          <ac:chgData name="Stefan Hermann Strüder" userId="cadcda32-3d48-4925-b815-42bf204a7539" providerId="ADAL" clId="{7B19F5DA-1311-4C30-BCC8-00EA956D4BAC}" dt="2019-10-20T09:01:19.539" v="11928" actId="478"/>
          <ac:grpSpMkLst>
            <pc:docMk/>
            <pc:sldMk cId="2419842893" sldId="367"/>
            <ac:grpSpMk id="87" creationId="{6775A51E-ED5C-4ECE-8EF5-3B58AC1970A1}"/>
          </ac:grpSpMkLst>
        </pc:grpChg>
        <pc:cxnChg chg="mod">
          <ac:chgData name="Stefan Hermann Strüder" userId="cadcda32-3d48-4925-b815-42bf204a7539" providerId="ADAL" clId="{7B19F5DA-1311-4C30-BCC8-00EA956D4BAC}" dt="2019-10-20T09:01:19.539" v="11928" actId="478"/>
          <ac:cxnSpMkLst>
            <pc:docMk/>
            <pc:sldMk cId="2419842893" sldId="367"/>
            <ac:cxnSpMk id="7" creationId="{70D97715-7CF8-4FEB-85DC-8BDDD1856E5F}"/>
          </ac:cxnSpMkLst>
        </pc:cxnChg>
        <pc:cxnChg chg="mod">
          <ac:chgData name="Stefan Hermann Strüder" userId="cadcda32-3d48-4925-b815-42bf204a7539" providerId="ADAL" clId="{7B19F5DA-1311-4C30-BCC8-00EA956D4BAC}" dt="2019-10-20T09:01:19.539" v="11928" actId="478"/>
          <ac:cxnSpMkLst>
            <pc:docMk/>
            <pc:sldMk cId="2419842893" sldId="367"/>
            <ac:cxnSpMk id="9" creationId="{F23A95D9-D0FF-4CAB-A90E-7C5F8DFA6033}"/>
          </ac:cxnSpMkLst>
        </pc:cxnChg>
        <pc:cxnChg chg="mod">
          <ac:chgData name="Stefan Hermann Strüder" userId="cadcda32-3d48-4925-b815-42bf204a7539" providerId="ADAL" clId="{7B19F5DA-1311-4C30-BCC8-00EA956D4BAC}" dt="2019-10-20T09:01:19.539" v="11928" actId="478"/>
          <ac:cxnSpMkLst>
            <pc:docMk/>
            <pc:sldMk cId="2419842893" sldId="367"/>
            <ac:cxnSpMk id="22" creationId="{9520A76C-4789-4697-9801-52EE4CD9ECAF}"/>
          </ac:cxnSpMkLst>
        </pc:cxnChg>
        <pc:cxnChg chg="mod">
          <ac:chgData name="Stefan Hermann Strüder" userId="cadcda32-3d48-4925-b815-42bf204a7539" providerId="ADAL" clId="{7B19F5DA-1311-4C30-BCC8-00EA956D4BAC}" dt="2019-10-20T09:01:19.539" v="11928" actId="478"/>
          <ac:cxnSpMkLst>
            <pc:docMk/>
            <pc:sldMk cId="2419842893" sldId="367"/>
            <ac:cxnSpMk id="28" creationId="{4FF66D0B-601B-4544-8345-FBEF9C309B1E}"/>
          </ac:cxnSpMkLst>
        </pc:cxnChg>
        <pc:cxnChg chg="mod">
          <ac:chgData name="Stefan Hermann Strüder" userId="cadcda32-3d48-4925-b815-42bf204a7539" providerId="ADAL" clId="{7B19F5DA-1311-4C30-BCC8-00EA956D4BAC}" dt="2019-10-20T09:01:19.539" v="11928" actId="478"/>
          <ac:cxnSpMkLst>
            <pc:docMk/>
            <pc:sldMk cId="2419842893" sldId="367"/>
            <ac:cxnSpMk id="33" creationId="{92EDD9B4-CF31-41BD-ABF3-DD76812B740A}"/>
          </ac:cxnSpMkLst>
        </pc:cxnChg>
        <pc:cxnChg chg="mod">
          <ac:chgData name="Stefan Hermann Strüder" userId="cadcda32-3d48-4925-b815-42bf204a7539" providerId="ADAL" clId="{7B19F5DA-1311-4C30-BCC8-00EA956D4BAC}" dt="2019-10-20T09:01:19.539" v="11928" actId="478"/>
          <ac:cxnSpMkLst>
            <pc:docMk/>
            <pc:sldMk cId="2419842893" sldId="367"/>
            <ac:cxnSpMk id="35" creationId="{0B0D1C7A-10D9-4487-B470-4BF78D08F31A}"/>
          </ac:cxnSpMkLst>
        </pc:cxnChg>
        <pc:cxnChg chg="mod">
          <ac:chgData name="Stefan Hermann Strüder" userId="cadcda32-3d48-4925-b815-42bf204a7539" providerId="ADAL" clId="{7B19F5DA-1311-4C30-BCC8-00EA956D4BAC}" dt="2019-10-20T09:01:19.539" v="11928" actId="478"/>
          <ac:cxnSpMkLst>
            <pc:docMk/>
            <pc:sldMk cId="2419842893" sldId="367"/>
            <ac:cxnSpMk id="42" creationId="{1D13C051-5773-4CAE-9132-614E0DAE737F}"/>
          </ac:cxnSpMkLst>
        </pc:cxnChg>
        <pc:cxnChg chg="mod">
          <ac:chgData name="Stefan Hermann Strüder" userId="cadcda32-3d48-4925-b815-42bf204a7539" providerId="ADAL" clId="{7B19F5DA-1311-4C30-BCC8-00EA956D4BAC}" dt="2019-10-20T09:01:19.539" v="11928" actId="478"/>
          <ac:cxnSpMkLst>
            <pc:docMk/>
            <pc:sldMk cId="2419842893" sldId="367"/>
            <ac:cxnSpMk id="43" creationId="{911BC150-1E74-439F-A417-2D3CBDC01E13}"/>
          </ac:cxnSpMkLst>
        </pc:cxnChg>
        <pc:cxnChg chg="mod">
          <ac:chgData name="Stefan Hermann Strüder" userId="cadcda32-3d48-4925-b815-42bf204a7539" providerId="ADAL" clId="{7B19F5DA-1311-4C30-BCC8-00EA956D4BAC}" dt="2019-10-20T09:01:19.539" v="11928" actId="478"/>
          <ac:cxnSpMkLst>
            <pc:docMk/>
            <pc:sldMk cId="2419842893" sldId="367"/>
            <ac:cxnSpMk id="46" creationId="{D1AEB0A9-6833-4E6D-B434-F8C7A09B03CA}"/>
          </ac:cxnSpMkLst>
        </pc:cxnChg>
        <pc:cxnChg chg="mod">
          <ac:chgData name="Stefan Hermann Strüder" userId="cadcda32-3d48-4925-b815-42bf204a7539" providerId="ADAL" clId="{7B19F5DA-1311-4C30-BCC8-00EA956D4BAC}" dt="2019-10-20T09:01:19.539" v="11928" actId="478"/>
          <ac:cxnSpMkLst>
            <pc:docMk/>
            <pc:sldMk cId="2419842893" sldId="367"/>
            <ac:cxnSpMk id="60" creationId="{2A3C4AE9-634F-41D1-A6BF-088DAE37A965}"/>
          </ac:cxnSpMkLst>
        </pc:cxnChg>
        <pc:cxnChg chg="mod">
          <ac:chgData name="Stefan Hermann Strüder" userId="cadcda32-3d48-4925-b815-42bf204a7539" providerId="ADAL" clId="{7B19F5DA-1311-4C30-BCC8-00EA956D4BAC}" dt="2019-10-20T09:01:19.539" v="11928" actId="478"/>
          <ac:cxnSpMkLst>
            <pc:docMk/>
            <pc:sldMk cId="2419842893" sldId="367"/>
            <ac:cxnSpMk id="62" creationId="{80F6E635-7DE4-406A-AAC1-EDF3DA297090}"/>
          </ac:cxnSpMkLst>
        </pc:cxnChg>
        <pc:cxnChg chg="mod">
          <ac:chgData name="Stefan Hermann Strüder" userId="cadcda32-3d48-4925-b815-42bf204a7539" providerId="ADAL" clId="{7B19F5DA-1311-4C30-BCC8-00EA956D4BAC}" dt="2019-10-20T09:01:19.539" v="11928" actId="478"/>
          <ac:cxnSpMkLst>
            <pc:docMk/>
            <pc:sldMk cId="2419842893" sldId="367"/>
            <ac:cxnSpMk id="83" creationId="{D88CC750-14C4-47A9-A599-0B9D1E561B96}"/>
          </ac:cxnSpMkLst>
        </pc:cxnChg>
        <pc:cxnChg chg="mod">
          <ac:chgData name="Stefan Hermann Strüder" userId="cadcda32-3d48-4925-b815-42bf204a7539" providerId="ADAL" clId="{7B19F5DA-1311-4C30-BCC8-00EA956D4BAC}" dt="2019-10-20T09:01:19.539" v="11928" actId="478"/>
          <ac:cxnSpMkLst>
            <pc:docMk/>
            <pc:sldMk cId="2419842893" sldId="367"/>
            <ac:cxnSpMk id="85" creationId="{3443336E-9F61-4B26-8468-C344A860A41E}"/>
          </ac:cxnSpMkLst>
        </pc:cxnChg>
      </pc:sldChg>
      <pc:sldChg chg="addSp delSp modSp add ord modNotesTx">
        <pc:chgData name="Stefan Hermann Strüder" userId="cadcda32-3d48-4925-b815-42bf204a7539" providerId="ADAL" clId="{7B19F5DA-1311-4C30-BCC8-00EA956D4BAC}" dt="2019-10-22T11:16:52.283" v="23858" actId="20577"/>
        <pc:sldMkLst>
          <pc:docMk/>
          <pc:sldMk cId="3887398753" sldId="368"/>
        </pc:sldMkLst>
        <pc:spChg chg="del">
          <ac:chgData name="Stefan Hermann Strüder" userId="cadcda32-3d48-4925-b815-42bf204a7539" providerId="ADAL" clId="{7B19F5DA-1311-4C30-BCC8-00EA956D4BAC}" dt="2019-10-16T09:57:39.045" v="10408" actId="478"/>
          <ac:spMkLst>
            <pc:docMk/>
            <pc:sldMk cId="3887398753" sldId="368"/>
            <ac:spMk id="2" creationId="{199C10C6-D091-433F-8EB2-16A32352FE1A}"/>
          </ac:spMkLst>
        </pc:spChg>
        <pc:spChg chg="mod">
          <ac:chgData name="Stefan Hermann Strüder" userId="cadcda32-3d48-4925-b815-42bf204a7539" providerId="ADAL" clId="{7B19F5DA-1311-4C30-BCC8-00EA956D4BAC}" dt="2019-10-20T12:35:54.001" v="13276" actId="20577"/>
          <ac:spMkLst>
            <pc:docMk/>
            <pc:sldMk cId="3887398753" sldId="368"/>
            <ac:spMk id="11" creationId="{62CACC64-0AD2-4AE4-B840-F7F5458FC719}"/>
          </ac:spMkLst>
        </pc:spChg>
        <pc:spChg chg="add mod">
          <ac:chgData name="Stefan Hermann Strüder" userId="cadcda32-3d48-4925-b815-42bf204a7539" providerId="ADAL" clId="{7B19F5DA-1311-4C30-BCC8-00EA956D4BAC}" dt="2019-10-20T12:12:17.244" v="13208" actId="20577"/>
          <ac:spMkLst>
            <pc:docMk/>
            <pc:sldMk cId="3887398753" sldId="368"/>
            <ac:spMk id="12" creationId="{F9F5C3AA-9D31-4602-9323-A6AE43F75C23}"/>
          </ac:spMkLst>
        </pc:spChg>
        <pc:spChg chg="add del mod">
          <ac:chgData name="Stefan Hermann Strüder" userId="cadcda32-3d48-4925-b815-42bf204a7539" providerId="ADAL" clId="{7B19F5DA-1311-4C30-BCC8-00EA956D4BAC}" dt="2019-10-20T13:02:22.545" v="13636" actId="478"/>
          <ac:spMkLst>
            <pc:docMk/>
            <pc:sldMk cId="3887398753" sldId="368"/>
            <ac:spMk id="15" creationId="{4C6A87EB-1FAE-4882-AE93-34849A2832FF}"/>
          </ac:spMkLst>
        </pc:spChg>
        <pc:spChg chg="del mod">
          <ac:chgData name="Stefan Hermann Strüder" userId="cadcda32-3d48-4925-b815-42bf204a7539" providerId="ADAL" clId="{7B19F5DA-1311-4C30-BCC8-00EA956D4BAC}" dt="2019-10-20T09:24:38.301" v="12774" actId="478"/>
          <ac:spMkLst>
            <pc:docMk/>
            <pc:sldMk cId="3887398753" sldId="368"/>
            <ac:spMk id="15" creationId="{8392F302-D1AA-4BF4-B5F2-56C5ACDD8F8A}"/>
          </ac:spMkLst>
        </pc:spChg>
        <pc:spChg chg="del">
          <ac:chgData name="Stefan Hermann Strüder" userId="cadcda32-3d48-4925-b815-42bf204a7539" providerId="ADAL" clId="{7B19F5DA-1311-4C30-BCC8-00EA956D4BAC}" dt="2019-10-16T09:57:41.172" v="10409" actId="478"/>
          <ac:spMkLst>
            <pc:docMk/>
            <pc:sldMk cId="3887398753" sldId="368"/>
            <ac:spMk id="16" creationId="{8292D9B0-AE79-42E7-9C02-8AFAE745A503}"/>
          </ac:spMkLst>
        </pc:spChg>
        <pc:spChg chg="add">
          <ac:chgData name="Stefan Hermann Strüder" userId="cadcda32-3d48-4925-b815-42bf204a7539" providerId="ADAL" clId="{7B19F5DA-1311-4C30-BCC8-00EA956D4BAC}" dt="2019-10-20T13:02:22.833" v="13637"/>
          <ac:spMkLst>
            <pc:docMk/>
            <pc:sldMk cId="3887398753" sldId="368"/>
            <ac:spMk id="16" creationId="{871D11EA-E8EE-4EF3-BAD0-768F26CF8386}"/>
          </ac:spMkLst>
        </pc:spChg>
        <pc:spChg chg="del">
          <ac:chgData name="Stefan Hermann Strüder" userId="cadcda32-3d48-4925-b815-42bf204a7539" providerId="ADAL" clId="{7B19F5DA-1311-4C30-BCC8-00EA956D4BAC}" dt="2019-10-16T09:57:39.045" v="10408" actId="478"/>
          <ac:spMkLst>
            <pc:docMk/>
            <pc:sldMk cId="3887398753" sldId="368"/>
            <ac:spMk id="17" creationId="{880F1D10-3FD9-4C6F-8DFB-42E18BDC1C22}"/>
          </ac:spMkLst>
        </pc:spChg>
        <pc:spChg chg="del">
          <ac:chgData name="Stefan Hermann Strüder" userId="cadcda32-3d48-4925-b815-42bf204a7539" providerId="ADAL" clId="{7B19F5DA-1311-4C30-BCC8-00EA956D4BAC}" dt="2019-10-16T09:57:39.045" v="10408" actId="478"/>
          <ac:spMkLst>
            <pc:docMk/>
            <pc:sldMk cId="3887398753" sldId="368"/>
            <ac:spMk id="18" creationId="{9561A81F-C80C-40E0-A54C-649316FFEC9C}"/>
          </ac:spMkLst>
        </pc:spChg>
        <pc:spChg chg="del">
          <ac:chgData name="Stefan Hermann Strüder" userId="cadcda32-3d48-4925-b815-42bf204a7539" providerId="ADAL" clId="{7B19F5DA-1311-4C30-BCC8-00EA956D4BAC}" dt="2019-10-16T09:57:41.172" v="10409" actId="478"/>
          <ac:spMkLst>
            <pc:docMk/>
            <pc:sldMk cId="3887398753" sldId="368"/>
            <ac:spMk id="19" creationId="{162B0978-863C-4745-BDB5-1B71CA4E43FE}"/>
          </ac:spMkLst>
        </pc:spChg>
        <pc:spChg chg="del">
          <ac:chgData name="Stefan Hermann Strüder" userId="cadcda32-3d48-4925-b815-42bf204a7539" providerId="ADAL" clId="{7B19F5DA-1311-4C30-BCC8-00EA956D4BAC}" dt="2019-10-16T09:57:39.045" v="10408" actId="478"/>
          <ac:spMkLst>
            <pc:docMk/>
            <pc:sldMk cId="3887398753" sldId="368"/>
            <ac:spMk id="20" creationId="{E88F13FC-1464-49FB-932E-146FA4EFD7EB}"/>
          </ac:spMkLst>
        </pc:spChg>
        <pc:spChg chg="del">
          <ac:chgData name="Stefan Hermann Strüder" userId="cadcda32-3d48-4925-b815-42bf204a7539" providerId="ADAL" clId="{7B19F5DA-1311-4C30-BCC8-00EA956D4BAC}" dt="2019-10-16T09:57:39.045" v="10408" actId="478"/>
          <ac:spMkLst>
            <pc:docMk/>
            <pc:sldMk cId="3887398753" sldId="368"/>
            <ac:spMk id="21" creationId="{16D5A1CC-633E-492C-8BD9-643D88C7AE31}"/>
          </ac:spMkLst>
        </pc:spChg>
        <pc:spChg chg="mod">
          <ac:chgData name="Stefan Hermann Strüder" userId="cadcda32-3d48-4925-b815-42bf204a7539" providerId="ADAL" clId="{7B19F5DA-1311-4C30-BCC8-00EA956D4BAC}" dt="2019-10-20T13:58:21.222" v="14309" actId="20577"/>
          <ac:spMkLst>
            <pc:docMk/>
            <pc:sldMk cId="3887398753" sldId="368"/>
            <ac:spMk id="25" creationId="{C3849084-5EF3-4349-B298-3EBB2590A830}"/>
          </ac:spMkLst>
        </pc:spChg>
        <pc:spChg chg="del">
          <ac:chgData name="Stefan Hermann Strüder" userId="cadcda32-3d48-4925-b815-42bf204a7539" providerId="ADAL" clId="{7B19F5DA-1311-4C30-BCC8-00EA956D4BAC}" dt="2019-10-16T09:57:39.045" v="10408" actId="478"/>
          <ac:spMkLst>
            <pc:docMk/>
            <pc:sldMk cId="3887398753" sldId="368"/>
            <ac:spMk id="26" creationId="{806E5D56-9765-4B39-B135-E1F73BC9498A}"/>
          </ac:spMkLst>
        </pc:spChg>
        <pc:spChg chg="del">
          <ac:chgData name="Stefan Hermann Strüder" userId="cadcda32-3d48-4925-b815-42bf204a7539" providerId="ADAL" clId="{7B19F5DA-1311-4C30-BCC8-00EA956D4BAC}" dt="2019-10-16T09:57:39.045" v="10408" actId="478"/>
          <ac:spMkLst>
            <pc:docMk/>
            <pc:sldMk cId="3887398753" sldId="368"/>
            <ac:spMk id="27" creationId="{8691C000-6984-4E5E-AF22-99A1E8CF986F}"/>
          </ac:spMkLst>
        </pc:spChg>
        <pc:graphicFrameChg chg="del">
          <ac:chgData name="Stefan Hermann Strüder" userId="cadcda32-3d48-4925-b815-42bf204a7539" providerId="ADAL" clId="{7B19F5DA-1311-4C30-BCC8-00EA956D4BAC}" dt="2019-10-20T13:22:33.481" v="13868" actId="478"/>
          <ac:graphicFrameMkLst>
            <pc:docMk/>
            <pc:sldMk cId="3887398753" sldId="368"/>
            <ac:graphicFrameMk id="14" creationId="{E2D69A5F-E418-4C01-B58F-DD3BDAF77310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2:34.286" v="13869"/>
          <ac:graphicFrameMkLst>
            <pc:docMk/>
            <pc:sldMk cId="3887398753" sldId="368"/>
            <ac:graphicFrameMk id="17" creationId="{48DE071D-8CC7-4B4E-ADBA-D5533B5EBE42}"/>
          </ac:graphicFrameMkLst>
        </pc:graphicFrameChg>
        <pc:picChg chg="add mod">
          <ac:chgData name="Stefan Hermann Strüder" userId="cadcda32-3d48-4925-b815-42bf204a7539" providerId="ADAL" clId="{7B19F5DA-1311-4C30-BCC8-00EA956D4BAC}" dt="2019-10-20T09:45:08.967" v="13064" actId="1076"/>
          <ac:picMkLst>
            <pc:docMk/>
            <pc:sldMk cId="3887398753" sldId="368"/>
            <ac:picMk id="3" creationId="{D0B52A49-B080-4134-A5BE-C2F7D346D3FD}"/>
          </ac:picMkLst>
        </pc:picChg>
      </pc:sldChg>
      <pc:sldChg chg="addSp delSp modSp add modNotesTx">
        <pc:chgData name="Stefan Hermann Strüder" userId="cadcda32-3d48-4925-b815-42bf204a7539" providerId="ADAL" clId="{7B19F5DA-1311-4C30-BCC8-00EA956D4BAC}" dt="2019-10-22T09:17:32.515" v="23069" actId="20577"/>
        <pc:sldMkLst>
          <pc:docMk/>
          <pc:sldMk cId="3899041777" sldId="369"/>
        </pc:sldMkLst>
        <pc:spChg chg="mod">
          <ac:chgData name="Stefan Hermann Strüder" userId="cadcda32-3d48-4925-b815-42bf204a7539" providerId="ADAL" clId="{7B19F5DA-1311-4C30-BCC8-00EA956D4BAC}" dt="2019-10-20T13:07:56.513" v="13698" actId="1076"/>
          <ac:spMkLst>
            <pc:docMk/>
            <pc:sldMk cId="3899041777" sldId="369"/>
            <ac:spMk id="14" creationId="{20C5B980-864C-44AB-98B4-7DA5906F5BF6}"/>
          </ac:spMkLst>
        </pc:spChg>
        <pc:spChg chg="mod">
          <ac:chgData name="Stefan Hermann Strüder" userId="cadcda32-3d48-4925-b815-42bf204a7539" providerId="ADAL" clId="{7B19F5DA-1311-4C30-BCC8-00EA956D4BAC}" dt="2019-10-21T13:53:14.139" v="17003" actId="20577"/>
          <ac:spMkLst>
            <pc:docMk/>
            <pc:sldMk cId="3899041777" sldId="369"/>
            <ac:spMk id="25" creationId="{C3849084-5EF3-4349-B298-3EBB2590A830}"/>
          </ac:spMkLst>
        </pc:spChg>
        <pc:graphicFrameChg chg="add">
          <ac:chgData name="Stefan Hermann Strüder" userId="cadcda32-3d48-4925-b815-42bf204a7539" providerId="ADAL" clId="{7B19F5DA-1311-4C30-BCC8-00EA956D4BAC}" dt="2019-10-20T13:25:37.800" v="13930"/>
          <ac:graphicFrameMkLst>
            <pc:docMk/>
            <pc:sldMk cId="3899041777" sldId="369"/>
            <ac:graphicFrameMk id="11" creationId="{36AF435F-D8CC-4D2A-8E52-CA788986842E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20T13:25:37.025" v="13929" actId="478"/>
          <ac:graphicFrameMkLst>
            <pc:docMk/>
            <pc:sldMk cId="3899041777" sldId="369"/>
            <ac:graphicFrameMk id="13" creationId="{1D0E2C03-9693-4C4A-BCA8-2E9996AB4925}"/>
          </ac:graphicFrameMkLst>
        </pc:graphicFrameChg>
      </pc:sldChg>
      <pc:sldChg chg="delSp modSp add del">
        <pc:chgData name="Stefan Hermann Strüder" userId="cadcda32-3d48-4925-b815-42bf204a7539" providerId="ADAL" clId="{7B19F5DA-1311-4C30-BCC8-00EA956D4BAC}" dt="2019-10-20T12:33:36.282" v="13256" actId="2696"/>
        <pc:sldMkLst>
          <pc:docMk/>
          <pc:sldMk cId="1348041439" sldId="370"/>
        </pc:sldMkLst>
        <pc:spChg chg="del mod">
          <ac:chgData name="Stefan Hermann Strüder" userId="cadcda32-3d48-4925-b815-42bf204a7539" providerId="ADAL" clId="{7B19F5DA-1311-4C30-BCC8-00EA956D4BAC}" dt="2019-10-20T09:25:57.481" v="12843"/>
          <ac:spMkLst>
            <pc:docMk/>
            <pc:sldMk cId="1348041439" sldId="370"/>
            <ac:spMk id="14" creationId="{20C5B980-864C-44AB-98B4-7DA5906F5BF6}"/>
          </ac:spMkLst>
        </pc:spChg>
        <pc:spChg chg="mod">
          <ac:chgData name="Stefan Hermann Strüder" userId="cadcda32-3d48-4925-b815-42bf204a7539" providerId="ADAL" clId="{7B19F5DA-1311-4C30-BCC8-00EA956D4BAC}" dt="2019-10-16T20:02:51.897" v="11738" actId="20577"/>
          <ac:spMkLst>
            <pc:docMk/>
            <pc:sldMk cId="1348041439" sldId="370"/>
            <ac:spMk id="25" creationId="{C3849084-5EF3-4349-B298-3EBB2590A830}"/>
          </ac:spMkLst>
        </pc:spChg>
      </pc:sldChg>
      <pc:sldChg chg="addSp delSp modSp add">
        <pc:chgData name="Stefan Hermann Strüder" userId="cadcda32-3d48-4925-b815-42bf204a7539" providerId="ADAL" clId="{7B19F5DA-1311-4C30-BCC8-00EA956D4BAC}" dt="2019-10-21T13:53:20.534" v="17007" actId="20577"/>
        <pc:sldMkLst>
          <pc:docMk/>
          <pc:sldMk cId="2509967964" sldId="371"/>
        </pc:sldMkLst>
        <pc:spChg chg="mod">
          <ac:chgData name="Stefan Hermann Strüder" userId="cadcda32-3d48-4925-b815-42bf204a7539" providerId="ADAL" clId="{7B19F5DA-1311-4C30-BCC8-00EA956D4BAC}" dt="2019-10-16T19:55:31.204" v="11599" actId="1076"/>
          <ac:spMkLst>
            <pc:docMk/>
            <pc:sldMk cId="2509967964" sldId="371"/>
            <ac:spMk id="11" creationId="{62CACC64-0AD2-4AE4-B840-F7F5458FC719}"/>
          </ac:spMkLst>
        </pc:spChg>
        <pc:spChg chg="del">
          <ac:chgData name="Stefan Hermann Strüder" userId="cadcda32-3d48-4925-b815-42bf204a7539" providerId="ADAL" clId="{7B19F5DA-1311-4C30-BCC8-00EA956D4BAC}" dt="2019-10-16T19:49:34.555" v="11556" actId="478"/>
          <ac:spMkLst>
            <pc:docMk/>
            <pc:sldMk cId="2509967964" sldId="371"/>
            <ac:spMk id="13" creationId="{5355F6D7-A9D6-475C-8199-97FB2FC7592F}"/>
          </ac:spMkLst>
        </pc:spChg>
        <pc:spChg chg="add mod">
          <ac:chgData name="Stefan Hermann Strüder" userId="cadcda32-3d48-4925-b815-42bf204a7539" providerId="ADAL" clId="{7B19F5DA-1311-4C30-BCC8-00EA956D4BAC}" dt="2019-10-16T19:56:10.868" v="11623" actId="403"/>
          <ac:spMkLst>
            <pc:docMk/>
            <pc:sldMk cId="2509967964" sldId="371"/>
            <ac:spMk id="14" creationId="{2AB82C68-9B92-4DB1-A4F3-4779F9592B9E}"/>
          </ac:spMkLst>
        </pc:spChg>
        <pc:spChg chg="mod">
          <ac:chgData name="Stefan Hermann Strüder" userId="cadcda32-3d48-4925-b815-42bf204a7539" providerId="ADAL" clId="{7B19F5DA-1311-4C30-BCC8-00EA956D4BAC}" dt="2019-10-21T13:53:20.534" v="17007" actId="20577"/>
          <ac:spMkLst>
            <pc:docMk/>
            <pc:sldMk cId="2509967964" sldId="371"/>
            <ac:spMk id="25" creationId="{C3849084-5EF3-4349-B298-3EBB2590A830}"/>
          </ac:spMkLst>
        </pc:spChg>
      </pc:sldChg>
      <pc:sldChg chg="addSp delSp modSp add">
        <pc:chgData name="Stefan Hermann Strüder" userId="cadcda32-3d48-4925-b815-42bf204a7539" providerId="ADAL" clId="{7B19F5DA-1311-4C30-BCC8-00EA956D4BAC}" dt="2019-10-21T13:53:39.065" v="17012" actId="20577"/>
        <pc:sldMkLst>
          <pc:docMk/>
          <pc:sldMk cId="3568599276" sldId="372"/>
        </pc:sldMkLst>
        <pc:spChg chg="add del mod topLvl">
          <ac:chgData name="Stefan Hermann Strüder" userId="cadcda32-3d48-4925-b815-42bf204a7539" providerId="ADAL" clId="{7B19F5DA-1311-4C30-BCC8-00EA956D4BAC}" dt="2019-10-16T19:54:33.547" v="11589" actId="478"/>
          <ac:spMkLst>
            <pc:docMk/>
            <pc:sldMk cId="3568599276" sldId="372"/>
            <ac:spMk id="2" creationId="{9477AF2A-B522-4E1A-AEF4-4534DDF49E58}"/>
          </ac:spMkLst>
        </pc:spChg>
        <pc:spChg chg="add del mod">
          <ac:chgData name="Stefan Hermann Strüder" userId="cadcda32-3d48-4925-b815-42bf204a7539" providerId="ADAL" clId="{7B19F5DA-1311-4C30-BCC8-00EA956D4BAC}" dt="2019-10-16T19:56:03.718" v="11619"/>
          <ac:spMkLst>
            <pc:docMk/>
            <pc:sldMk cId="3568599276" sldId="372"/>
            <ac:spMk id="6" creationId="{5E7C4474-5F32-4CAA-B418-1C23FB08755E}"/>
          </ac:spMkLst>
        </pc:spChg>
        <pc:spChg chg="add del mod topLvl">
          <ac:chgData name="Stefan Hermann Strüder" userId="cadcda32-3d48-4925-b815-42bf204a7539" providerId="ADAL" clId="{7B19F5DA-1311-4C30-BCC8-00EA956D4BAC}" dt="2019-10-20T09:17:50.158" v="12533" actId="20577"/>
          <ac:spMkLst>
            <pc:docMk/>
            <pc:sldMk cId="3568599276" sldId="372"/>
            <ac:spMk id="13" creationId="{5355F6D7-A9D6-475C-8199-97FB2FC7592F}"/>
          </ac:spMkLst>
        </pc:spChg>
        <pc:spChg chg="add mod">
          <ac:chgData name="Stefan Hermann Strüder" userId="cadcda32-3d48-4925-b815-42bf204a7539" providerId="ADAL" clId="{7B19F5DA-1311-4C30-BCC8-00EA956D4BAC}" dt="2019-10-16T19:56:29.714" v="11638" actId="20577"/>
          <ac:spMkLst>
            <pc:docMk/>
            <pc:sldMk cId="3568599276" sldId="372"/>
            <ac:spMk id="14" creationId="{0B1AFFEE-201C-4FB2-9C95-A4514D81247D}"/>
          </ac:spMkLst>
        </pc:spChg>
        <pc:spChg chg="mod">
          <ac:chgData name="Stefan Hermann Strüder" userId="cadcda32-3d48-4925-b815-42bf204a7539" providerId="ADAL" clId="{7B19F5DA-1311-4C30-BCC8-00EA956D4BAC}" dt="2019-10-21T13:53:39.065" v="17012" actId="20577"/>
          <ac:spMkLst>
            <pc:docMk/>
            <pc:sldMk cId="3568599276" sldId="372"/>
            <ac:spMk id="25" creationId="{C3849084-5EF3-4349-B298-3EBB2590A830}"/>
          </ac:spMkLst>
        </pc:spChg>
        <pc:grpChg chg="del">
          <ac:chgData name="Stefan Hermann Strüder" userId="cadcda32-3d48-4925-b815-42bf204a7539" providerId="ADAL" clId="{7B19F5DA-1311-4C30-BCC8-00EA956D4BAC}" dt="2019-10-16T19:54:29.095" v="11586" actId="165"/>
          <ac:grpSpMkLst>
            <pc:docMk/>
            <pc:sldMk cId="3568599276" sldId="372"/>
            <ac:grpSpMk id="3" creationId="{983A6C89-1503-4110-9968-2B753A553E25}"/>
          </ac:grpSpMkLst>
        </pc:grpChg>
      </pc:sldChg>
      <pc:sldChg chg="addSp delSp modSp add del ord">
        <pc:chgData name="Stefan Hermann Strüder" userId="cadcda32-3d48-4925-b815-42bf204a7539" providerId="ADAL" clId="{7B19F5DA-1311-4C30-BCC8-00EA956D4BAC}" dt="2019-10-20T09:06:46.532" v="12124" actId="2696"/>
        <pc:sldMkLst>
          <pc:docMk/>
          <pc:sldMk cId="1079472096" sldId="373"/>
        </pc:sldMkLst>
        <pc:spChg chg="add del mod topLvl">
          <ac:chgData name="Stefan Hermann Strüder" userId="cadcda32-3d48-4925-b815-42bf204a7539" providerId="ADAL" clId="{7B19F5DA-1311-4C30-BCC8-00EA956D4BAC}" dt="2019-10-20T09:03:42.838" v="12085" actId="478"/>
          <ac:spMkLst>
            <pc:docMk/>
            <pc:sldMk cId="1079472096" sldId="373"/>
            <ac:spMk id="11" creationId="{62CACC64-0AD2-4AE4-B840-F7F5458FC719}"/>
          </ac:spMkLst>
        </pc:spChg>
        <pc:spChg chg="add mod">
          <ac:chgData name="Stefan Hermann Strüder" userId="cadcda32-3d48-4925-b815-42bf204a7539" providerId="ADAL" clId="{7B19F5DA-1311-4C30-BCC8-00EA956D4BAC}" dt="2019-10-20T09:04:08.150" v="12095" actId="1076"/>
          <ac:spMkLst>
            <pc:docMk/>
            <pc:sldMk cId="1079472096" sldId="373"/>
            <ac:spMk id="22" creationId="{A551104D-58BC-42C5-980F-31D8385C31ED}"/>
          </ac:spMkLst>
        </pc:spChg>
        <pc:grpChg chg="add del mod topLvl">
          <ac:chgData name="Stefan Hermann Strüder" userId="cadcda32-3d48-4925-b815-42bf204a7539" providerId="ADAL" clId="{7B19F5DA-1311-4C30-BCC8-00EA956D4BAC}" dt="2019-10-20T09:03:52.356" v="12089" actId="1076"/>
          <ac:grpSpMkLst>
            <pc:docMk/>
            <pc:sldMk cId="1079472096" sldId="373"/>
            <ac:grpSpMk id="30" creationId="{1C02D2F4-886E-4AB4-8963-E595C141E4F4}"/>
          </ac:grpSpMkLst>
        </pc:grpChg>
        <pc:grpChg chg="del">
          <ac:chgData name="Stefan Hermann Strüder" userId="cadcda32-3d48-4925-b815-42bf204a7539" providerId="ADAL" clId="{7B19F5DA-1311-4C30-BCC8-00EA956D4BAC}" dt="2019-10-20T09:03:37.917" v="12082" actId="165"/>
          <ac:grpSpMkLst>
            <pc:docMk/>
            <pc:sldMk cId="1079472096" sldId="373"/>
            <ac:grpSpMk id="31" creationId="{6CDF20CF-776A-4AE9-91A8-C5D8DD6C85C5}"/>
          </ac:grpSpMkLst>
        </pc:grpChg>
        <pc:cxnChg chg="mod">
          <ac:chgData name="Stefan Hermann Strüder" userId="cadcda32-3d48-4925-b815-42bf204a7539" providerId="ADAL" clId="{7B19F5DA-1311-4C30-BCC8-00EA956D4BAC}" dt="2019-10-20T09:03:40.660" v="12084" actId="478"/>
          <ac:cxnSpMkLst>
            <pc:docMk/>
            <pc:sldMk cId="1079472096" sldId="373"/>
            <ac:cxnSpMk id="8" creationId="{6C79ADC2-08EE-476C-846B-A0E31E60D835}"/>
          </ac:cxnSpMkLst>
        </pc:cxnChg>
        <pc:cxnChg chg="mod">
          <ac:chgData name="Stefan Hermann Strüder" userId="cadcda32-3d48-4925-b815-42bf204a7539" providerId="ADAL" clId="{7B19F5DA-1311-4C30-BCC8-00EA956D4BAC}" dt="2019-10-20T09:03:40.660" v="12084" actId="478"/>
          <ac:cxnSpMkLst>
            <pc:docMk/>
            <pc:sldMk cId="1079472096" sldId="373"/>
            <ac:cxnSpMk id="10" creationId="{4E73A3EB-4945-43CA-B804-C3EF32EACB69}"/>
          </ac:cxnSpMkLst>
        </pc:cxnChg>
        <pc:cxnChg chg="mod">
          <ac:chgData name="Stefan Hermann Strüder" userId="cadcda32-3d48-4925-b815-42bf204a7539" providerId="ADAL" clId="{7B19F5DA-1311-4C30-BCC8-00EA956D4BAC}" dt="2019-10-20T09:03:40.660" v="12084" actId="478"/>
          <ac:cxnSpMkLst>
            <pc:docMk/>
            <pc:sldMk cId="1079472096" sldId="373"/>
            <ac:cxnSpMk id="19" creationId="{34973C20-5D39-4715-BCC9-8965BCA202B6}"/>
          </ac:cxnSpMkLst>
        </pc:cxnChg>
      </pc:sldChg>
      <pc:sldChg chg="addSp delSp modSp add ord">
        <pc:chgData name="Stefan Hermann Strüder" userId="cadcda32-3d48-4925-b815-42bf204a7539" providerId="ADAL" clId="{7B19F5DA-1311-4C30-BCC8-00EA956D4BAC}" dt="2019-10-21T13:53:57.851" v="17024" actId="20577"/>
        <pc:sldMkLst>
          <pc:docMk/>
          <pc:sldMk cId="3139466223" sldId="374"/>
        </pc:sldMkLst>
        <pc:spChg chg="mod">
          <ac:chgData name="Stefan Hermann Strüder" userId="cadcda32-3d48-4925-b815-42bf204a7539" providerId="ADAL" clId="{7B19F5DA-1311-4C30-BCC8-00EA956D4BAC}" dt="2019-10-20T09:07:40.948" v="12189" actId="1076"/>
          <ac:spMkLst>
            <pc:docMk/>
            <pc:sldMk cId="3139466223" sldId="374"/>
            <ac:spMk id="6" creationId="{80935C51-1791-4624-9ABE-9736958897A6}"/>
          </ac:spMkLst>
        </pc:spChg>
        <pc:spChg chg="del">
          <ac:chgData name="Stefan Hermann Strüder" userId="cadcda32-3d48-4925-b815-42bf204a7539" providerId="ADAL" clId="{7B19F5DA-1311-4C30-BCC8-00EA956D4BAC}" dt="2019-10-20T09:07:00.951" v="12125" actId="478"/>
          <ac:spMkLst>
            <pc:docMk/>
            <pc:sldMk cId="3139466223" sldId="374"/>
            <ac:spMk id="11" creationId="{62CACC64-0AD2-4AE4-B840-F7F5458FC719}"/>
          </ac:spMkLst>
        </pc:spChg>
        <pc:spChg chg="mod">
          <ac:chgData name="Stefan Hermann Strüder" userId="cadcda32-3d48-4925-b815-42bf204a7539" providerId="ADAL" clId="{7B19F5DA-1311-4C30-BCC8-00EA956D4BAC}" dt="2019-10-21T13:53:57.851" v="17024" actId="20577"/>
          <ac:spMkLst>
            <pc:docMk/>
            <pc:sldMk cId="3139466223" sldId="374"/>
            <ac:spMk id="25" creationId="{C3849084-5EF3-4349-B298-3EBB2590A830}"/>
          </ac:spMkLst>
        </pc:spChg>
        <pc:spChg chg="del">
          <ac:chgData name="Stefan Hermann Strüder" userId="cadcda32-3d48-4925-b815-42bf204a7539" providerId="ADAL" clId="{7B19F5DA-1311-4C30-BCC8-00EA956D4BAC}" dt="2019-10-20T09:10:01.257" v="12254" actId="478"/>
          <ac:spMkLst>
            <pc:docMk/>
            <pc:sldMk cId="3139466223" sldId="374"/>
            <ac:spMk id="47" creationId="{D92B1F48-497E-44AF-8EA1-79B8CA5A876D}"/>
          </ac:spMkLst>
        </pc:spChg>
        <pc:spChg chg="add del">
          <ac:chgData name="Stefan Hermann Strüder" userId="cadcda32-3d48-4925-b815-42bf204a7539" providerId="ADAL" clId="{7B19F5DA-1311-4C30-BCC8-00EA956D4BAC}" dt="2019-10-20T09:09:58.908" v="12253" actId="478"/>
          <ac:spMkLst>
            <pc:docMk/>
            <pc:sldMk cId="3139466223" sldId="374"/>
            <ac:spMk id="48" creationId="{F8EDAA9B-BDAD-4F0B-8BA9-9EA37F7E4E28}"/>
          </ac:spMkLst>
        </pc:spChg>
        <pc:spChg chg="add mod">
          <ac:chgData name="Stefan Hermann Strüder" userId="cadcda32-3d48-4925-b815-42bf204a7539" providerId="ADAL" clId="{7B19F5DA-1311-4C30-BCC8-00EA956D4BAC}" dt="2019-10-20T09:10:09.341" v="12273" actId="20577"/>
          <ac:spMkLst>
            <pc:docMk/>
            <pc:sldMk cId="3139466223" sldId="374"/>
            <ac:spMk id="53" creationId="{45AD8939-F553-447D-B34A-9D345B5D1447}"/>
          </ac:spMkLst>
        </pc:spChg>
        <pc:grpChg chg="mod">
          <ac:chgData name="Stefan Hermann Strüder" userId="cadcda32-3d48-4925-b815-42bf204a7539" providerId="ADAL" clId="{7B19F5DA-1311-4C30-BCC8-00EA956D4BAC}" dt="2019-10-20T09:07:12.921" v="12127" actId="1076"/>
          <ac:grpSpMkLst>
            <pc:docMk/>
            <pc:sldMk cId="3139466223" sldId="374"/>
            <ac:grpSpMk id="87" creationId="{6775A51E-ED5C-4ECE-8EF5-3B58AC1970A1}"/>
          </ac:grpSpMkLst>
        </pc:grpChg>
        <pc:graphicFrameChg chg="del">
          <ac:chgData name="Stefan Hermann Strüder" userId="cadcda32-3d48-4925-b815-42bf204a7539" providerId="ADAL" clId="{7B19F5DA-1311-4C30-BCC8-00EA956D4BAC}" dt="2019-10-20T09:12:47.494" v="12414" actId="478"/>
          <ac:graphicFrameMkLst>
            <pc:docMk/>
            <pc:sldMk cId="3139466223" sldId="374"/>
            <ac:graphicFrameMk id="14" creationId="{E2D69A5F-E418-4C01-B58F-DD3BDAF77310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09:12:47.948" v="12415"/>
          <ac:graphicFrameMkLst>
            <pc:docMk/>
            <pc:sldMk cId="3139466223" sldId="374"/>
            <ac:graphicFrameMk id="54" creationId="{F970C9AE-9519-4029-88F8-169E6A176CA0}"/>
          </ac:graphicFrameMkLst>
        </pc:graphicFrameChg>
      </pc:sldChg>
      <pc:sldChg chg="addSp delSp modSp add ord">
        <pc:chgData name="Stefan Hermann Strüder" userId="cadcda32-3d48-4925-b815-42bf204a7539" providerId="ADAL" clId="{7B19F5DA-1311-4C30-BCC8-00EA956D4BAC}" dt="2019-10-21T13:53:48.826" v="17018" actId="20577"/>
        <pc:sldMkLst>
          <pc:docMk/>
          <pc:sldMk cId="3116346054" sldId="375"/>
        </pc:sldMkLst>
        <pc:spChg chg="mod">
          <ac:chgData name="Stefan Hermann Strüder" userId="cadcda32-3d48-4925-b815-42bf204a7539" providerId="ADAL" clId="{7B19F5DA-1311-4C30-BCC8-00EA956D4BAC}" dt="2019-10-20T09:02:03.646" v="11936" actId="20577"/>
          <ac:spMkLst>
            <pc:docMk/>
            <pc:sldMk cId="3116346054" sldId="375"/>
            <ac:spMk id="3" creationId="{69703363-2AF4-4FE8-9857-8BFEE3BB153F}"/>
          </ac:spMkLst>
        </pc:spChg>
        <pc:spChg chg="mod">
          <ac:chgData name="Stefan Hermann Strüder" userId="cadcda32-3d48-4925-b815-42bf204a7539" providerId="ADAL" clId="{7B19F5DA-1311-4C30-BCC8-00EA956D4BAC}" dt="2019-10-20T09:02:07.295" v="11944" actId="20577"/>
          <ac:spMkLst>
            <pc:docMk/>
            <pc:sldMk cId="3116346054" sldId="375"/>
            <ac:spMk id="6" creationId="{5F3070FE-1C44-4F4C-AEFE-D72618C935D3}"/>
          </ac:spMkLst>
        </pc:spChg>
        <pc:spChg chg="mod">
          <ac:chgData name="Stefan Hermann Strüder" userId="cadcda32-3d48-4925-b815-42bf204a7539" providerId="ADAL" clId="{7B19F5DA-1311-4C30-BCC8-00EA956D4BAC}" dt="2019-10-21T13:53:48.826" v="17018" actId="20577"/>
          <ac:spMkLst>
            <pc:docMk/>
            <pc:sldMk cId="3116346054" sldId="375"/>
            <ac:spMk id="11" creationId="{A5646A52-2A8C-40B4-B3FC-87818D27FF0A}"/>
          </ac:spMkLst>
        </pc:spChg>
        <pc:spChg chg="add mod">
          <ac:chgData name="Stefan Hermann Strüder" userId="cadcda32-3d48-4925-b815-42bf204a7539" providerId="ADAL" clId="{7B19F5DA-1311-4C30-BCC8-00EA956D4BAC}" dt="2019-10-20T09:08:57.401" v="12227" actId="1076"/>
          <ac:spMkLst>
            <pc:docMk/>
            <pc:sldMk cId="3116346054" sldId="375"/>
            <ac:spMk id="12" creationId="{46C9D43A-241B-4812-B2E2-3EC98F029D83}"/>
          </ac:spMkLst>
        </pc:spChg>
        <pc:spChg chg="add del mod">
          <ac:chgData name="Stefan Hermann Strüder" userId="cadcda32-3d48-4925-b815-42bf204a7539" providerId="ADAL" clId="{7B19F5DA-1311-4C30-BCC8-00EA956D4BAC}" dt="2019-10-20T09:08:58.798" v="12228" actId="478"/>
          <ac:spMkLst>
            <pc:docMk/>
            <pc:sldMk cId="3116346054" sldId="375"/>
            <ac:spMk id="13" creationId="{513283BB-D94B-443D-86AB-E835C03FA070}"/>
          </ac:spMkLst>
        </pc:spChg>
        <pc:graphicFrameChg chg="del">
          <ac:chgData name="Stefan Hermann Strüder" userId="cadcda32-3d48-4925-b815-42bf204a7539" providerId="ADAL" clId="{7B19F5DA-1311-4C30-BCC8-00EA956D4BAC}" dt="2019-10-20T09:12:34.556" v="12408" actId="478"/>
          <ac:graphicFrameMkLst>
            <pc:docMk/>
            <pc:sldMk cId="3116346054" sldId="375"/>
            <ac:graphicFrameMk id="10" creationId="{0A03F320-0050-4411-8EA8-B78BB5FA5265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09:12:34.864" v="12409"/>
          <ac:graphicFrameMkLst>
            <pc:docMk/>
            <pc:sldMk cId="3116346054" sldId="375"/>
            <ac:graphicFrameMk id="14" creationId="{77E89211-58F3-4D6C-80F6-D7B5A2EF174A}"/>
          </ac:graphicFrameMkLst>
        </pc:graphicFrameChg>
      </pc:sldChg>
      <pc:sldChg chg="addSp delSp modSp add">
        <pc:chgData name="Stefan Hermann Strüder" userId="cadcda32-3d48-4925-b815-42bf204a7539" providerId="ADAL" clId="{7B19F5DA-1311-4C30-BCC8-00EA956D4BAC}" dt="2019-10-21T13:53:51.290" v="17020" actId="20577"/>
        <pc:sldMkLst>
          <pc:docMk/>
          <pc:sldMk cId="439972420" sldId="376"/>
        </pc:sldMkLst>
        <pc:spChg chg="mod">
          <ac:chgData name="Stefan Hermann Strüder" userId="cadcda32-3d48-4925-b815-42bf204a7539" providerId="ADAL" clId="{7B19F5DA-1311-4C30-BCC8-00EA956D4BAC}" dt="2019-10-20T09:04:23.380" v="12098" actId="1076"/>
          <ac:spMkLst>
            <pc:docMk/>
            <pc:sldMk cId="439972420" sldId="376"/>
            <ac:spMk id="22" creationId="{A551104D-58BC-42C5-980F-31D8385C31ED}"/>
          </ac:spMkLst>
        </pc:spChg>
        <pc:spChg chg="mod">
          <ac:chgData name="Stefan Hermann Strüder" userId="cadcda32-3d48-4925-b815-42bf204a7539" providerId="ADAL" clId="{7B19F5DA-1311-4C30-BCC8-00EA956D4BAC}" dt="2019-10-21T13:53:51.290" v="17020" actId="20577"/>
          <ac:spMkLst>
            <pc:docMk/>
            <pc:sldMk cId="439972420" sldId="376"/>
            <ac:spMk id="25" creationId="{C3849084-5EF3-4349-B298-3EBB2590A830}"/>
          </ac:spMkLst>
        </pc:spChg>
        <pc:spChg chg="add mod">
          <ac:chgData name="Stefan Hermann Strüder" userId="cadcda32-3d48-4925-b815-42bf204a7539" providerId="ADAL" clId="{7B19F5DA-1311-4C30-BCC8-00EA956D4BAC}" dt="2019-10-20T09:04:48.986" v="12102" actId="1076"/>
          <ac:spMkLst>
            <pc:docMk/>
            <pc:sldMk cId="439972420" sldId="376"/>
            <ac:spMk id="26" creationId="{CCD302FF-F59B-4BA4-BB6C-8657C6CA3EC7}"/>
          </ac:spMkLst>
        </pc:spChg>
        <pc:spChg chg="add mod">
          <ac:chgData name="Stefan Hermann Strüder" userId="cadcda32-3d48-4925-b815-42bf204a7539" providerId="ADAL" clId="{7B19F5DA-1311-4C30-BCC8-00EA956D4BAC}" dt="2019-10-20T09:05:31.968" v="12110" actId="1076"/>
          <ac:spMkLst>
            <pc:docMk/>
            <pc:sldMk cId="439972420" sldId="376"/>
            <ac:spMk id="27" creationId="{3A55EE30-F4B1-4F7A-B930-FBC39B2BE01C}"/>
          </ac:spMkLst>
        </pc:spChg>
        <pc:spChg chg="add mod">
          <ac:chgData name="Stefan Hermann Strüder" userId="cadcda32-3d48-4925-b815-42bf204a7539" providerId="ADAL" clId="{7B19F5DA-1311-4C30-BCC8-00EA956D4BAC}" dt="2019-10-20T09:05:12.213" v="12108" actId="1076"/>
          <ac:spMkLst>
            <pc:docMk/>
            <pc:sldMk cId="439972420" sldId="376"/>
            <ac:spMk id="28" creationId="{3250E533-430D-4F99-8EF8-7AE4EF276FD8}"/>
          </ac:spMkLst>
        </pc:spChg>
        <pc:spChg chg="add mod">
          <ac:chgData name="Stefan Hermann Strüder" userId="cadcda32-3d48-4925-b815-42bf204a7539" providerId="ADAL" clId="{7B19F5DA-1311-4C30-BCC8-00EA956D4BAC}" dt="2019-10-20T09:05:22.918" v="12109" actId="1076"/>
          <ac:spMkLst>
            <pc:docMk/>
            <pc:sldMk cId="439972420" sldId="376"/>
            <ac:spMk id="29" creationId="{42D7D905-CBAB-4BB3-AA4A-833813B4EA1F}"/>
          </ac:spMkLst>
        </pc:spChg>
        <pc:spChg chg="mod">
          <ac:chgData name="Stefan Hermann Strüder" userId="cadcda32-3d48-4925-b815-42bf204a7539" providerId="ADAL" clId="{7B19F5DA-1311-4C30-BCC8-00EA956D4BAC}" dt="2019-10-20T09:09:47.669" v="12249" actId="20577"/>
          <ac:spMkLst>
            <pc:docMk/>
            <pc:sldMk cId="439972420" sldId="376"/>
            <ac:spMk id="32" creationId="{A38FC9CC-E00B-4DBE-B5EC-BF32CB10C309}"/>
          </ac:spMkLst>
        </pc:spChg>
        <pc:grpChg chg="del">
          <ac:chgData name="Stefan Hermann Strüder" userId="cadcda32-3d48-4925-b815-42bf204a7539" providerId="ADAL" clId="{7B19F5DA-1311-4C30-BCC8-00EA956D4BAC}" dt="2019-10-20T09:04:14.585" v="12097" actId="478"/>
          <ac:grpSpMkLst>
            <pc:docMk/>
            <pc:sldMk cId="439972420" sldId="376"/>
            <ac:grpSpMk id="30" creationId="{1C02D2F4-886E-4AB4-8963-E595C141E4F4}"/>
          </ac:grpSpMkLst>
        </pc:grpChg>
        <pc:graphicFrameChg chg="del">
          <ac:chgData name="Stefan Hermann Strüder" userId="cadcda32-3d48-4925-b815-42bf204a7539" providerId="ADAL" clId="{7B19F5DA-1311-4C30-BCC8-00EA956D4BAC}" dt="2019-10-20T09:12:38.483" v="12410" actId="478"/>
          <ac:graphicFrameMkLst>
            <pc:docMk/>
            <pc:sldMk cId="439972420" sldId="376"/>
            <ac:graphicFrameMk id="14" creationId="{E2D69A5F-E418-4C01-B58F-DD3BDAF77310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09:12:38.841" v="12411"/>
          <ac:graphicFrameMkLst>
            <pc:docMk/>
            <pc:sldMk cId="439972420" sldId="376"/>
            <ac:graphicFrameMk id="36" creationId="{94FC19E3-F224-4137-A2F4-D648495EEE33}"/>
          </ac:graphicFrameMkLst>
        </pc:graphicFrameChg>
        <pc:cxnChg chg="add mod">
          <ac:chgData name="Stefan Hermann Strüder" userId="cadcda32-3d48-4925-b815-42bf204a7539" providerId="ADAL" clId="{7B19F5DA-1311-4C30-BCC8-00EA956D4BAC}" dt="2019-10-20T09:05:55.587" v="12114" actId="208"/>
          <ac:cxnSpMkLst>
            <pc:docMk/>
            <pc:sldMk cId="439972420" sldId="376"/>
            <ac:cxnSpMk id="7" creationId="{80AEC466-CFF9-46B7-9E9D-EE8FB6890E18}"/>
          </ac:cxnSpMkLst>
        </pc:cxnChg>
        <pc:cxnChg chg="mod">
          <ac:chgData name="Stefan Hermann Strüder" userId="cadcda32-3d48-4925-b815-42bf204a7539" providerId="ADAL" clId="{7B19F5DA-1311-4C30-BCC8-00EA956D4BAC}" dt="2019-10-20T09:04:14.585" v="12097" actId="478"/>
          <ac:cxnSpMkLst>
            <pc:docMk/>
            <pc:sldMk cId="439972420" sldId="376"/>
            <ac:cxnSpMk id="8" creationId="{6C79ADC2-08EE-476C-846B-A0E31E60D835}"/>
          </ac:cxnSpMkLst>
        </pc:cxnChg>
        <pc:cxnChg chg="mod">
          <ac:chgData name="Stefan Hermann Strüder" userId="cadcda32-3d48-4925-b815-42bf204a7539" providerId="ADAL" clId="{7B19F5DA-1311-4C30-BCC8-00EA956D4BAC}" dt="2019-10-20T09:04:14.585" v="12097" actId="478"/>
          <ac:cxnSpMkLst>
            <pc:docMk/>
            <pc:sldMk cId="439972420" sldId="376"/>
            <ac:cxnSpMk id="10" creationId="{4E73A3EB-4945-43CA-B804-C3EF32EACB69}"/>
          </ac:cxnSpMkLst>
        </pc:cxnChg>
        <pc:cxnChg chg="mod">
          <ac:chgData name="Stefan Hermann Strüder" userId="cadcda32-3d48-4925-b815-42bf204a7539" providerId="ADAL" clId="{7B19F5DA-1311-4C30-BCC8-00EA956D4BAC}" dt="2019-10-20T09:04:14.585" v="12097" actId="478"/>
          <ac:cxnSpMkLst>
            <pc:docMk/>
            <pc:sldMk cId="439972420" sldId="376"/>
            <ac:cxnSpMk id="19" creationId="{34973C20-5D39-4715-BCC9-8965BCA202B6}"/>
          </ac:cxnSpMkLst>
        </pc:cxnChg>
        <pc:cxnChg chg="add mod">
          <ac:chgData name="Stefan Hermann Strüder" userId="cadcda32-3d48-4925-b815-42bf204a7539" providerId="ADAL" clId="{7B19F5DA-1311-4C30-BCC8-00EA956D4BAC}" dt="2019-10-20T09:06:09.382" v="12117" actId="14100"/>
          <ac:cxnSpMkLst>
            <pc:docMk/>
            <pc:sldMk cId="439972420" sldId="376"/>
            <ac:cxnSpMk id="31" creationId="{2EBB6E08-E74C-4CC8-B939-F111478788FF}"/>
          </ac:cxnSpMkLst>
        </pc:cxnChg>
        <pc:cxnChg chg="add mod">
          <ac:chgData name="Stefan Hermann Strüder" userId="cadcda32-3d48-4925-b815-42bf204a7539" providerId="ADAL" clId="{7B19F5DA-1311-4C30-BCC8-00EA956D4BAC}" dt="2019-10-20T09:06:22.423" v="12120" actId="14100"/>
          <ac:cxnSpMkLst>
            <pc:docMk/>
            <pc:sldMk cId="439972420" sldId="376"/>
            <ac:cxnSpMk id="33" creationId="{6F26F6AE-59B6-4245-BA47-902283F84A90}"/>
          </ac:cxnSpMkLst>
        </pc:cxnChg>
        <pc:cxnChg chg="add mod">
          <ac:chgData name="Stefan Hermann Strüder" userId="cadcda32-3d48-4925-b815-42bf204a7539" providerId="ADAL" clId="{7B19F5DA-1311-4C30-BCC8-00EA956D4BAC}" dt="2019-10-20T09:06:32.313" v="12123" actId="14100"/>
          <ac:cxnSpMkLst>
            <pc:docMk/>
            <pc:sldMk cId="439972420" sldId="376"/>
            <ac:cxnSpMk id="34" creationId="{C81D20E0-FAB3-45F2-858C-0F7026E0D913}"/>
          </ac:cxnSpMkLst>
        </pc:cxnChg>
      </pc:sldChg>
      <pc:sldChg chg="addSp delSp modSp add ord modNotesTx">
        <pc:chgData name="Stefan Hermann Strüder" userId="cadcda32-3d48-4925-b815-42bf204a7539" providerId="ADAL" clId="{7B19F5DA-1311-4C30-BCC8-00EA956D4BAC}" dt="2019-10-23T08:26:07.090" v="24918" actId="1076"/>
        <pc:sldMkLst>
          <pc:docMk/>
          <pc:sldMk cId="1243275360" sldId="377"/>
        </pc:sldMkLst>
        <pc:spChg chg="add mod topLvl">
          <ac:chgData name="Stefan Hermann Strüder" userId="cadcda32-3d48-4925-b815-42bf204a7539" providerId="ADAL" clId="{7B19F5DA-1311-4C30-BCC8-00EA956D4BAC}" dt="2019-10-22T09:18:05.747" v="23078" actId="14100"/>
          <ac:spMkLst>
            <pc:docMk/>
            <pc:sldMk cId="1243275360" sldId="377"/>
            <ac:spMk id="2" creationId="{4403AF28-8D39-426A-AD84-E527F0746DA4}"/>
          </ac:spMkLst>
        </pc:spChg>
        <pc:spChg chg="add mod topLvl">
          <ac:chgData name="Stefan Hermann Strüder" userId="cadcda32-3d48-4925-b815-42bf204a7539" providerId="ADAL" clId="{7B19F5DA-1311-4C30-BCC8-00EA956D4BAC}" dt="2019-10-21T13:39:53.505" v="16613" actId="164"/>
          <ac:spMkLst>
            <pc:docMk/>
            <pc:sldMk cId="1243275360" sldId="377"/>
            <ac:spMk id="3" creationId="{82D2035B-9A14-4BC1-8264-FA6C1CBC17F9}"/>
          </ac:spMkLst>
        </pc:spChg>
        <pc:spChg chg="add del mod">
          <ac:chgData name="Stefan Hermann Strüder" userId="cadcda32-3d48-4925-b815-42bf204a7539" providerId="ADAL" clId="{7B19F5DA-1311-4C30-BCC8-00EA956D4BAC}" dt="2019-10-20T12:44:06.748" v="13277" actId="478"/>
          <ac:spMkLst>
            <pc:docMk/>
            <pc:sldMk cId="1243275360" sldId="377"/>
            <ac:spMk id="11" creationId="{62CACC64-0AD2-4AE4-B840-F7F5458FC719}"/>
          </ac:spMkLst>
        </pc:spChg>
        <pc:spChg chg="del mod">
          <ac:chgData name="Stefan Hermann Strüder" userId="cadcda32-3d48-4925-b815-42bf204a7539" providerId="ADAL" clId="{7B19F5DA-1311-4C30-BCC8-00EA956D4BAC}" dt="2019-10-20T12:58:51.457" v="13594" actId="478"/>
          <ac:spMkLst>
            <pc:docMk/>
            <pc:sldMk cId="1243275360" sldId="377"/>
            <ac:spMk id="12" creationId="{F9F5C3AA-9D31-4602-9323-A6AE43F75C23}"/>
          </ac:spMkLst>
        </pc:spChg>
        <pc:spChg chg="add del mod">
          <ac:chgData name="Stefan Hermann Strüder" userId="cadcda32-3d48-4925-b815-42bf204a7539" providerId="ADAL" clId="{7B19F5DA-1311-4C30-BCC8-00EA956D4BAC}" dt="2019-10-20T09:26:33.211" v="12850"/>
          <ac:spMkLst>
            <pc:docMk/>
            <pc:sldMk cId="1243275360" sldId="377"/>
            <ac:spMk id="15" creationId="{7193DDEA-E2F9-41A7-B656-6D9ABB8C84C5}"/>
          </ac:spMkLst>
        </pc:spChg>
        <pc:spChg chg="add del">
          <ac:chgData name="Stefan Hermann Strüder" userId="cadcda32-3d48-4925-b815-42bf204a7539" providerId="ADAL" clId="{7B19F5DA-1311-4C30-BCC8-00EA956D4BAC}" dt="2019-10-20T12:45:21.615" v="13293" actId="478"/>
          <ac:spMkLst>
            <pc:docMk/>
            <pc:sldMk cId="1243275360" sldId="377"/>
            <ac:spMk id="15" creationId="{7F07659E-31C4-4E33-A74E-D22DBCDF415B}"/>
          </ac:spMkLst>
        </pc:spChg>
        <pc:spChg chg="add del">
          <ac:chgData name="Stefan Hermann Strüder" userId="cadcda32-3d48-4925-b815-42bf204a7539" providerId="ADAL" clId="{7B19F5DA-1311-4C30-BCC8-00EA956D4BAC}" dt="2019-10-20T12:45:20.911" v="13292" actId="478"/>
          <ac:spMkLst>
            <pc:docMk/>
            <pc:sldMk cId="1243275360" sldId="377"/>
            <ac:spMk id="16" creationId="{B031B624-2C8B-4A82-B99A-FAE62F4FC966}"/>
          </ac:spMkLst>
        </pc:spChg>
        <pc:spChg chg="add del mod">
          <ac:chgData name="Stefan Hermann Strüder" userId="cadcda32-3d48-4925-b815-42bf204a7539" providerId="ADAL" clId="{7B19F5DA-1311-4C30-BCC8-00EA956D4BAC}" dt="2019-10-20T12:45:22.790" v="13295" actId="478"/>
          <ac:spMkLst>
            <pc:docMk/>
            <pc:sldMk cId="1243275360" sldId="377"/>
            <ac:spMk id="17" creationId="{70C70272-21D5-4B5F-9988-8E4BFB89E227}"/>
          </ac:spMkLst>
        </pc:spChg>
        <pc:spChg chg="add del mod">
          <ac:chgData name="Stefan Hermann Strüder" userId="cadcda32-3d48-4925-b815-42bf204a7539" providerId="ADAL" clId="{7B19F5DA-1311-4C30-BCC8-00EA956D4BAC}" dt="2019-10-20T12:45:24.439" v="13298" actId="478"/>
          <ac:spMkLst>
            <pc:docMk/>
            <pc:sldMk cId="1243275360" sldId="377"/>
            <ac:spMk id="18" creationId="{F6BFC885-A940-497F-8EB1-3EF26EB4ED52}"/>
          </ac:spMkLst>
        </pc:spChg>
        <pc:spChg chg="add del mod">
          <ac:chgData name="Stefan Hermann Strüder" userId="cadcda32-3d48-4925-b815-42bf204a7539" providerId="ADAL" clId="{7B19F5DA-1311-4C30-BCC8-00EA956D4BAC}" dt="2019-10-20T12:45:23.942" v="13297" actId="478"/>
          <ac:spMkLst>
            <pc:docMk/>
            <pc:sldMk cId="1243275360" sldId="377"/>
            <ac:spMk id="19" creationId="{9D7B8FF1-B8F0-4CDA-8554-A49B4CEF3554}"/>
          </ac:spMkLst>
        </pc:spChg>
        <pc:spChg chg="add del mod">
          <ac:chgData name="Stefan Hermann Strüder" userId="cadcda32-3d48-4925-b815-42bf204a7539" providerId="ADAL" clId="{7B19F5DA-1311-4C30-BCC8-00EA956D4BAC}" dt="2019-10-20T12:45:23.353" v="13296" actId="478"/>
          <ac:spMkLst>
            <pc:docMk/>
            <pc:sldMk cId="1243275360" sldId="377"/>
            <ac:spMk id="20" creationId="{F9F7027A-8BB3-496B-B765-B09AE9E8AD39}"/>
          </ac:spMkLst>
        </pc:spChg>
        <pc:spChg chg="add del mod">
          <ac:chgData name="Stefan Hermann Strüder" userId="cadcda32-3d48-4925-b815-42bf204a7539" providerId="ADAL" clId="{7B19F5DA-1311-4C30-BCC8-00EA956D4BAC}" dt="2019-10-20T12:45:22.315" v="13294" actId="478"/>
          <ac:spMkLst>
            <pc:docMk/>
            <pc:sldMk cId="1243275360" sldId="377"/>
            <ac:spMk id="21" creationId="{25C4B4BF-4175-4978-AAD9-73BF79221118}"/>
          </ac:spMkLst>
        </pc:spChg>
        <pc:spChg chg="add mod topLvl">
          <ac:chgData name="Stefan Hermann Strüder" userId="cadcda32-3d48-4925-b815-42bf204a7539" providerId="ADAL" clId="{7B19F5DA-1311-4C30-BCC8-00EA956D4BAC}" dt="2019-10-21T13:39:53.505" v="16613" actId="164"/>
          <ac:spMkLst>
            <pc:docMk/>
            <pc:sldMk cId="1243275360" sldId="377"/>
            <ac:spMk id="22" creationId="{36B9154F-F5C8-4CE3-ACFE-D92704A3DF1E}"/>
          </ac:spMkLst>
        </pc:spChg>
        <pc:spChg chg="mod">
          <ac:chgData name="Stefan Hermann Strüder" userId="cadcda32-3d48-4925-b815-42bf204a7539" providerId="ADAL" clId="{7B19F5DA-1311-4C30-BCC8-00EA956D4BAC}" dt="2019-10-21T13:52:43.003" v="16985" actId="20577"/>
          <ac:spMkLst>
            <pc:docMk/>
            <pc:sldMk cId="1243275360" sldId="377"/>
            <ac:spMk id="25" creationId="{C3849084-5EF3-4349-B298-3EBB2590A830}"/>
          </ac:spMkLst>
        </pc:spChg>
        <pc:spChg chg="add mod topLvl">
          <ac:chgData name="Stefan Hermann Strüder" userId="cadcda32-3d48-4925-b815-42bf204a7539" providerId="ADAL" clId="{7B19F5DA-1311-4C30-BCC8-00EA956D4BAC}" dt="2019-10-21T13:39:53.505" v="16613" actId="164"/>
          <ac:spMkLst>
            <pc:docMk/>
            <pc:sldMk cId="1243275360" sldId="377"/>
            <ac:spMk id="26" creationId="{95E055BD-505C-4F2F-93D1-3E3A5D660567}"/>
          </ac:spMkLst>
        </pc:spChg>
        <pc:spChg chg="add mod topLvl">
          <ac:chgData name="Stefan Hermann Strüder" userId="cadcda32-3d48-4925-b815-42bf204a7539" providerId="ADAL" clId="{7B19F5DA-1311-4C30-BCC8-00EA956D4BAC}" dt="2019-10-21T13:39:53.505" v="16613" actId="164"/>
          <ac:spMkLst>
            <pc:docMk/>
            <pc:sldMk cId="1243275360" sldId="377"/>
            <ac:spMk id="27" creationId="{86A8A56A-15E8-492C-8FE1-6D97F7264602}"/>
          </ac:spMkLst>
        </pc:spChg>
        <pc:spChg chg="add mod topLvl">
          <ac:chgData name="Stefan Hermann Strüder" userId="cadcda32-3d48-4925-b815-42bf204a7539" providerId="ADAL" clId="{7B19F5DA-1311-4C30-BCC8-00EA956D4BAC}" dt="2019-10-21T13:39:53.505" v="16613" actId="164"/>
          <ac:spMkLst>
            <pc:docMk/>
            <pc:sldMk cId="1243275360" sldId="377"/>
            <ac:spMk id="28" creationId="{DC75F2C3-E59B-4684-8D01-15BCE53F4E89}"/>
          </ac:spMkLst>
        </pc:spChg>
        <pc:spChg chg="add mod topLvl">
          <ac:chgData name="Stefan Hermann Strüder" userId="cadcda32-3d48-4925-b815-42bf204a7539" providerId="ADAL" clId="{7B19F5DA-1311-4C30-BCC8-00EA956D4BAC}" dt="2019-10-21T13:39:53.505" v="16613" actId="164"/>
          <ac:spMkLst>
            <pc:docMk/>
            <pc:sldMk cId="1243275360" sldId="377"/>
            <ac:spMk id="29" creationId="{86F9B0BF-8905-4BEA-A8C6-48395325BD19}"/>
          </ac:spMkLst>
        </pc:spChg>
        <pc:spChg chg="add del mod">
          <ac:chgData name="Stefan Hermann Strüder" userId="cadcda32-3d48-4925-b815-42bf204a7539" providerId="ADAL" clId="{7B19F5DA-1311-4C30-BCC8-00EA956D4BAC}" dt="2019-10-20T12:46:28.872" v="13316" actId="478"/>
          <ac:spMkLst>
            <pc:docMk/>
            <pc:sldMk cId="1243275360" sldId="377"/>
            <ac:spMk id="30" creationId="{8B1B2E1D-7DCF-48D5-A0E5-F4475422E2EE}"/>
          </ac:spMkLst>
        </pc:spChg>
        <pc:spChg chg="add mod topLvl">
          <ac:chgData name="Stefan Hermann Strüder" userId="cadcda32-3d48-4925-b815-42bf204a7539" providerId="ADAL" clId="{7B19F5DA-1311-4C30-BCC8-00EA956D4BAC}" dt="2019-10-21T13:39:53.505" v="16613" actId="164"/>
          <ac:spMkLst>
            <pc:docMk/>
            <pc:sldMk cId="1243275360" sldId="377"/>
            <ac:spMk id="31" creationId="{310E3877-B34E-47F0-9858-DCB143D539DC}"/>
          </ac:spMkLst>
        </pc:spChg>
        <pc:spChg chg="add del">
          <ac:chgData name="Stefan Hermann Strüder" userId="cadcda32-3d48-4925-b815-42bf204a7539" providerId="ADAL" clId="{7B19F5DA-1311-4C30-BCC8-00EA956D4BAC}" dt="2019-10-20T12:46:54.735" v="13324" actId="478"/>
          <ac:spMkLst>
            <pc:docMk/>
            <pc:sldMk cId="1243275360" sldId="377"/>
            <ac:spMk id="32" creationId="{9A74B12A-B8BE-4A78-9B36-C2CC56F1145F}"/>
          </ac:spMkLst>
        </pc:spChg>
        <pc:spChg chg="add mod topLvl">
          <ac:chgData name="Stefan Hermann Strüder" userId="cadcda32-3d48-4925-b815-42bf204a7539" providerId="ADAL" clId="{7B19F5DA-1311-4C30-BCC8-00EA956D4BAC}" dt="2019-10-21T13:39:53.505" v="16613" actId="164"/>
          <ac:spMkLst>
            <pc:docMk/>
            <pc:sldMk cId="1243275360" sldId="377"/>
            <ac:spMk id="33" creationId="{E953D116-B4ED-4216-B804-62D40AC69888}"/>
          </ac:spMkLst>
        </pc:spChg>
        <pc:spChg chg="add mod topLvl">
          <ac:chgData name="Stefan Hermann Strüder" userId="cadcda32-3d48-4925-b815-42bf204a7539" providerId="ADAL" clId="{7B19F5DA-1311-4C30-BCC8-00EA956D4BAC}" dt="2019-10-21T13:39:53.505" v="16613" actId="164"/>
          <ac:spMkLst>
            <pc:docMk/>
            <pc:sldMk cId="1243275360" sldId="377"/>
            <ac:spMk id="34" creationId="{20E57297-B5F2-47FD-B600-7C2DD490E273}"/>
          </ac:spMkLst>
        </pc:spChg>
        <pc:spChg chg="add del mod">
          <ac:chgData name="Stefan Hermann Strüder" userId="cadcda32-3d48-4925-b815-42bf204a7539" providerId="ADAL" clId="{7B19F5DA-1311-4C30-BCC8-00EA956D4BAC}" dt="2019-10-21T09:12:35.205" v="14816" actId="478"/>
          <ac:spMkLst>
            <pc:docMk/>
            <pc:sldMk cId="1243275360" sldId="377"/>
            <ac:spMk id="35" creationId="{C33636F0-337C-4670-9766-E738D2C86C0E}"/>
          </ac:spMkLst>
        </pc:spChg>
        <pc:spChg chg="add del mod">
          <ac:chgData name="Stefan Hermann Strüder" userId="cadcda32-3d48-4925-b815-42bf204a7539" providerId="ADAL" clId="{7B19F5DA-1311-4C30-BCC8-00EA956D4BAC}" dt="2019-10-21T09:12:33.268" v="14815" actId="478"/>
          <ac:spMkLst>
            <pc:docMk/>
            <pc:sldMk cId="1243275360" sldId="377"/>
            <ac:spMk id="36" creationId="{6B55F44A-3417-449B-B184-4560B6F7D4D3}"/>
          </ac:spMkLst>
        </pc:spChg>
        <pc:spChg chg="add mod">
          <ac:chgData name="Stefan Hermann Strüder" userId="cadcda32-3d48-4925-b815-42bf204a7539" providerId="ADAL" clId="{7B19F5DA-1311-4C30-BCC8-00EA956D4BAC}" dt="2019-10-21T13:39:53.505" v="16613" actId="164"/>
          <ac:spMkLst>
            <pc:docMk/>
            <pc:sldMk cId="1243275360" sldId="377"/>
            <ac:spMk id="37" creationId="{389926B8-818B-4598-810F-E0DD6A6AC045}"/>
          </ac:spMkLst>
        </pc:spChg>
        <pc:spChg chg="add mod">
          <ac:chgData name="Stefan Hermann Strüder" userId="cadcda32-3d48-4925-b815-42bf204a7539" providerId="ADAL" clId="{7B19F5DA-1311-4C30-BCC8-00EA956D4BAC}" dt="2019-10-22T09:18:16.057" v="23080" actId="1076"/>
          <ac:spMkLst>
            <pc:docMk/>
            <pc:sldMk cId="1243275360" sldId="377"/>
            <ac:spMk id="47" creationId="{FDB2EBDB-F7A6-4D93-9034-8DD5C4739269}"/>
          </ac:spMkLst>
        </pc:spChg>
        <pc:spChg chg="add mod">
          <ac:chgData name="Stefan Hermann Strüder" userId="cadcda32-3d48-4925-b815-42bf204a7539" providerId="ADAL" clId="{7B19F5DA-1311-4C30-BCC8-00EA956D4BAC}" dt="2019-10-22T09:18:37.129" v="23087" actId="5793"/>
          <ac:spMkLst>
            <pc:docMk/>
            <pc:sldMk cId="1243275360" sldId="377"/>
            <ac:spMk id="49" creationId="{A06C5CF2-D326-4A02-B954-2DCBF3D94FFB}"/>
          </ac:spMkLst>
        </pc:spChg>
        <pc:spChg chg="add mod">
          <ac:chgData name="Stefan Hermann Strüder" userId="cadcda32-3d48-4925-b815-42bf204a7539" providerId="ADAL" clId="{7B19F5DA-1311-4C30-BCC8-00EA956D4BAC}" dt="2019-10-23T08:26:07.090" v="24918" actId="1076"/>
          <ac:spMkLst>
            <pc:docMk/>
            <pc:sldMk cId="1243275360" sldId="377"/>
            <ac:spMk id="52" creationId="{A91CF211-EA9C-406E-9D53-5F9AAC7CA705}"/>
          </ac:spMkLst>
        </pc:spChg>
        <pc:spChg chg="add mod">
          <ac:chgData name="Stefan Hermann Strüder" userId="cadcda32-3d48-4925-b815-42bf204a7539" providerId="ADAL" clId="{7B19F5DA-1311-4C30-BCC8-00EA956D4BAC}" dt="2019-10-21T13:42:20.378" v="16669" actId="122"/>
          <ac:spMkLst>
            <pc:docMk/>
            <pc:sldMk cId="1243275360" sldId="377"/>
            <ac:spMk id="78" creationId="{94646FEC-E64F-4237-9D3C-C0CBEB1C9CD3}"/>
          </ac:spMkLst>
        </pc:spChg>
        <pc:spChg chg="add del mod">
          <ac:chgData name="Stefan Hermann Strüder" userId="cadcda32-3d48-4925-b815-42bf204a7539" providerId="ADAL" clId="{7B19F5DA-1311-4C30-BCC8-00EA956D4BAC}" dt="2019-10-21T13:42:23.887" v="16670" actId="478"/>
          <ac:spMkLst>
            <pc:docMk/>
            <pc:sldMk cId="1243275360" sldId="377"/>
            <ac:spMk id="79" creationId="{AB202250-4A06-4F7B-A52F-0C3CC5CDAE77}"/>
          </ac:spMkLst>
        </pc:spChg>
        <pc:spChg chg="add">
          <ac:chgData name="Stefan Hermann Strüder" userId="cadcda32-3d48-4925-b815-42bf204a7539" providerId="ADAL" clId="{7B19F5DA-1311-4C30-BCC8-00EA956D4BAC}" dt="2019-10-20T12:58:52.622" v="13595"/>
          <ac:spMkLst>
            <pc:docMk/>
            <pc:sldMk cId="1243275360" sldId="377"/>
            <ac:spMk id="81" creationId="{87FBBCC2-1244-49C2-889D-C2F95904E2DA}"/>
          </ac:spMkLst>
        </pc:spChg>
        <pc:spChg chg="add mod">
          <ac:chgData name="Stefan Hermann Strüder" userId="cadcda32-3d48-4925-b815-42bf204a7539" providerId="ADAL" clId="{7B19F5DA-1311-4C30-BCC8-00EA956D4BAC}" dt="2019-10-21T13:40:39.345" v="16647" actId="1076"/>
          <ac:spMkLst>
            <pc:docMk/>
            <pc:sldMk cId="1243275360" sldId="377"/>
            <ac:spMk id="82" creationId="{1FF68D97-181B-4075-AC25-32F65804121D}"/>
          </ac:spMkLst>
        </pc:spChg>
        <pc:spChg chg="add mod">
          <ac:chgData name="Stefan Hermann Strüder" userId="cadcda32-3d48-4925-b815-42bf204a7539" providerId="ADAL" clId="{7B19F5DA-1311-4C30-BCC8-00EA956D4BAC}" dt="2019-10-21T13:40:25.697" v="16638" actId="1076"/>
          <ac:spMkLst>
            <pc:docMk/>
            <pc:sldMk cId="1243275360" sldId="377"/>
            <ac:spMk id="83" creationId="{2826F82E-B4AA-4D24-A29E-7A86CF7DF411}"/>
          </ac:spMkLst>
        </pc:spChg>
        <pc:spChg chg="add mod">
          <ac:chgData name="Stefan Hermann Strüder" userId="cadcda32-3d48-4925-b815-42bf204a7539" providerId="ADAL" clId="{7B19F5DA-1311-4C30-BCC8-00EA956D4BAC}" dt="2019-10-21T13:43:00.092" v="16711" actId="1076"/>
          <ac:spMkLst>
            <pc:docMk/>
            <pc:sldMk cId="1243275360" sldId="377"/>
            <ac:spMk id="85" creationId="{D15BD37A-4635-4111-8130-D6C4D7D54A82}"/>
          </ac:spMkLst>
        </pc:spChg>
        <pc:spChg chg="add mod">
          <ac:chgData name="Stefan Hermann Strüder" userId="cadcda32-3d48-4925-b815-42bf204a7539" providerId="ADAL" clId="{7B19F5DA-1311-4C30-BCC8-00EA956D4BAC}" dt="2019-10-21T13:44:16.607" v="16753" actId="1076"/>
          <ac:spMkLst>
            <pc:docMk/>
            <pc:sldMk cId="1243275360" sldId="377"/>
            <ac:spMk id="86" creationId="{5D943692-5C66-454F-8EB0-EF7EA5DD7040}"/>
          </ac:spMkLst>
        </pc:spChg>
        <pc:spChg chg="add mod">
          <ac:chgData name="Stefan Hermann Strüder" userId="cadcda32-3d48-4925-b815-42bf204a7539" providerId="ADAL" clId="{7B19F5DA-1311-4C30-BCC8-00EA956D4BAC}" dt="2019-10-21T13:48:35.467" v="16821" actId="1076"/>
          <ac:spMkLst>
            <pc:docMk/>
            <pc:sldMk cId="1243275360" sldId="377"/>
            <ac:spMk id="87" creationId="{1B5024CF-1274-4DCA-8155-2ADC1987BF11}"/>
          </ac:spMkLst>
        </pc:spChg>
        <pc:spChg chg="add mod">
          <ac:chgData name="Stefan Hermann Strüder" userId="cadcda32-3d48-4925-b815-42bf204a7539" providerId="ADAL" clId="{7B19F5DA-1311-4C30-BCC8-00EA956D4BAC}" dt="2019-10-21T13:49:02.438" v="16861" actId="1076"/>
          <ac:spMkLst>
            <pc:docMk/>
            <pc:sldMk cId="1243275360" sldId="377"/>
            <ac:spMk id="88" creationId="{748D4ADC-4A0F-4C95-BCD8-20DA9D37E9FD}"/>
          </ac:spMkLst>
        </pc:spChg>
        <pc:spChg chg="add del mod">
          <ac:chgData name="Stefan Hermann Strüder" userId="cadcda32-3d48-4925-b815-42bf204a7539" providerId="ADAL" clId="{7B19F5DA-1311-4C30-BCC8-00EA956D4BAC}" dt="2019-10-21T13:49:18.572" v="16886"/>
          <ac:spMkLst>
            <pc:docMk/>
            <pc:sldMk cId="1243275360" sldId="377"/>
            <ac:spMk id="89" creationId="{75BE1DF0-E4C8-4CFC-9D3C-98CE3FB500F7}"/>
          </ac:spMkLst>
        </pc:spChg>
        <pc:spChg chg="add mod">
          <ac:chgData name="Stefan Hermann Strüder" userId="cadcda32-3d48-4925-b815-42bf204a7539" providerId="ADAL" clId="{7B19F5DA-1311-4C30-BCC8-00EA956D4BAC}" dt="2019-10-21T13:50:04.497" v="16936" actId="1076"/>
          <ac:spMkLst>
            <pc:docMk/>
            <pc:sldMk cId="1243275360" sldId="377"/>
            <ac:spMk id="90" creationId="{181AFFDA-06D4-49DC-B59A-C7AE4E200F70}"/>
          </ac:spMkLst>
        </pc:spChg>
        <pc:grpChg chg="add mod">
          <ac:chgData name="Stefan Hermann Strüder" userId="cadcda32-3d48-4925-b815-42bf204a7539" providerId="ADAL" clId="{7B19F5DA-1311-4C30-BCC8-00EA956D4BAC}" dt="2019-10-21T13:40:29.782" v="16646" actId="1037"/>
          <ac:grpSpMkLst>
            <pc:docMk/>
            <pc:sldMk cId="1243275360" sldId="377"/>
            <ac:grpSpMk id="61" creationId="{995D5A9F-3A7F-4476-9F0A-0BA6D911B1A2}"/>
          </ac:grpSpMkLst>
        </pc:grpChg>
        <pc:grpChg chg="add del mod">
          <ac:chgData name="Stefan Hermann Strüder" userId="cadcda32-3d48-4925-b815-42bf204a7539" providerId="ADAL" clId="{7B19F5DA-1311-4C30-BCC8-00EA956D4BAC}" dt="2019-10-21T12:26:02.456" v="15593" actId="165"/>
          <ac:grpSpMkLst>
            <pc:docMk/>
            <pc:sldMk cId="1243275360" sldId="377"/>
            <ac:grpSpMk id="80" creationId="{84A5B3F2-E0F5-4071-944F-B6515322B981}"/>
          </ac:grpSpMkLst>
        </pc:grpChg>
        <pc:graphicFrameChg chg="del">
          <ac:chgData name="Stefan Hermann Strüder" userId="cadcda32-3d48-4925-b815-42bf204a7539" providerId="ADAL" clId="{7B19F5DA-1311-4C30-BCC8-00EA956D4BAC}" dt="2019-10-20T13:24:32.853" v="13907" actId="478"/>
          <ac:graphicFrameMkLst>
            <pc:docMk/>
            <pc:sldMk cId="1243275360" sldId="377"/>
            <ac:graphicFrameMk id="14" creationId="{E2D69A5F-E418-4C01-B58F-DD3BDAF77310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4:33.955" v="13908"/>
          <ac:graphicFrameMkLst>
            <pc:docMk/>
            <pc:sldMk cId="1243275360" sldId="377"/>
            <ac:graphicFrameMk id="84" creationId="{103FE1B9-A59B-48C2-B255-82B8307A4FE5}"/>
          </ac:graphicFrameMkLst>
        </pc:graphicFrameChg>
        <pc:cxnChg chg="add mod topLvl">
          <ac:chgData name="Stefan Hermann Strüder" userId="cadcda32-3d48-4925-b815-42bf204a7539" providerId="ADAL" clId="{7B19F5DA-1311-4C30-BCC8-00EA956D4BAC}" dt="2019-10-22T09:18:33.518" v="23083" actId="14100"/>
          <ac:cxnSpMkLst>
            <pc:docMk/>
            <pc:sldMk cId="1243275360" sldId="377"/>
            <ac:cxnSpMk id="7" creationId="{774B6164-FBF3-437A-8F03-6E5A3AC4D947}"/>
          </ac:cxnSpMkLst>
        </pc:cxnChg>
        <pc:cxnChg chg="add del mod">
          <ac:chgData name="Stefan Hermann Strüder" userId="cadcda32-3d48-4925-b815-42bf204a7539" providerId="ADAL" clId="{7B19F5DA-1311-4C30-BCC8-00EA956D4BAC}" dt="2019-10-21T09:12:41.602" v="14818" actId="478"/>
          <ac:cxnSpMkLst>
            <pc:docMk/>
            <pc:sldMk cId="1243275360" sldId="377"/>
            <ac:cxnSpMk id="37" creationId="{65D41B2D-5D82-479D-A7AA-140C640BB24D}"/>
          </ac:cxnSpMkLst>
        </pc:cxnChg>
        <pc:cxnChg chg="add del mod">
          <ac:chgData name="Stefan Hermann Strüder" userId="cadcda32-3d48-4925-b815-42bf204a7539" providerId="ADAL" clId="{7B19F5DA-1311-4C30-BCC8-00EA956D4BAC}" dt="2019-10-21T09:12:37.131" v="14817" actId="478"/>
          <ac:cxnSpMkLst>
            <pc:docMk/>
            <pc:sldMk cId="1243275360" sldId="377"/>
            <ac:cxnSpMk id="38" creationId="{2F53BD83-30FF-4709-819A-A2B7DF816AD6}"/>
          </ac:cxnSpMkLst>
        </pc:cxnChg>
        <pc:cxnChg chg="add mod">
          <ac:chgData name="Stefan Hermann Strüder" userId="cadcda32-3d48-4925-b815-42bf204a7539" providerId="ADAL" clId="{7B19F5DA-1311-4C30-BCC8-00EA956D4BAC}" dt="2019-10-21T13:39:53.505" v="16613" actId="164"/>
          <ac:cxnSpMkLst>
            <pc:docMk/>
            <pc:sldMk cId="1243275360" sldId="377"/>
            <ac:cxnSpMk id="38" creationId="{A15708E8-22B3-41D3-8BF3-8826CB8CE7C7}"/>
          </ac:cxnSpMkLst>
        </pc:cxnChg>
        <pc:cxnChg chg="add mod topLvl">
          <ac:chgData name="Stefan Hermann Strüder" userId="cadcda32-3d48-4925-b815-42bf204a7539" providerId="ADAL" clId="{7B19F5DA-1311-4C30-BCC8-00EA956D4BAC}" dt="2019-10-21T13:39:53.505" v="16613" actId="164"/>
          <ac:cxnSpMkLst>
            <pc:docMk/>
            <pc:sldMk cId="1243275360" sldId="377"/>
            <ac:cxnSpMk id="40" creationId="{EA61826E-C22D-48D7-BC3B-4150C1D4A79C}"/>
          </ac:cxnSpMkLst>
        </pc:cxnChg>
        <pc:cxnChg chg="add mod">
          <ac:chgData name="Stefan Hermann Strüder" userId="cadcda32-3d48-4925-b815-42bf204a7539" providerId="ADAL" clId="{7B19F5DA-1311-4C30-BCC8-00EA956D4BAC}" dt="2019-10-21T13:39:53.505" v="16613" actId="164"/>
          <ac:cxnSpMkLst>
            <pc:docMk/>
            <pc:sldMk cId="1243275360" sldId="377"/>
            <ac:cxnSpMk id="42" creationId="{4FFFB4D9-288E-4EA8-AA17-412D89CDB01A}"/>
          </ac:cxnSpMkLst>
        </pc:cxnChg>
        <pc:cxnChg chg="add mod topLvl">
          <ac:chgData name="Stefan Hermann Strüder" userId="cadcda32-3d48-4925-b815-42bf204a7539" providerId="ADAL" clId="{7B19F5DA-1311-4C30-BCC8-00EA956D4BAC}" dt="2019-10-21T13:39:53.505" v="16613" actId="164"/>
          <ac:cxnSpMkLst>
            <pc:docMk/>
            <pc:sldMk cId="1243275360" sldId="377"/>
            <ac:cxnSpMk id="43" creationId="{D4308001-DE5B-4BC1-9FB8-F505526FDFE9}"/>
          </ac:cxnSpMkLst>
        </pc:cxnChg>
        <pc:cxnChg chg="add mod">
          <ac:chgData name="Stefan Hermann Strüder" userId="cadcda32-3d48-4925-b815-42bf204a7539" providerId="ADAL" clId="{7B19F5DA-1311-4C30-BCC8-00EA956D4BAC}" dt="2019-10-21T13:39:53.505" v="16613" actId="164"/>
          <ac:cxnSpMkLst>
            <pc:docMk/>
            <pc:sldMk cId="1243275360" sldId="377"/>
            <ac:cxnSpMk id="45" creationId="{231C1D95-4407-4622-9E80-503A2F2B8936}"/>
          </ac:cxnSpMkLst>
        </pc:cxnChg>
        <pc:cxnChg chg="add del mod topLvl">
          <ac:chgData name="Stefan Hermann Strüder" userId="cadcda32-3d48-4925-b815-42bf204a7539" providerId="ADAL" clId="{7B19F5DA-1311-4C30-BCC8-00EA956D4BAC}" dt="2019-10-21T12:26:39.430" v="15600" actId="478"/>
          <ac:cxnSpMkLst>
            <pc:docMk/>
            <pc:sldMk cId="1243275360" sldId="377"/>
            <ac:cxnSpMk id="46" creationId="{B7CB6561-9C87-436A-95B7-3517785E6A2A}"/>
          </ac:cxnSpMkLst>
        </pc:cxnChg>
        <pc:cxnChg chg="add mod">
          <ac:chgData name="Stefan Hermann Strüder" userId="cadcda32-3d48-4925-b815-42bf204a7539" providerId="ADAL" clId="{7B19F5DA-1311-4C30-BCC8-00EA956D4BAC}" dt="2019-10-21T13:39:53.505" v="16613" actId="164"/>
          <ac:cxnSpMkLst>
            <pc:docMk/>
            <pc:sldMk cId="1243275360" sldId="377"/>
            <ac:cxnSpMk id="48" creationId="{20C78A0F-8FB4-412D-97FC-4934891EA0A0}"/>
          </ac:cxnSpMkLst>
        </pc:cxnChg>
        <pc:cxnChg chg="add mod">
          <ac:chgData name="Stefan Hermann Strüder" userId="cadcda32-3d48-4925-b815-42bf204a7539" providerId="ADAL" clId="{7B19F5DA-1311-4C30-BCC8-00EA956D4BAC}" dt="2019-10-22T09:18:59.479" v="23094" actId="14100"/>
          <ac:cxnSpMkLst>
            <pc:docMk/>
            <pc:sldMk cId="1243275360" sldId="377"/>
            <ac:cxnSpMk id="50" creationId="{8B66B32D-36F7-4046-88D6-8B6722A26211}"/>
          </ac:cxnSpMkLst>
        </pc:cxnChg>
        <pc:cxnChg chg="add del mod">
          <ac:chgData name="Stefan Hermann Strüder" userId="cadcda32-3d48-4925-b815-42bf204a7539" providerId="ADAL" clId="{7B19F5DA-1311-4C30-BCC8-00EA956D4BAC}" dt="2019-10-21T12:25:48.936" v="15587" actId="478"/>
          <ac:cxnSpMkLst>
            <pc:docMk/>
            <pc:sldMk cId="1243275360" sldId="377"/>
            <ac:cxnSpMk id="50" creationId="{F2643415-83A5-42D0-BEC0-DB33B7400086}"/>
          </ac:cxnSpMkLst>
        </pc:cxnChg>
        <pc:cxnChg chg="add mod">
          <ac:chgData name="Stefan Hermann Strüder" userId="cadcda32-3d48-4925-b815-42bf204a7539" providerId="ADAL" clId="{7B19F5DA-1311-4C30-BCC8-00EA956D4BAC}" dt="2019-10-22T09:18:56.432" v="23093" actId="14100"/>
          <ac:cxnSpMkLst>
            <pc:docMk/>
            <pc:sldMk cId="1243275360" sldId="377"/>
            <ac:cxnSpMk id="51" creationId="{813D53FF-5E8E-4018-B423-74F92422D233}"/>
          </ac:cxnSpMkLst>
        </pc:cxnChg>
        <pc:cxnChg chg="add del mod">
          <ac:chgData name="Stefan Hermann Strüder" userId="cadcda32-3d48-4925-b815-42bf204a7539" providerId="ADAL" clId="{7B19F5DA-1311-4C30-BCC8-00EA956D4BAC}" dt="2019-10-21T12:25:55.012" v="15589" actId="478"/>
          <ac:cxnSpMkLst>
            <pc:docMk/>
            <pc:sldMk cId="1243275360" sldId="377"/>
            <ac:cxnSpMk id="53" creationId="{AE78D475-7941-41C0-9D78-C08BCE6EABEE}"/>
          </ac:cxnSpMkLst>
        </pc:cxnChg>
        <pc:cxnChg chg="add mod">
          <ac:chgData name="Stefan Hermann Strüder" userId="cadcda32-3d48-4925-b815-42bf204a7539" providerId="ADAL" clId="{7B19F5DA-1311-4C30-BCC8-00EA956D4BAC}" dt="2019-10-21T13:39:53.505" v="16613" actId="164"/>
          <ac:cxnSpMkLst>
            <pc:docMk/>
            <pc:sldMk cId="1243275360" sldId="377"/>
            <ac:cxnSpMk id="54" creationId="{FEC45D1E-5309-4345-9FE0-14C317601082}"/>
          </ac:cxnSpMkLst>
        </pc:cxnChg>
        <pc:cxnChg chg="add del mod topLvl">
          <ac:chgData name="Stefan Hermann Strüder" userId="cadcda32-3d48-4925-b815-42bf204a7539" providerId="ADAL" clId="{7B19F5DA-1311-4C30-BCC8-00EA956D4BAC}" dt="2019-10-21T12:26:38.850" v="15599" actId="478"/>
          <ac:cxnSpMkLst>
            <pc:docMk/>
            <pc:sldMk cId="1243275360" sldId="377"/>
            <ac:cxnSpMk id="56" creationId="{A853EEF4-AA05-4CC0-BA20-E1BCF5BD9B96}"/>
          </ac:cxnSpMkLst>
        </pc:cxnChg>
        <pc:cxnChg chg="add mod">
          <ac:chgData name="Stefan Hermann Strüder" userId="cadcda32-3d48-4925-b815-42bf204a7539" providerId="ADAL" clId="{7B19F5DA-1311-4C30-BCC8-00EA956D4BAC}" dt="2019-10-21T13:39:53.505" v="16613" actId="164"/>
          <ac:cxnSpMkLst>
            <pc:docMk/>
            <pc:sldMk cId="1243275360" sldId="377"/>
            <ac:cxnSpMk id="57" creationId="{340A52E9-C74C-4B77-AFF5-86E27AA03C00}"/>
          </ac:cxnSpMkLst>
        </pc:cxnChg>
        <pc:cxnChg chg="add del mod">
          <ac:chgData name="Stefan Hermann Strüder" userId="cadcda32-3d48-4925-b815-42bf204a7539" providerId="ADAL" clId="{7B19F5DA-1311-4C30-BCC8-00EA956D4BAC}" dt="2019-10-21T12:25:25.216" v="15578" actId="478"/>
          <ac:cxnSpMkLst>
            <pc:docMk/>
            <pc:sldMk cId="1243275360" sldId="377"/>
            <ac:cxnSpMk id="59" creationId="{4467E561-E750-4A93-A055-1F460B5436E3}"/>
          </ac:cxnSpMkLst>
        </pc:cxnChg>
        <pc:cxnChg chg="add mod">
          <ac:chgData name="Stefan Hermann Strüder" userId="cadcda32-3d48-4925-b815-42bf204a7539" providerId="ADAL" clId="{7B19F5DA-1311-4C30-BCC8-00EA956D4BAC}" dt="2019-10-21T13:39:53.505" v="16613" actId="164"/>
          <ac:cxnSpMkLst>
            <pc:docMk/>
            <pc:sldMk cId="1243275360" sldId="377"/>
            <ac:cxnSpMk id="60" creationId="{182B805D-9727-4203-BAD2-1C6B39624C7A}"/>
          </ac:cxnSpMkLst>
        </pc:cxnChg>
        <pc:cxnChg chg="add del mod">
          <ac:chgData name="Stefan Hermann Strüder" userId="cadcda32-3d48-4925-b815-42bf204a7539" providerId="ADAL" clId="{7B19F5DA-1311-4C30-BCC8-00EA956D4BAC}" dt="2019-10-21T12:25:56.544" v="15590" actId="478"/>
          <ac:cxnSpMkLst>
            <pc:docMk/>
            <pc:sldMk cId="1243275360" sldId="377"/>
            <ac:cxnSpMk id="62" creationId="{1E814D19-2C93-4CA2-9411-D02DBEC80F64}"/>
          </ac:cxnSpMkLst>
        </pc:cxnChg>
        <pc:cxnChg chg="add mod">
          <ac:chgData name="Stefan Hermann Strüder" userId="cadcda32-3d48-4925-b815-42bf204a7539" providerId="ADAL" clId="{7B19F5DA-1311-4C30-BCC8-00EA956D4BAC}" dt="2019-10-21T13:39:53.505" v="16613" actId="164"/>
          <ac:cxnSpMkLst>
            <pc:docMk/>
            <pc:sldMk cId="1243275360" sldId="377"/>
            <ac:cxnSpMk id="63" creationId="{D8BFE867-D161-4D51-B8D2-1AE1EA4B0074}"/>
          </ac:cxnSpMkLst>
        </pc:cxnChg>
        <pc:cxnChg chg="add mod">
          <ac:chgData name="Stefan Hermann Strüder" userId="cadcda32-3d48-4925-b815-42bf204a7539" providerId="ADAL" clId="{7B19F5DA-1311-4C30-BCC8-00EA956D4BAC}" dt="2019-10-21T13:39:53.505" v="16613" actId="164"/>
          <ac:cxnSpMkLst>
            <pc:docMk/>
            <pc:sldMk cId="1243275360" sldId="377"/>
            <ac:cxnSpMk id="66" creationId="{FCA49346-E638-4143-9871-8D21DDBCE07A}"/>
          </ac:cxnSpMkLst>
        </pc:cxnChg>
        <pc:cxnChg chg="add mod topLvl">
          <ac:chgData name="Stefan Hermann Strüder" userId="cadcda32-3d48-4925-b815-42bf204a7539" providerId="ADAL" clId="{7B19F5DA-1311-4C30-BCC8-00EA956D4BAC}" dt="2019-10-21T13:39:53.505" v="16613" actId="164"/>
          <ac:cxnSpMkLst>
            <pc:docMk/>
            <pc:sldMk cId="1243275360" sldId="377"/>
            <ac:cxnSpMk id="67" creationId="{6123AA25-03E0-4018-8B59-71178BC2F689}"/>
          </ac:cxnSpMkLst>
        </pc:cxnChg>
        <pc:cxnChg chg="add mod">
          <ac:chgData name="Stefan Hermann Strüder" userId="cadcda32-3d48-4925-b815-42bf204a7539" providerId="ADAL" clId="{7B19F5DA-1311-4C30-BCC8-00EA956D4BAC}" dt="2019-10-21T13:39:53.505" v="16613" actId="164"/>
          <ac:cxnSpMkLst>
            <pc:docMk/>
            <pc:sldMk cId="1243275360" sldId="377"/>
            <ac:cxnSpMk id="69" creationId="{3AE83FFF-E360-4678-AAAC-8F021091CD04}"/>
          </ac:cxnSpMkLst>
        </pc:cxnChg>
        <pc:cxnChg chg="add del mod topLvl">
          <ac:chgData name="Stefan Hermann Strüder" userId="cadcda32-3d48-4925-b815-42bf204a7539" providerId="ADAL" clId="{7B19F5DA-1311-4C30-BCC8-00EA956D4BAC}" dt="2019-10-21T12:27:12.524" v="15620" actId="478"/>
          <ac:cxnSpMkLst>
            <pc:docMk/>
            <pc:sldMk cId="1243275360" sldId="377"/>
            <ac:cxnSpMk id="71" creationId="{C89CF19A-873C-4EFA-92A5-37B93FC92514}"/>
          </ac:cxnSpMkLst>
        </pc:cxnChg>
        <pc:cxnChg chg="add mod">
          <ac:chgData name="Stefan Hermann Strüder" userId="cadcda32-3d48-4925-b815-42bf204a7539" providerId="ADAL" clId="{7B19F5DA-1311-4C30-BCC8-00EA956D4BAC}" dt="2019-10-21T13:39:53.505" v="16613" actId="164"/>
          <ac:cxnSpMkLst>
            <pc:docMk/>
            <pc:sldMk cId="1243275360" sldId="377"/>
            <ac:cxnSpMk id="72" creationId="{C870E294-081A-4667-BFE8-61B6C1CDD216}"/>
          </ac:cxnSpMkLst>
        </pc:cxnChg>
        <pc:cxnChg chg="add del mod topLvl">
          <ac:chgData name="Stefan Hermann Strüder" userId="cadcda32-3d48-4925-b815-42bf204a7539" providerId="ADAL" clId="{7B19F5DA-1311-4C30-BCC8-00EA956D4BAC}" dt="2019-10-21T12:27:10.972" v="15619" actId="478"/>
          <ac:cxnSpMkLst>
            <pc:docMk/>
            <pc:sldMk cId="1243275360" sldId="377"/>
            <ac:cxnSpMk id="74" creationId="{5FF6DD08-EA30-434C-A79F-129118E78874}"/>
          </ac:cxnSpMkLst>
        </pc:cxnChg>
        <pc:cxnChg chg="add mod topLvl">
          <ac:chgData name="Stefan Hermann Strüder" userId="cadcda32-3d48-4925-b815-42bf204a7539" providerId="ADAL" clId="{7B19F5DA-1311-4C30-BCC8-00EA956D4BAC}" dt="2019-10-21T13:39:53.505" v="16613" actId="164"/>
          <ac:cxnSpMkLst>
            <pc:docMk/>
            <pc:sldMk cId="1243275360" sldId="377"/>
            <ac:cxnSpMk id="77" creationId="{20617D4D-B80B-4572-B48B-6A53927290EB}"/>
          </ac:cxnSpMkLst>
        </pc:cxnChg>
      </pc:sldChg>
      <pc:sldChg chg="addSp delSp modSp add del modNotesTx">
        <pc:chgData name="Stefan Hermann Strüder" userId="cadcda32-3d48-4925-b815-42bf204a7539" providerId="ADAL" clId="{7B19F5DA-1311-4C30-BCC8-00EA956D4BAC}" dt="2019-10-21T08:47:34.940" v="14461" actId="2696"/>
        <pc:sldMkLst>
          <pc:docMk/>
          <pc:sldMk cId="3362631021" sldId="378"/>
        </pc:sldMkLst>
        <pc:spChg chg="add del">
          <ac:chgData name="Stefan Hermann Strüder" userId="cadcda32-3d48-4925-b815-42bf204a7539" providerId="ADAL" clId="{7B19F5DA-1311-4C30-BCC8-00EA956D4BAC}" dt="2019-10-20T12:57:29.406" v="13590"/>
          <ac:spMkLst>
            <pc:docMk/>
            <pc:sldMk cId="3362631021" sldId="378"/>
            <ac:spMk id="11" creationId="{030E2B17-25BD-4924-B471-80B9FBAC8187}"/>
          </ac:spMkLst>
        </pc:spChg>
        <pc:spChg chg="del">
          <ac:chgData name="Stefan Hermann Strüder" userId="cadcda32-3d48-4925-b815-42bf204a7539" providerId="ADAL" clId="{7B19F5DA-1311-4C30-BCC8-00EA956D4BAC}" dt="2019-10-20T09:26:35.723" v="12852" actId="478"/>
          <ac:spMkLst>
            <pc:docMk/>
            <pc:sldMk cId="3362631021" sldId="378"/>
            <ac:spMk id="11" creationId="{62CACC64-0AD2-4AE4-B840-F7F5458FC719}"/>
          </ac:spMkLst>
        </pc:spChg>
        <pc:spChg chg="add del mod">
          <ac:chgData name="Stefan Hermann Strüder" userId="cadcda32-3d48-4925-b815-42bf204a7539" providerId="ADAL" clId="{7B19F5DA-1311-4C30-BCC8-00EA956D4BAC}" dt="2019-10-20T12:57:28.850" v="13589" actId="478"/>
          <ac:spMkLst>
            <pc:docMk/>
            <pc:sldMk cId="3362631021" sldId="378"/>
            <ac:spMk id="12" creationId="{F9F5C3AA-9D31-4602-9323-A6AE43F75C23}"/>
          </ac:spMkLst>
        </pc:spChg>
        <pc:spChg chg="add mod">
          <ac:chgData name="Stefan Hermann Strüder" userId="cadcda32-3d48-4925-b815-42bf204a7539" providerId="ADAL" clId="{7B19F5DA-1311-4C30-BCC8-00EA956D4BAC}" dt="2019-10-21T08:39:01.337" v="14397" actId="115"/>
          <ac:spMkLst>
            <pc:docMk/>
            <pc:sldMk cId="3362631021" sldId="378"/>
            <ac:spMk id="15" creationId="{D8BFD33D-0A11-46BA-BECF-5B5E8D989F1E}"/>
          </ac:spMkLst>
        </pc:spChg>
        <pc:spChg chg="add del mod ord">
          <ac:chgData name="Stefan Hermann Strüder" userId="cadcda32-3d48-4925-b815-42bf204a7539" providerId="ADAL" clId="{7B19F5DA-1311-4C30-BCC8-00EA956D4BAC}" dt="2019-10-20T09:28:21.415" v="12924" actId="478"/>
          <ac:spMkLst>
            <pc:docMk/>
            <pc:sldMk cId="3362631021" sldId="378"/>
            <ac:spMk id="16" creationId="{6341AF8B-56FF-482E-A776-E8DE38DE24FC}"/>
          </ac:spMkLst>
        </pc:spChg>
        <pc:spChg chg="mod">
          <ac:chgData name="Stefan Hermann Strüder" userId="cadcda32-3d48-4925-b815-42bf204a7539" providerId="ADAL" clId="{7B19F5DA-1311-4C30-BCC8-00EA956D4BAC}" dt="2019-10-20T13:58:25.453" v="14317" actId="20577"/>
          <ac:spMkLst>
            <pc:docMk/>
            <pc:sldMk cId="3362631021" sldId="378"/>
            <ac:spMk id="25" creationId="{C3849084-5EF3-4349-B298-3EBB2590A830}"/>
          </ac:spMkLst>
        </pc:spChg>
        <pc:graphicFrameChg chg="del">
          <ac:chgData name="Stefan Hermann Strüder" userId="cadcda32-3d48-4925-b815-42bf204a7539" providerId="ADAL" clId="{7B19F5DA-1311-4C30-BCC8-00EA956D4BAC}" dt="2019-10-20T13:22:37.681" v="13870" actId="478"/>
          <ac:graphicFrameMkLst>
            <pc:docMk/>
            <pc:sldMk cId="3362631021" sldId="378"/>
            <ac:graphicFrameMk id="14" creationId="{E2D69A5F-E418-4C01-B58F-DD3BDAF77310}"/>
          </ac:graphicFrameMkLst>
        </pc:graphicFrameChg>
        <pc:graphicFrameChg chg="add modGraphic">
          <ac:chgData name="Stefan Hermann Strüder" userId="cadcda32-3d48-4925-b815-42bf204a7539" providerId="ADAL" clId="{7B19F5DA-1311-4C30-BCC8-00EA956D4BAC}" dt="2019-10-20T13:22:46.081" v="13873" actId="207"/>
          <ac:graphicFrameMkLst>
            <pc:docMk/>
            <pc:sldMk cId="3362631021" sldId="378"/>
            <ac:graphicFrameMk id="16" creationId="{7B234FFD-EEF5-4EAA-9D32-A2117D8542C3}"/>
          </ac:graphicFrameMkLst>
        </pc:graphicFrameChg>
      </pc:sldChg>
      <pc:sldChg chg="addSp delSp modSp add">
        <pc:chgData name="Stefan Hermann Strüder" userId="cadcda32-3d48-4925-b815-42bf204a7539" providerId="ADAL" clId="{7B19F5DA-1311-4C30-BCC8-00EA956D4BAC}" dt="2019-10-21T13:53:43.064" v="17014" actId="20577"/>
        <pc:sldMkLst>
          <pc:docMk/>
          <pc:sldMk cId="4003528294" sldId="379"/>
        </pc:sldMkLst>
        <pc:spChg chg="del mod">
          <ac:chgData name="Stefan Hermann Strüder" userId="cadcda32-3d48-4925-b815-42bf204a7539" providerId="ADAL" clId="{7B19F5DA-1311-4C30-BCC8-00EA956D4BAC}" dt="2019-10-20T09:35:02.427" v="13018"/>
          <ac:spMkLst>
            <pc:docMk/>
            <pc:sldMk cId="4003528294" sldId="379"/>
            <ac:spMk id="13" creationId="{5355F6D7-A9D6-475C-8199-97FB2FC7592F}"/>
          </ac:spMkLst>
        </pc:spChg>
        <pc:spChg chg="del">
          <ac:chgData name="Stefan Hermann Strüder" userId="cadcda32-3d48-4925-b815-42bf204a7539" providerId="ADAL" clId="{7B19F5DA-1311-4C30-BCC8-00EA956D4BAC}" dt="2019-10-20T09:35:02.425" v="13016" actId="478"/>
          <ac:spMkLst>
            <pc:docMk/>
            <pc:sldMk cId="4003528294" sldId="379"/>
            <ac:spMk id="14" creationId="{0B1AFFEE-201C-4FB2-9C95-A4514D81247D}"/>
          </ac:spMkLst>
        </pc:spChg>
        <pc:spChg chg="add mod">
          <ac:chgData name="Stefan Hermann Strüder" userId="cadcda32-3d48-4925-b815-42bf204a7539" providerId="ADAL" clId="{7B19F5DA-1311-4C30-BCC8-00EA956D4BAC}" dt="2019-10-20T12:34:13.387" v="13258" actId="1076"/>
          <ac:spMkLst>
            <pc:docMk/>
            <pc:sldMk cId="4003528294" sldId="379"/>
            <ac:spMk id="15" creationId="{853FC433-EF65-4CFB-86B9-30F87D7E420C}"/>
          </ac:spMkLst>
        </pc:spChg>
        <pc:spChg chg="add mod">
          <ac:chgData name="Stefan Hermann Strüder" userId="cadcda32-3d48-4925-b815-42bf204a7539" providerId="ADAL" clId="{7B19F5DA-1311-4C30-BCC8-00EA956D4BAC}" dt="2019-10-20T09:35:43.754" v="13050" actId="790"/>
          <ac:spMkLst>
            <pc:docMk/>
            <pc:sldMk cId="4003528294" sldId="379"/>
            <ac:spMk id="17" creationId="{A96F61A5-D1A9-465A-8973-8CC3AF1D4818}"/>
          </ac:spMkLst>
        </pc:spChg>
        <pc:spChg chg="mod">
          <ac:chgData name="Stefan Hermann Strüder" userId="cadcda32-3d48-4925-b815-42bf204a7539" providerId="ADAL" clId="{7B19F5DA-1311-4C30-BCC8-00EA956D4BAC}" dt="2019-10-21T13:53:43.064" v="17014" actId="20577"/>
          <ac:spMkLst>
            <pc:docMk/>
            <pc:sldMk cId="4003528294" sldId="379"/>
            <ac:spMk id="25" creationId="{C3849084-5EF3-4349-B298-3EBB2590A830}"/>
          </ac:spMkLst>
        </pc:spChg>
      </pc:sldChg>
      <pc:sldChg chg="modSp add">
        <pc:chgData name="Stefan Hermann Strüder" userId="cadcda32-3d48-4925-b815-42bf204a7539" providerId="ADAL" clId="{7B19F5DA-1311-4C30-BCC8-00EA956D4BAC}" dt="2019-10-21T13:53:46.240" v="17016" actId="20577"/>
        <pc:sldMkLst>
          <pc:docMk/>
          <pc:sldMk cId="396780200" sldId="380"/>
        </pc:sldMkLst>
        <pc:spChg chg="mod">
          <ac:chgData name="Stefan Hermann Strüder" userId="cadcda32-3d48-4925-b815-42bf204a7539" providerId="ADAL" clId="{7B19F5DA-1311-4C30-BCC8-00EA956D4BAC}" dt="2019-10-20T12:34:25.953" v="13263" actId="1076"/>
          <ac:spMkLst>
            <pc:docMk/>
            <pc:sldMk cId="396780200" sldId="380"/>
            <ac:spMk id="15" creationId="{853FC433-EF65-4CFB-86B9-30F87D7E420C}"/>
          </ac:spMkLst>
        </pc:spChg>
        <pc:spChg chg="mod">
          <ac:chgData name="Stefan Hermann Strüder" userId="cadcda32-3d48-4925-b815-42bf204a7539" providerId="ADAL" clId="{7B19F5DA-1311-4C30-BCC8-00EA956D4BAC}" dt="2019-10-21T13:53:46.240" v="17016" actId="20577"/>
          <ac:spMkLst>
            <pc:docMk/>
            <pc:sldMk cId="396780200" sldId="380"/>
            <ac:spMk id="25" creationId="{C3849084-5EF3-4349-B298-3EBB2590A830}"/>
          </ac:spMkLst>
        </pc:spChg>
      </pc:sldChg>
      <pc:sldChg chg="addSp delSp modSp add ord modNotesTx">
        <pc:chgData name="Stefan Hermann Strüder" userId="cadcda32-3d48-4925-b815-42bf204a7539" providerId="ADAL" clId="{7B19F5DA-1311-4C30-BCC8-00EA956D4BAC}" dt="2019-10-23T08:27:47.211" v="24926" actId="20577"/>
        <pc:sldMkLst>
          <pc:docMk/>
          <pc:sldMk cId="1035977415" sldId="381"/>
        </pc:sldMkLst>
        <pc:spChg chg="add del mod">
          <ac:chgData name="Stefan Hermann Strüder" userId="cadcda32-3d48-4925-b815-42bf204a7539" providerId="ADAL" clId="{7B19F5DA-1311-4C30-BCC8-00EA956D4BAC}" dt="2019-10-21T12:09:24.250" v="15210" actId="478"/>
          <ac:spMkLst>
            <pc:docMk/>
            <pc:sldMk cId="1035977415" sldId="381"/>
            <ac:spMk id="2" creationId="{E06EC96C-DF0B-4259-ABEE-85B7E42633B2}"/>
          </ac:spMkLst>
        </pc:spChg>
        <pc:spChg chg="add del">
          <ac:chgData name="Stefan Hermann Strüder" userId="cadcda32-3d48-4925-b815-42bf204a7539" providerId="ADAL" clId="{7B19F5DA-1311-4C30-BCC8-00EA956D4BAC}" dt="2019-10-21T12:47:45.990" v="15857"/>
          <ac:spMkLst>
            <pc:docMk/>
            <pc:sldMk cId="1035977415" sldId="381"/>
            <ac:spMk id="8" creationId="{EF0C7C17-6121-41F0-BBE8-AF3C6EBEBB2A}"/>
          </ac:spMkLst>
        </pc:spChg>
        <pc:spChg chg="add del mod">
          <ac:chgData name="Stefan Hermann Strüder" userId="cadcda32-3d48-4925-b815-42bf204a7539" providerId="ADAL" clId="{7B19F5DA-1311-4C30-BCC8-00EA956D4BAC}" dt="2019-10-21T12:47:45.989" v="15855" actId="478"/>
          <ac:spMkLst>
            <pc:docMk/>
            <pc:sldMk cId="1035977415" sldId="381"/>
            <ac:spMk id="9" creationId="{F05D4813-B8D2-4A56-957E-F6795DC6E485}"/>
          </ac:spMkLst>
        </pc:spChg>
        <pc:spChg chg="add mod">
          <ac:chgData name="Stefan Hermann Strüder" userId="cadcda32-3d48-4925-b815-42bf204a7539" providerId="ADAL" clId="{7B19F5DA-1311-4C30-BCC8-00EA956D4BAC}" dt="2019-10-21T12:58:08.347" v="16111" actId="1076"/>
          <ac:spMkLst>
            <pc:docMk/>
            <pc:sldMk cId="1035977415" sldId="381"/>
            <ac:spMk id="10" creationId="{C0B0C4DE-8C58-4495-8EED-BD3EEAE02DF4}"/>
          </ac:spMkLst>
        </pc:spChg>
        <pc:spChg chg="add mod">
          <ac:chgData name="Stefan Hermann Strüder" userId="cadcda32-3d48-4925-b815-42bf204a7539" providerId="ADAL" clId="{7B19F5DA-1311-4C30-BCC8-00EA956D4BAC}" dt="2019-10-21T12:58:08.347" v="16111" actId="1076"/>
          <ac:spMkLst>
            <pc:docMk/>
            <pc:sldMk cId="1035977415" sldId="381"/>
            <ac:spMk id="11" creationId="{4965A146-092D-47BA-8684-7ACFA8B7D92A}"/>
          </ac:spMkLst>
        </pc:spChg>
        <pc:spChg chg="del">
          <ac:chgData name="Stefan Hermann Strüder" userId="cadcda32-3d48-4925-b815-42bf204a7539" providerId="ADAL" clId="{7B19F5DA-1311-4C30-BCC8-00EA956D4BAC}" dt="2019-10-20T13:48:07.914" v="13932" actId="478"/>
          <ac:spMkLst>
            <pc:docMk/>
            <pc:sldMk cId="1035977415" sldId="381"/>
            <ac:spMk id="11" creationId="{62CACC64-0AD2-4AE4-B840-F7F5458FC719}"/>
          </ac:spMkLst>
        </pc:spChg>
        <pc:spChg chg="del">
          <ac:chgData name="Stefan Hermann Strüder" userId="cadcda32-3d48-4925-b815-42bf204a7539" providerId="ADAL" clId="{7B19F5DA-1311-4C30-BCC8-00EA956D4BAC}" dt="2019-10-21T13:51:18.198" v="16938" actId="478"/>
          <ac:spMkLst>
            <pc:docMk/>
            <pc:sldMk cId="1035977415" sldId="381"/>
            <ac:spMk id="12" creationId="{0980885C-54F5-49A3-A25C-A5511975E2CF}"/>
          </ac:spMkLst>
        </pc:spChg>
        <pc:spChg chg="mod topLvl">
          <ac:chgData name="Stefan Hermann Strüder" userId="cadcda32-3d48-4925-b815-42bf204a7539" providerId="ADAL" clId="{7B19F5DA-1311-4C30-BCC8-00EA956D4BAC}" dt="2019-10-21T12:19:47.254" v="15539" actId="164"/>
          <ac:spMkLst>
            <pc:docMk/>
            <pc:sldMk cId="1035977415" sldId="381"/>
            <ac:spMk id="16" creationId="{CABDEEF1-5046-47E7-B276-3AE7DF3380C0}"/>
          </ac:spMkLst>
        </pc:spChg>
        <pc:spChg chg="del mod topLvl">
          <ac:chgData name="Stefan Hermann Strüder" userId="cadcda32-3d48-4925-b815-42bf204a7539" providerId="ADAL" clId="{7B19F5DA-1311-4C30-BCC8-00EA956D4BAC}" dt="2019-10-21T12:47:34.586" v="15851" actId="478"/>
          <ac:spMkLst>
            <pc:docMk/>
            <pc:sldMk cId="1035977415" sldId="381"/>
            <ac:spMk id="18" creationId="{B3E783D4-241D-4683-B902-F10CC553BA94}"/>
          </ac:spMkLst>
        </pc:spChg>
        <pc:spChg chg="del mod topLvl">
          <ac:chgData name="Stefan Hermann Strüder" userId="cadcda32-3d48-4925-b815-42bf204a7539" providerId="ADAL" clId="{7B19F5DA-1311-4C30-BCC8-00EA956D4BAC}" dt="2019-10-21T12:08:28.646" v="15183" actId="478"/>
          <ac:spMkLst>
            <pc:docMk/>
            <pc:sldMk cId="1035977415" sldId="381"/>
            <ac:spMk id="20" creationId="{52A61138-525F-407E-B7BB-817B877A0B42}"/>
          </ac:spMkLst>
        </pc:spChg>
        <pc:spChg chg="add del mod topLvl">
          <ac:chgData name="Stefan Hermann Strüder" userId="cadcda32-3d48-4925-b815-42bf204a7539" providerId="ADAL" clId="{7B19F5DA-1311-4C30-BCC8-00EA956D4BAC}" dt="2019-10-21T12:08:29.380" v="15184" actId="478"/>
          <ac:spMkLst>
            <pc:docMk/>
            <pc:sldMk cId="1035977415" sldId="381"/>
            <ac:spMk id="21" creationId="{A9DA2B39-B2EA-4970-9EA7-D549C19D6A0F}"/>
          </ac:spMkLst>
        </pc:spChg>
        <pc:spChg chg="add del mod topLvl">
          <ac:chgData name="Stefan Hermann Strüder" userId="cadcda32-3d48-4925-b815-42bf204a7539" providerId="ADAL" clId="{7B19F5DA-1311-4C30-BCC8-00EA956D4BAC}" dt="2019-10-21T12:08:30.012" v="15185" actId="478"/>
          <ac:spMkLst>
            <pc:docMk/>
            <pc:sldMk cId="1035977415" sldId="381"/>
            <ac:spMk id="22" creationId="{207725E4-3C44-489F-97D2-E263D44DC93B}"/>
          </ac:spMkLst>
        </pc:spChg>
        <pc:spChg chg="mod">
          <ac:chgData name="Stefan Hermann Strüder" userId="cadcda32-3d48-4925-b815-42bf204a7539" providerId="ADAL" clId="{7B19F5DA-1311-4C30-BCC8-00EA956D4BAC}" dt="2019-10-21T13:51:52.473" v="16947" actId="20577"/>
          <ac:spMkLst>
            <pc:docMk/>
            <pc:sldMk cId="1035977415" sldId="381"/>
            <ac:spMk id="25" creationId="{C3849084-5EF3-4349-B298-3EBB2590A830}"/>
          </ac:spMkLst>
        </pc:spChg>
        <pc:spChg chg="add del mod topLvl">
          <ac:chgData name="Stefan Hermann Strüder" userId="cadcda32-3d48-4925-b815-42bf204a7539" providerId="ADAL" clId="{7B19F5DA-1311-4C30-BCC8-00EA956D4BAC}" dt="2019-10-21T12:08:30.580" v="15186" actId="478"/>
          <ac:spMkLst>
            <pc:docMk/>
            <pc:sldMk cId="1035977415" sldId="381"/>
            <ac:spMk id="26" creationId="{AF85F0D5-4D63-4D51-AB2B-499D6B3A7FBA}"/>
          </ac:spMkLst>
        </pc:spChg>
        <pc:spChg chg="mod topLvl">
          <ac:chgData name="Stefan Hermann Strüder" userId="cadcda32-3d48-4925-b815-42bf204a7539" providerId="ADAL" clId="{7B19F5DA-1311-4C30-BCC8-00EA956D4BAC}" dt="2019-10-21T12:19:47.254" v="15539" actId="164"/>
          <ac:spMkLst>
            <pc:docMk/>
            <pc:sldMk cId="1035977415" sldId="381"/>
            <ac:spMk id="27" creationId="{79191569-747F-4C53-BC06-5AC159525F49}"/>
          </ac:spMkLst>
        </pc:spChg>
        <pc:spChg chg="mod topLvl">
          <ac:chgData name="Stefan Hermann Strüder" userId="cadcda32-3d48-4925-b815-42bf204a7539" providerId="ADAL" clId="{7B19F5DA-1311-4C30-BCC8-00EA956D4BAC}" dt="2019-10-21T12:19:47.254" v="15539" actId="164"/>
          <ac:spMkLst>
            <pc:docMk/>
            <pc:sldMk cId="1035977415" sldId="381"/>
            <ac:spMk id="28" creationId="{C9B3BD5B-9A08-4A02-A8F3-D013EB373D93}"/>
          </ac:spMkLst>
        </pc:spChg>
        <pc:spChg chg="mod topLvl">
          <ac:chgData name="Stefan Hermann Strüder" userId="cadcda32-3d48-4925-b815-42bf204a7539" providerId="ADAL" clId="{7B19F5DA-1311-4C30-BCC8-00EA956D4BAC}" dt="2019-10-21T12:19:47.254" v="15539" actId="164"/>
          <ac:spMkLst>
            <pc:docMk/>
            <pc:sldMk cId="1035977415" sldId="381"/>
            <ac:spMk id="29" creationId="{CB7517A1-B52C-4F3E-A3BE-AC6633237CD3}"/>
          </ac:spMkLst>
        </pc:spChg>
        <pc:spChg chg="mod topLvl">
          <ac:chgData name="Stefan Hermann Strüder" userId="cadcda32-3d48-4925-b815-42bf204a7539" providerId="ADAL" clId="{7B19F5DA-1311-4C30-BCC8-00EA956D4BAC}" dt="2019-10-21T12:19:47.254" v="15539" actId="164"/>
          <ac:spMkLst>
            <pc:docMk/>
            <pc:sldMk cId="1035977415" sldId="381"/>
            <ac:spMk id="33" creationId="{C3970DBB-62D6-4A00-A101-4EDC67EE33F2}"/>
          </ac:spMkLst>
        </pc:spChg>
        <pc:spChg chg="mod topLvl">
          <ac:chgData name="Stefan Hermann Strüder" userId="cadcda32-3d48-4925-b815-42bf204a7539" providerId="ADAL" clId="{7B19F5DA-1311-4C30-BCC8-00EA956D4BAC}" dt="2019-10-21T12:19:47.254" v="15539" actId="164"/>
          <ac:spMkLst>
            <pc:docMk/>
            <pc:sldMk cId="1035977415" sldId="381"/>
            <ac:spMk id="35" creationId="{27C9BD95-A261-41D6-802F-9EB6E1E8035D}"/>
          </ac:spMkLst>
        </pc:spChg>
        <pc:spChg chg="mod topLvl">
          <ac:chgData name="Stefan Hermann Strüder" userId="cadcda32-3d48-4925-b815-42bf204a7539" providerId="ADAL" clId="{7B19F5DA-1311-4C30-BCC8-00EA956D4BAC}" dt="2019-10-21T12:19:47.254" v="15539" actId="164"/>
          <ac:spMkLst>
            <pc:docMk/>
            <pc:sldMk cId="1035977415" sldId="381"/>
            <ac:spMk id="36" creationId="{ADAB90CD-A137-40B8-9C68-8C92FAD3BEF5}"/>
          </ac:spMkLst>
        </pc:spChg>
        <pc:spChg chg="mod topLvl">
          <ac:chgData name="Stefan Hermann Strüder" userId="cadcda32-3d48-4925-b815-42bf204a7539" providerId="ADAL" clId="{7B19F5DA-1311-4C30-BCC8-00EA956D4BAC}" dt="2019-10-21T12:19:47.254" v="15539" actId="164"/>
          <ac:spMkLst>
            <pc:docMk/>
            <pc:sldMk cId="1035977415" sldId="381"/>
            <ac:spMk id="37" creationId="{AD6FDD6A-5CE5-4FFB-A163-7361F74C69CE}"/>
          </ac:spMkLst>
        </pc:spChg>
        <pc:spChg chg="mod topLvl">
          <ac:chgData name="Stefan Hermann Strüder" userId="cadcda32-3d48-4925-b815-42bf204a7539" providerId="ADAL" clId="{7B19F5DA-1311-4C30-BCC8-00EA956D4BAC}" dt="2019-10-21T12:19:47.254" v="15539" actId="164"/>
          <ac:spMkLst>
            <pc:docMk/>
            <pc:sldMk cId="1035977415" sldId="381"/>
            <ac:spMk id="39" creationId="{7FC47191-6C97-4029-B2EC-D5C67217CF9E}"/>
          </ac:spMkLst>
        </pc:spChg>
        <pc:spChg chg="mod topLvl">
          <ac:chgData name="Stefan Hermann Strüder" userId="cadcda32-3d48-4925-b815-42bf204a7539" providerId="ADAL" clId="{7B19F5DA-1311-4C30-BCC8-00EA956D4BAC}" dt="2019-10-21T12:19:47.254" v="15539" actId="164"/>
          <ac:spMkLst>
            <pc:docMk/>
            <pc:sldMk cId="1035977415" sldId="381"/>
            <ac:spMk id="41" creationId="{113410C5-70C2-4E5D-8FD9-EED0094873E1}"/>
          </ac:spMkLst>
        </pc:spChg>
        <pc:spChg chg="del mod topLvl">
          <ac:chgData name="Stefan Hermann Strüder" userId="cadcda32-3d48-4925-b815-42bf204a7539" providerId="ADAL" clId="{7B19F5DA-1311-4C30-BCC8-00EA956D4BAC}" dt="2019-10-21T12:47:23.063" v="15847" actId="478"/>
          <ac:spMkLst>
            <pc:docMk/>
            <pc:sldMk cId="1035977415" sldId="381"/>
            <ac:spMk id="42" creationId="{48DCBFB3-D7F6-4E99-B0DF-4F5E63181F16}"/>
          </ac:spMkLst>
        </pc:spChg>
        <pc:spChg chg="mod">
          <ac:chgData name="Stefan Hermann Strüder" userId="cadcda32-3d48-4925-b815-42bf204a7539" providerId="ADAL" clId="{7B19F5DA-1311-4C30-BCC8-00EA956D4BAC}" dt="2019-10-20T13:52:29.256" v="14140" actId="20577"/>
          <ac:spMkLst>
            <pc:docMk/>
            <pc:sldMk cId="1035977415" sldId="381"/>
            <ac:spMk id="44" creationId="{8AAE5C25-DBE1-4681-9B66-D9783A6C2988}"/>
          </ac:spMkLst>
        </pc:spChg>
        <pc:spChg chg="add mod">
          <ac:chgData name="Stefan Hermann Strüder" userId="cadcda32-3d48-4925-b815-42bf204a7539" providerId="ADAL" clId="{7B19F5DA-1311-4C30-BCC8-00EA956D4BAC}" dt="2019-10-21T12:19:47.254" v="15539" actId="164"/>
          <ac:spMkLst>
            <pc:docMk/>
            <pc:sldMk cId="1035977415" sldId="381"/>
            <ac:spMk id="45" creationId="{868C7EEC-00C0-4EDF-98F1-BAAF2D18B9A0}"/>
          </ac:spMkLst>
        </pc:spChg>
        <pc:spChg chg="add mod">
          <ac:chgData name="Stefan Hermann Strüder" userId="cadcda32-3d48-4925-b815-42bf204a7539" providerId="ADAL" clId="{7B19F5DA-1311-4C30-BCC8-00EA956D4BAC}" dt="2019-10-21T12:19:47.254" v="15539" actId="164"/>
          <ac:spMkLst>
            <pc:docMk/>
            <pc:sldMk cId="1035977415" sldId="381"/>
            <ac:spMk id="46" creationId="{36CEA53B-950B-4D6B-A0F7-BE03C11088D0}"/>
          </ac:spMkLst>
        </pc:spChg>
        <pc:spChg chg="add del mod">
          <ac:chgData name="Stefan Hermann Strüder" userId="cadcda32-3d48-4925-b815-42bf204a7539" providerId="ADAL" clId="{7B19F5DA-1311-4C30-BCC8-00EA956D4BAC}" dt="2019-10-21T12:50:37.004" v="15957" actId="478"/>
          <ac:spMkLst>
            <pc:docMk/>
            <pc:sldMk cId="1035977415" sldId="381"/>
            <ac:spMk id="47" creationId="{0F0B9940-1E93-4431-BCBB-DE9546F2EF38}"/>
          </ac:spMkLst>
        </pc:spChg>
        <pc:spChg chg="add mod">
          <ac:chgData name="Stefan Hermann Strüder" userId="cadcda32-3d48-4925-b815-42bf204a7539" providerId="ADAL" clId="{7B19F5DA-1311-4C30-BCC8-00EA956D4BAC}" dt="2019-10-21T12:19:47.254" v="15539" actId="164"/>
          <ac:spMkLst>
            <pc:docMk/>
            <pc:sldMk cId="1035977415" sldId="381"/>
            <ac:spMk id="49" creationId="{A168F2FF-5805-4B96-8EB4-51DC437A2D5D}"/>
          </ac:spMkLst>
        </pc:spChg>
        <pc:spChg chg="add mod">
          <ac:chgData name="Stefan Hermann Strüder" userId="cadcda32-3d48-4925-b815-42bf204a7539" providerId="ADAL" clId="{7B19F5DA-1311-4C30-BCC8-00EA956D4BAC}" dt="2019-10-21T12:19:47.254" v="15539" actId="164"/>
          <ac:spMkLst>
            <pc:docMk/>
            <pc:sldMk cId="1035977415" sldId="381"/>
            <ac:spMk id="50" creationId="{DA5B6FEC-E510-4A27-89B8-A7228A1A2B89}"/>
          </ac:spMkLst>
        </pc:spChg>
        <pc:spChg chg="add mod">
          <ac:chgData name="Stefan Hermann Strüder" userId="cadcda32-3d48-4925-b815-42bf204a7539" providerId="ADAL" clId="{7B19F5DA-1311-4C30-BCC8-00EA956D4BAC}" dt="2019-10-21T12:58:08.347" v="16111" actId="1076"/>
          <ac:spMkLst>
            <pc:docMk/>
            <pc:sldMk cId="1035977415" sldId="381"/>
            <ac:spMk id="51" creationId="{CA2277D6-F152-4E62-9A60-7C6C6C16F6E9}"/>
          </ac:spMkLst>
        </pc:spChg>
        <pc:spChg chg="add del">
          <ac:chgData name="Stefan Hermann Strüder" userId="cadcda32-3d48-4925-b815-42bf204a7539" providerId="ADAL" clId="{7B19F5DA-1311-4C30-BCC8-00EA956D4BAC}" dt="2019-10-21T12:50:07.648" v="15935" actId="478"/>
          <ac:spMkLst>
            <pc:docMk/>
            <pc:sldMk cId="1035977415" sldId="381"/>
            <ac:spMk id="52" creationId="{E054F9CB-F329-4C7A-A74D-ED1BC15FB5E6}"/>
          </ac:spMkLst>
        </pc:spChg>
        <pc:spChg chg="add mod">
          <ac:chgData name="Stefan Hermann Strüder" userId="cadcda32-3d48-4925-b815-42bf204a7539" providerId="ADAL" clId="{7B19F5DA-1311-4C30-BCC8-00EA956D4BAC}" dt="2019-10-21T12:58:08.347" v="16111" actId="1076"/>
          <ac:spMkLst>
            <pc:docMk/>
            <pc:sldMk cId="1035977415" sldId="381"/>
            <ac:spMk id="53" creationId="{4EA253DA-BC53-40A1-9B7F-55F41E00AB6E}"/>
          </ac:spMkLst>
        </pc:spChg>
        <pc:spChg chg="add mod">
          <ac:chgData name="Stefan Hermann Strüder" userId="cadcda32-3d48-4925-b815-42bf204a7539" providerId="ADAL" clId="{7B19F5DA-1311-4C30-BCC8-00EA956D4BAC}" dt="2019-10-21T13:08:35.008" v="16331" actId="14100"/>
          <ac:spMkLst>
            <pc:docMk/>
            <pc:sldMk cId="1035977415" sldId="381"/>
            <ac:spMk id="54" creationId="{9032658C-3440-4A54-86E0-F477DFB6BC0A}"/>
          </ac:spMkLst>
        </pc:spChg>
        <pc:spChg chg="add mod">
          <ac:chgData name="Stefan Hermann Strüder" userId="cadcda32-3d48-4925-b815-42bf204a7539" providerId="ADAL" clId="{7B19F5DA-1311-4C30-BCC8-00EA956D4BAC}" dt="2019-10-21T13:38:30.189" v="16600"/>
          <ac:spMkLst>
            <pc:docMk/>
            <pc:sldMk cId="1035977415" sldId="381"/>
            <ac:spMk id="55" creationId="{6698E90F-EEE0-4232-BA12-C4DC72FB6C1B}"/>
          </ac:spMkLst>
        </pc:spChg>
        <pc:spChg chg="add del mod">
          <ac:chgData name="Stefan Hermann Strüder" userId="cadcda32-3d48-4925-b815-42bf204a7539" providerId="ADAL" clId="{7B19F5DA-1311-4C30-BCC8-00EA956D4BAC}" dt="2019-10-21T12:54:09.754" v="15984"/>
          <ac:spMkLst>
            <pc:docMk/>
            <pc:sldMk cId="1035977415" sldId="381"/>
            <ac:spMk id="58" creationId="{2218EF2E-640F-4BEA-9061-289E6BF31F51}"/>
          </ac:spMkLst>
        </pc:spChg>
        <pc:spChg chg="add mod">
          <ac:chgData name="Stefan Hermann Strüder" userId="cadcda32-3d48-4925-b815-42bf204a7539" providerId="ADAL" clId="{7B19F5DA-1311-4C30-BCC8-00EA956D4BAC}" dt="2019-10-21T13:38:52.921" v="16611" actId="1076"/>
          <ac:spMkLst>
            <pc:docMk/>
            <pc:sldMk cId="1035977415" sldId="381"/>
            <ac:spMk id="59" creationId="{59232A24-DF8D-4731-9960-0F509293D8B8}"/>
          </ac:spMkLst>
        </pc:spChg>
        <pc:spChg chg="add mod">
          <ac:chgData name="Stefan Hermann Strüder" userId="cadcda32-3d48-4925-b815-42bf204a7539" providerId="ADAL" clId="{7B19F5DA-1311-4C30-BCC8-00EA956D4BAC}" dt="2019-10-21T13:00:25.511" v="16137" actId="1076"/>
          <ac:spMkLst>
            <pc:docMk/>
            <pc:sldMk cId="1035977415" sldId="381"/>
            <ac:spMk id="60" creationId="{22848F8C-3A25-4B81-8CA0-207A35E3720F}"/>
          </ac:spMkLst>
        </pc:spChg>
        <pc:spChg chg="add mod">
          <ac:chgData name="Stefan Hermann Strüder" userId="cadcda32-3d48-4925-b815-42bf204a7539" providerId="ADAL" clId="{7B19F5DA-1311-4C30-BCC8-00EA956D4BAC}" dt="2019-10-21T13:00:20.422" v="16136" actId="1076"/>
          <ac:spMkLst>
            <pc:docMk/>
            <pc:sldMk cId="1035977415" sldId="381"/>
            <ac:spMk id="61" creationId="{97762FF8-81E0-4876-8ECF-05B9EB6FE275}"/>
          </ac:spMkLst>
        </pc:spChg>
        <pc:spChg chg="add mod">
          <ac:chgData name="Stefan Hermann Strüder" userId="cadcda32-3d48-4925-b815-42bf204a7539" providerId="ADAL" clId="{7B19F5DA-1311-4C30-BCC8-00EA956D4BAC}" dt="2019-10-21T13:01:26.458" v="16148" actId="1076"/>
          <ac:spMkLst>
            <pc:docMk/>
            <pc:sldMk cId="1035977415" sldId="381"/>
            <ac:spMk id="62" creationId="{F1B3E286-6E8D-437A-84CD-F8BFC5A4AE21}"/>
          </ac:spMkLst>
        </pc:spChg>
        <pc:spChg chg="add mod">
          <ac:chgData name="Stefan Hermann Strüder" userId="cadcda32-3d48-4925-b815-42bf204a7539" providerId="ADAL" clId="{7B19F5DA-1311-4C30-BCC8-00EA956D4BAC}" dt="2019-10-21T13:03:49.218" v="16166" actId="1076"/>
          <ac:spMkLst>
            <pc:docMk/>
            <pc:sldMk cId="1035977415" sldId="381"/>
            <ac:spMk id="71" creationId="{AC5C9F83-96D4-467A-8766-EF57BB4E8B6C}"/>
          </ac:spMkLst>
        </pc:spChg>
        <pc:spChg chg="add mod">
          <ac:chgData name="Stefan Hermann Strüder" userId="cadcda32-3d48-4925-b815-42bf204a7539" providerId="ADAL" clId="{7B19F5DA-1311-4C30-BCC8-00EA956D4BAC}" dt="2019-10-21T13:04:15.622" v="16183" actId="1076"/>
          <ac:spMkLst>
            <pc:docMk/>
            <pc:sldMk cId="1035977415" sldId="381"/>
            <ac:spMk id="72" creationId="{FA0FFFAB-9110-4B9E-9A70-3723F8CF263A}"/>
          </ac:spMkLst>
        </pc:spChg>
        <pc:spChg chg="add mod">
          <ac:chgData name="Stefan Hermann Strüder" userId="cadcda32-3d48-4925-b815-42bf204a7539" providerId="ADAL" clId="{7B19F5DA-1311-4C30-BCC8-00EA956D4BAC}" dt="2019-10-21T13:05:08.205" v="16226" actId="1076"/>
          <ac:spMkLst>
            <pc:docMk/>
            <pc:sldMk cId="1035977415" sldId="381"/>
            <ac:spMk id="73" creationId="{C963A67B-0F88-4519-8AFE-FFF72E7DF520}"/>
          </ac:spMkLst>
        </pc:spChg>
        <pc:spChg chg="add mod">
          <ac:chgData name="Stefan Hermann Strüder" userId="cadcda32-3d48-4925-b815-42bf204a7539" providerId="ADAL" clId="{7B19F5DA-1311-4C30-BCC8-00EA956D4BAC}" dt="2019-10-21T13:07:40.190" v="16292" actId="1076"/>
          <ac:spMkLst>
            <pc:docMk/>
            <pc:sldMk cId="1035977415" sldId="381"/>
            <ac:spMk id="76" creationId="{54AC1B8F-5C0B-4D63-B100-BE2EEC7FBB6A}"/>
          </ac:spMkLst>
        </pc:spChg>
        <pc:spChg chg="add del mod">
          <ac:chgData name="Stefan Hermann Strüder" userId="cadcda32-3d48-4925-b815-42bf204a7539" providerId="ADAL" clId="{7B19F5DA-1311-4C30-BCC8-00EA956D4BAC}" dt="2019-10-21T13:16:21.330" v="16346"/>
          <ac:spMkLst>
            <pc:docMk/>
            <pc:sldMk cId="1035977415" sldId="381"/>
            <ac:spMk id="77" creationId="{4244C3CC-58E1-4109-8E7B-17B42AC4FD20}"/>
          </ac:spMkLst>
        </pc:spChg>
        <pc:spChg chg="add">
          <ac:chgData name="Stefan Hermann Strüder" userId="cadcda32-3d48-4925-b815-42bf204a7539" providerId="ADAL" clId="{7B19F5DA-1311-4C30-BCC8-00EA956D4BAC}" dt="2019-10-21T13:51:20.275" v="16940"/>
          <ac:spMkLst>
            <pc:docMk/>
            <pc:sldMk cId="1035977415" sldId="381"/>
            <ac:spMk id="78" creationId="{58B22B3B-614A-4FE7-BEEA-EE3EE1493AD0}"/>
          </ac:spMkLst>
        </pc:spChg>
        <pc:grpChg chg="add del mod">
          <ac:chgData name="Stefan Hermann Strüder" userId="cadcda32-3d48-4925-b815-42bf204a7539" providerId="ADAL" clId="{7B19F5DA-1311-4C30-BCC8-00EA956D4BAC}" dt="2019-10-21T12:47:24.782" v="15848" actId="478"/>
          <ac:grpSpMkLst>
            <pc:docMk/>
            <pc:sldMk cId="1035977415" sldId="381"/>
            <ac:grpSpMk id="7" creationId="{8354BA78-8853-4D70-A465-74C8A93E698C}"/>
          </ac:grpSpMkLst>
        </pc:grpChg>
        <pc:grpChg chg="add del mod">
          <ac:chgData name="Stefan Hermann Strüder" userId="cadcda32-3d48-4925-b815-42bf204a7539" providerId="ADAL" clId="{7B19F5DA-1311-4C30-BCC8-00EA956D4BAC}" dt="2019-10-21T12:07:48.469" v="15176" actId="165"/>
          <ac:grpSpMkLst>
            <pc:docMk/>
            <pc:sldMk cId="1035977415" sldId="381"/>
            <ac:grpSpMk id="14" creationId="{6D1CAE27-31E1-453D-A666-37015235C435}"/>
          </ac:grpSpMkLst>
        </pc:grpChg>
        <pc:grpChg chg="mod topLvl">
          <ac:chgData name="Stefan Hermann Strüder" userId="cadcda32-3d48-4925-b815-42bf204a7539" providerId="ADAL" clId="{7B19F5DA-1311-4C30-BCC8-00EA956D4BAC}" dt="2019-10-21T12:19:47.254" v="15539" actId="164"/>
          <ac:grpSpMkLst>
            <pc:docMk/>
            <pc:sldMk cId="1035977415" sldId="381"/>
            <ac:grpSpMk id="32" creationId="{49D6F9ED-9E82-4584-8FDF-D50B58073102}"/>
          </ac:grpSpMkLst>
        </pc:grpChg>
        <pc:graphicFrameChg chg="add mod modGraphic">
          <ac:chgData name="Stefan Hermann Strüder" userId="cadcda32-3d48-4925-b815-42bf204a7539" providerId="ADAL" clId="{7B19F5DA-1311-4C30-BCC8-00EA956D4BAC}" dt="2019-10-22T08:57:21.503" v="21006" actId="20577"/>
          <ac:graphicFrameMkLst>
            <pc:docMk/>
            <pc:sldMk cId="1035977415" sldId="381"/>
            <ac:graphicFrameMk id="3" creationId="{27F3E191-67D0-45C2-9B42-3DC51CA930E7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21T13:51:19.255" v="16939" actId="478"/>
          <ac:graphicFrameMkLst>
            <pc:docMk/>
            <pc:sldMk cId="1035977415" sldId="381"/>
            <ac:graphicFrameMk id="15" creationId="{4FD76FB0-FB41-45EF-B51A-A65DF79EE81D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1T13:51:20.275" v="16940"/>
          <ac:graphicFrameMkLst>
            <pc:docMk/>
            <pc:sldMk cId="1035977415" sldId="381"/>
            <ac:graphicFrameMk id="79" creationId="{3BB8B76B-2E2C-4337-9C60-E29C93F1C497}"/>
          </ac:graphicFrameMkLst>
        </pc:graphicFrameChg>
        <pc:cxnChg chg="del mod topLvl">
          <ac:chgData name="Stefan Hermann Strüder" userId="cadcda32-3d48-4925-b815-42bf204a7539" providerId="ADAL" clId="{7B19F5DA-1311-4C30-BCC8-00EA956D4BAC}" dt="2019-10-21T12:47:32.265" v="15850" actId="478"/>
          <ac:cxnSpMkLst>
            <pc:docMk/>
            <pc:sldMk cId="1035977415" sldId="381"/>
            <ac:cxnSpMk id="17" creationId="{1BF54B76-1B54-4218-A469-EAF52D03552A}"/>
          </ac:cxnSpMkLst>
        </pc:cxnChg>
        <pc:cxnChg chg="mod topLvl">
          <ac:chgData name="Stefan Hermann Strüder" userId="cadcda32-3d48-4925-b815-42bf204a7539" providerId="ADAL" clId="{7B19F5DA-1311-4C30-BCC8-00EA956D4BAC}" dt="2019-10-21T12:19:47.254" v="15539" actId="164"/>
          <ac:cxnSpMkLst>
            <pc:docMk/>
            <pc:sldMk cId="1035977415" sldId="381"/>
            <ac:cxnSpMk id="19" creationId="{3C50268C-1C3A-4F54-B3D9-FB88E2B979C0}"/>
          </ac:cxnSpMkLst>
        </pc:cxnChg>
        <pc:cxnChg chg="mod topLvl">
          <ac:chgData name="Stefan Hermann Strüder" userId="cadcda32-3d48-4925-b815-42bf204a7539" providerId="ADAL" clId="{7B19F5DA-1311-4C30-BCC8-00EA956D4BAC}" dt="2019-10-21T12:19:47.254" v="15539" actId="164"/>
          <ac:cxnSpMkLst>
            <pc:docMk/>
            <pc:sldMk cId="1035977415" sldId="381"/>
            <ac:cxnSpMk id="30" creationId="{1F08586F-DC46-41FA-A32F-F8DB4B90FE63}"/>
          </ac:cxnSpMkLst>
        </pc:cxnChg>
        <pc:cxnChg chg="mod topLvl">
          <ac:chgData name="Stefan Hermann Strüder" userId="cadcda32-3d48-4925-b815-42bf204a7539" providerId="ADAL" clId="{7B19F5DA-1311-4C30-BCC8-00EA956D4BAC}" dt="2019-10-21T12:19:47.254" v="15539" actId="164"/>
          <ac:cxnSpMkLst>
            <pc:docMk/>
            <pc:sldMk cId="1035977415" sldId="381"/>
            <ac:cxnSpMk id="31" creationId="{E210A15E-B89B-41DB-AB57-BBC5C8144DC1}"/>
          </ac:cxnSpMkLst>
        </pc:cxnChg>
        <pc:cxnChg chg="mod topLvl">
          <ac:chgData name="Stefan Hermann Strüder" userId="cadcda32-3d48-4925-b815-42bf204a7539" providerId="ADAL" clId="{7B19F5DA-1311-4C30-BCC8-00EA956D4BAC}" dt="2019-10-21T12:47:24.782" v="15848" actId="478"/>
          <ac:cxnSpMkLst>
            <pc:docMk/>
            <pc:sldMk cId="1035977415" sldId="381"/>
            <ac:cxnSpMk id="34" creationId="{9227D7BE-5747-41B8-99F2-4156104FBD77}"/>
          </ac:cxnSpMkLst>
        </pc:cxnChg>
        <pc:cxnChg chg="mod topLvl">
          <ac:chgData name="Stefan Hermann Strüder" userId="cadcda32-3d48-4925-b815-42bf204a7539" providerId="ADAL" clId="{7B19F5DA-1311-4C30-BCC8-00EA956D4BAC}" dt="2019-10-21T12:47:24.782" v="15848" actId="478"/>
          <ac:cxnSpMkLst>
            <pc:docMk/>
            <pc:sldMk cId="1035977415" sldId="381"/>
            <ac:cxnSpMk id="38" creationId="{811CFAF7-5A04-4026-9444-908A54860815}"/>
          </ac:cxnSpMkLst>
        </pc:cxnChg>
        <pc:cxnChg chg="mod topLvl">
          <ac:chgData name="Stefan Hermann Strüder" userId="cadcda32-3d48-4925-b815-42bf204a7539" providerId="ADAL" clId="{7B19F5DA-1311-4C30-BCC8-00EA956D4BAC}" dt="2019-10-21T12:19:47.254" v="15539" actId="164"/>
          <ac:cxnSpMkLst>
            <pc:docMk/>
            <pc:sldMk cId="1035977415" sldId="381"/>
            <ac:cxnSpMk id="40" creationId="{8D47195E-27A3-471A-9310-5D8A8C379771}"/>
          </ac:cxnSpMkLst>
        </pc:cxnChg>
        <pc:cxnChg chg="add mod">
          <ac:chgData name="Stefan Hermann Strüder" userId="cadcda32-3d48-4925-b815-42bf204a7539" providerId="ADAL" clId="{7B19F5DA-1311-4C30-BCC8-00EA956D4BAC}" dt="2019-10-21T12:47:24.782" v="15848" actId="478"/>
          <ac:cxnSpMkLst>
            <pc:docMk/>
            <pc:sldMk cId="1035977415" sldId="381"/>
            <ac:cxnSpMk id="48" creationId="{54CD003A-0786-4862-B42C-0623179FC9F2}"/>
          </ac:cxnSpMkLst>
        </pc:cxnChg>
        <pc:cxnChg chg="add mod">
          <ac:chgData name="Stefan Hermann Strüder" userId="cadcda32-3d48-4925-b815-42bf204a7539" providerId="ADAL" clId="{7B19F5DA-1311-4C30-BCC8-00EA956D4BAC}" dt="2019-10-21T13:06:09.546" v="16289" actId="14100"/>
          <ac:cxnSpMkLst>
            <pc:docMk/>
            <pc:sldMk cId="1035977415" sldId="381"/>
            <ac:cxnSpMk id="56" creationId="{4A18DE3F-C6DE-416A-9F26-CD7939546C3A}"/>
          </ac:cxnSpMkLst>
        </pc:cxnChg>
        <pc:cxnChg chg="add mod">
          <ac:chgData name="Stefan Hermann Strüder" userId="cadcda32-3d48-4925-b815-42bf204a7539" providerId="ADAL" clId="{7B19F5DA-1311-4C30-BCC8-00EA956D4BAC}" dt="2019-10-21T13:05:59.921" v="16288" actId="1035"/>
          <ac:cxnSpMkLst>
            <pc:docMk/>
            <pc:sldMk cId="1035977415" sldId="381"/>
            <ac:cxnSpMk id="64" creationId="{9906E106-FBD5-468E-A594-6D9F246C94CB}"/>
          </ac:cxnSpMkLst>
        </pc:cxnChg>
        <pc:cxnChg chg="add mod">
          <ac:chgData name="Stefan Hermann Strüder" userId="cadcda32-3d48-4925-b815-42bf204a7539" providerId="ADAL" clId="{7B19F5DA-1311-4C30-BCC8-00EA956D4BAC}" dt="2019-10-21T13:05:59.921" v="16288" actId="1035"/>
          <ac:cxnSpMkLst>
            <pc:docMk/>
            <pc:sldMk cId="1035977415" sldId="381"/>
            <ac:cxnSpMk id="66" creationId="{5D2312BB-4066-4654-8208-6AE491426384}"/>
          </ac:cxnSpMkLst>
        </pc:cxnChg>
        <pc:cxnChg chg="add mod">
          <ac:chgData name="Stefan Hermann Strüder" userId="cadcda32-3d48-4925-b815-42bf204a7539" providerId="ADAL" clId="{7B19F5DA-1311-4C30-BCC8-00EA956D4BAC}" dt="2019-10-21T13:05:59.921" v="16288" actId="1035"/>
          <ac:cxnSpMkLst>
            <pc:docMk/>
            <pc:sldMk cId="1035977415" sldId="381"/>
            <ac:cxnSpMk id="69" creationId="{5DF168CC-923C-455E-BE30-6DCC769C39CE}"/>
          </ac:cxnSpMkLst>
        </pc:cxnChg>
      </pc:sldChg>
      <pc:sldChg chg="modSp add del ord">
        <pc:chgData name="Stefan Hermann Strüder" userId="cadcda32-3d48-4925-b815-42bf204a7539" providerId="ADAL" clId="{7B19F5DA-1311-4C30-BCC8-00EA956D4BAC}" dt="2019-10-20T13:19:42.390" v="13832" actId="2696"/>
        <pc:sldMkLst>
          <pc:docMk/>
          <pc:sldMk cId="1632243084" sldId="381"/>
        </pc:sldMkLst>
        <pc:graphicFrameChg chg="mod modGraphic">
          <ac:chgData name="Stefan Hermann Strüder" userId="cadcda32-3d48-4925-b815-42bf204a7539" providerId="ADAL" clId="{7B19F5DA-1311-4C30-BCC8-00EA956D4BAC}" dt="2019-10-20T13:19:38.081" v="13831" actId="207"/>
          <ac:graphicFrameMkLst>
            <pc:docMk/>
            <pc:sldMk cId="1632243084" sldId="381"/>
            <ac:graphicFrameMk id="16" creationId="{4A4D9133-1AE1-4182-816B-E09A627C8CC0}"/>
          </ac:graphicFrameMkLst>
        </pc:graphicFrameChg>
      </pc:sldChg>
      <pc:sldChg chg="addSp delSp modSp add modNotesTx">
        <pc:chgData name="Stefan Hermann Strüder" userId="cadcda32-3d48-4925-b815-42bf204a7539" providerId="ADAL" clId="{7B19F5DA-1311-4C30-BCC8-00EA956D4BAC}" dt="2019-10-22T11:39:26.097" v="24609" actId="20577"/>
        <pc:sldMkLst>
          <pc:docMk/>
          <pc:sldMk cId="3496719241" sldId="382"/>
        </pc:sldMkLst>
        <pc:spChg chg="del">
          <ac:chgData name="Stefan Hermann Strüder" userId="cadcda32-3d48-4925-b815-42bf204a7539" providerId="ADAL" clId="{7B19F5DA-1311-4C30-BCC8-00EA956D4BAC}" dt="2019-10-21T08:41:30.833" v="14407" actId="478"/>
          <ac:spMkLst>
            <pc:docMk/>
            <pc:sldMk cId="3496719241" sldId="382"/>
            <ac:spMk id="2" creationId="{D2A1A1E0-F254-46C4-A914-1D4898D6BA56}"/>
          </ac:spMkLst>
        </pc:spChg>
        <pc:spChg chg="mod">
          <ac:chgData name="Stefan Hermann Strüder" userId="cadcda32-3d48-4925-b815-42bf204a7539" providerId="ADAL" clId="{7B19F5DA-1311-4C30-BCC8-00EA956D4BAC}" dt="2019-10-21T13:52:46.119" v="16987" actId="20577"/>
          <ac:spMkLst>
            <pc:docMk/>
            <pc:sldMk cId="3496719241" sldId="382"/>
            <ac:spMk id="25" creationId="{C3849084-5EF3-4349-B298-3EBB2590A830}"/>
          </ac:spMkLst>
        </pc:spChg>
        <pc:spChg chg="add ord">
          <ac:chgData name="Stefan Hermann Strüder" userId="cadcda32-3d48-4925-b815-42bf204a7539" providerId="ADAL" clId="{7B19F5DA-1311-4C30-BCC8-00EA956D4BAC}" dt="2019-10-21T08:42:25.011" v="14417" actId="167"/>
          <ac:spMkLst>
            <pc:docMk/>
            <pc:sldMk cId="3496719241" sldId="382"/>
            <ac:spMk id="94" creationId="{01DE5D24-6488-4666-9B37-585BE6845378}"/>
          </ac:spMkLst>
        </pc:spChg>
        <pc:spChg chg="add mod">
          <ac:chgData name="Stefan Hermann Strüder" userId="cadcda32-3d48-4925-b815-42bf204a7539" providerId="ADAL" clId="{7B19F5DA-1311-4C30-BCC8-00EA956D4BAC}" dt="2019-10-21T08:44:24.839" v="14455" actId="20577"/>
          <ac:spMkLst>
            <pc:docMk/>
            <pc:sldMk cId="3496719241" sldId="382"/>
            <ac:spMk id="96" creationId="{B01A8A56-18C1-41F6-82FF-F33EBC04E66D}"/>
          </ac:spMkLst>
        </pc:spChg>
        <pc:cxnChg chg="mod">
          <ac:chgData name="Stefan Hermann Strüder" userId="cadcda32-3d48-4925-b815-42bf204a7539" providerId="ADAL" clId="{7B19F5DA-1311-4C30-BCC8-00EA956D4BAC}" dt="2019-10-21T08:42:11.197" v="14413" actId="14100"/>
          <ac:cxnSpMkLst>
            <pc:docMk/>
            <pc:sldMk cId="3496719241" sldId="382"/>
            <ac:cxnSpMk id="86" creationId="{A944E2D1-1100-4676-9ABC-FF1A0745B8B2}"/>
          </ac:cxnSpMkLst>
        </pc:cxnChg>
      </pc:sldChg>
      <pc:sldChg chg="addSp delSp modSp add modNotesTx">
        <pc:chgData name="Stefan Hermann Strüder" userId="cadcda32-3d48-4925-b815-42bf204a7539" providerId="ADAL" clId="{7B19F5DA-1311-4C30-BCC8-00EA956D4BAC}" dt="2019-10-22T11:18:38.723" v="23863" actId="20577"/>
        <pc:sldMkLst>
          <pc:docMk/>
          <pc:sldMk cId="790482112" sldId="383"/>
        </pc:sldMkLst>
        <pc:spChg chg="add del mod">
          <ac:chgData name="Stefan Hermann Strüder" userId="cadcda32-3d48-4925-b815-42bf204a7539" providerId="ADAL" clId="{7B19F5DA-1311-4C30-BCC8-00EA956D4BAC}" dt="2019-10-21T09:23:28.871" v="14990" actId="478"/>
          <ac:spMkLst>
            <pc:docMk/>
            <pc:sldMk cId="790482112" sldId="383"/>
            <ac:spMk id="12" creationId="{025781DB-82F9-45C0-852C-39321CF7E237}"/>
          </ac:spMkLst>
        </pc:spChg>
        <pc:spChg chg="mod ord">
          <ac:chgData name="Stefan Hermann Strüder" userId="cadcda32-3d48-4925-b815-42bf204a7539" providerId="ADAL" clId="{7B19F5DA-1311-4C30-BCC8-00EA956D4BAC}" dt="2019-10-21T11:52:29.148" v="14996" actId="115"/>
          <ac:spMkLst>
            <pc:docMk/>
            <pc:sldMk cId="790482112" sldId="383"/>
            <ac:spMk id="15" creationId="{D8BFD33D-0A11-46BA-BECF-5B5E8D989F1E}"/>
          </ac:spMkLst>
        </pc:spChg>
      </pc:sldChg>
      <pc:sldChg chg="modSp add del">
        <pc:chgData name="Stefan Hermann Strüder" userId="cadcda32-3d48-4925-b815-42bf204a7539" providerId="ADAL" clId="{7B19F5DA-1311-4C30-BCC8-00EA956D4BAC}" dt="2019-10-21T09:20:21.346" v="14899" actId="2696"/>
        <pc:sldMkLst>
          <pc:docMk/>
          <pc:sldMk cId="3620923971" sldId="384"/>
        </pc:sldMkLst>
        <pc:spChg chg="mod">
          <ac:chgData name="Stefan Hermann Strüder" userId="cadcda32-3d48-4925-b815-42bf204a7539" providerId="ADAL" clId="{7B19F5DA-1311-4C30-BCC8-00EA956D4BAC}" dt="2019-10-21T09:06:25.320" v="14780" actId="15"/>
          <ac:spMkLst>
            <pc:docMk/>
            <pc:sldMk cId="3620923971" sldId="384"/>
            <ac:spMk id="15" creationId="{D8BFD33D-0A11-46BA-BECF-5B5E8D989F1E}"/>
          </ac:spMkLst>
        </pc:spChg>
      </pc:sldChg>
      <pc:sldChg chg="modSp add del">
        <pc:chgData name="Stefan Hermann Strüder" userId="cadcda32-3d48-4925-b815-42bf204a7539" providerId="ADAL" clId="{7B19F5DA-1311-4C30-BCC8-00EA956D4BAC}" dt="2019-10-21T13:53:33.520" v="17010" actId="2696"/>
        <pc:sldMkLst>
          <pc:docMk/>
          <pc:sldMk cId="2231254904" sldId="385"/>
        </pc:sldMkLst>
        <pc:spChg chg="mod">
          <ac:chgData name="Stefan Hermann Strüder" userId="cadcda32-3d48-4925-b815-42bf204a7539" providerId="ADAL" clId="{7B19F5DA-1311-4C30-BCC8-00EA956D4BAC}" dt="2019-10-21T08:50:39.397" v="14540"/>
          <ac:spMkLst>
            <pc:docMk/>
            <pc:sldMk cId="2231254904" sldId="385"/>
            <ac:spMk id="2" creationId="{9477AF2A-B522-4E1A-AEF4-4534DDF49E58}"/>
          </ac:spMkLst>
        </pc:spChg>
      </pc:sldChg>
      <pc:sldChg chg="addSp modSp add del">
        <pc:chgData name="Stefan Hermann Strüder" userId="cadcda32-3d48-4925-b815-42bf204a7539" providerId="ADAL" clId="{7B19F5DA-1311-4C30-BCC8-00EA956D4BAC}" dt="2019-10-21T13:50:36.569" v="16937" actId="2696"/>
        <pc:sldMkLst>
          <pc:docMk/>
          <pc:sldMk cId="642256643" sldId="386"/>
        </pc:sldMkLst>
        <pc:spChg chg="add mod">
          <ac:chgData name="Stefan Hermann Strüder" userId="cadcda32-3d48-4925-b815-42bf204a7539" providerId="ADAL" clId="{7B19F5DA-1311-4C30-BCC8-00EA956D4BAC}" dt="2019-10-21T09:15:19.166" v="14865" actId="114"/>
          <ac:spMkLst>
            <pc:docMk/>
            <pc:sldMk cId="642256643" sldId="386"/>
            <ac:spMk id="6" creationId="{86C4E3C5-DB0C-4672-B203-22458925136F}"/>
          </ac:spMkLst>
        </pc:spChg>
        <pc:grpChg chg="mod">
          <ac:chgData name="Stefan Hermann Strüder" userId="cadcda32-3d48-4925-b815-42bf204a7539" providerId="ADAL" clId="{7B19F5DA-1311-4C30-BCC8-00EA956D4BAC}" dt="2019-10-21T09:14:58.100" v="14863" actId="1076"/>
          <ac:grpSpMkLst>
            <pc:docMk/>
            <pc:sldMk cId="642256643" sldId="386"/>
            <ac:grpSpMk id="80" creationId="{84A5B3F2-E0F5-4071-944F-B6515322B981}"/>
          </ac:grpSpMkLst>
        </pc:grpChg>
      </pc:sldChg>
      <pc:sldChg chg="addSp delSp modSp add ord modNotesTx">
        <pc:chgData name="Stefan Hermann Strüder" userId="cadcda32-3d48-4925-b815-42bf204a7539" providerId="ADAL" clId="{7B19F5DA-1311-4C30-BCC8-00EA956D4BAC}" dt="2019-10-23T07:56:30.196" v="24865" actId="20577"/>
        <pc:sldMkLst>
          <pc:docMk/>
          <pc:sldMk cId="969112116" sldId="387"/>
        </pc:sldMkLst>
        <pc:spChg chg="mod">
          <ac:chgData name="Stefan Hermann Strüder" userId="cadcda32-3d48-4925-b815-42bf204a7539" providerId="ADAL" clId="{7B19F5DA-1311-4C30-BCC8-00EA956D4BAC}" dt="2019-10-21T13:37:46.849" v="16577" actId="20577"/>
          <ac:spMkLst>
            <pc:docMk/>
            <pc:sldMk cId="969112116" sldId="387"/>
            <ac:spMk id="16" creationId="{CABDEEF1-5046-47E7-B276-3AE7DF3380C0}"/>
          </ac:spMkLst>
        </pc:spChg>
        <pc:spChg chg="mod">
          <ac:chgData name="Stefan Hermann Strüder" userId="cadcda32-3d48-4925-b815-42bf204a7539" providerId="ADAL" clId="{7B19F5DA-1311-4C30-BCC8-00EA956D4BAC}" dt="2019-10-21T12:08:40.379" v="15200" actId="313"/>
          <ac:spMkLst>
            <pc:docMk/>
            <pc:sldMk cId="969112116" sldId="387"/>
            <ac:spMk id="18" creationId="{B3E783D4-241D-4683-B902-F10CC553BA94}"/>
          </ac:spMkLst>
        </pc:spChg>
        <pc:spChg chg="mod">
          <ac:chgData name="Stefan Hermann Strüder" userId="cadcda32-3d48-4925-b815-42bf204a7539" providerId="ADAL" clId="{7B19F5DA-1311-4C30-BCC8-00EA956D4BAC}" dt="2019-10-21T12:21:10.103" v="15572" actId="1076"/>
          <ac:spMkLst>
            <pc:docMk/>
            <pc:sldMk cId="969112116" sldId="387"/>
            <ac:spMk id="33" creationId="{C3970DBB-62D6-4A00-A101-4EDC67EE33F2}"/>
          </ac:spMkLst>
        </pc:spChg>
        <pc:spChg chg="mod">
          <ac:chgData name="Stefan Hermann Strüder" userId="cadcda32-3d48-4925-b815-42bf204a7539" providerId="ADAL" clId="{7B19F5DA-1311-4C30-BCC8-00EA956D4BAC}" dt="2019-10-21T13:37:52.937" v="16578"/>
          <ac:spMkLst>
            <pc:docMk/>
            <pc:sldMk cId="969112116" sldId="387"/>
            <ac:spMk id="35" creationId="{27C9BD95-A261-41D6-802F-9EB6E1E8035D}"/>
          </ac:spMkLst>
        </pc:spChg>
        <pc:spChg chg="mod">
          <ac:chgData name="Stefan Hermann Strüder" userId="cadcda32-3d48-4925-b815-42bf204a7539" providerId="ADAL" clId="{7B19F5DA-1311-4C30-BCC8-00EA956D4BAC}" dt="2019-10-21T12:08:52.920" v="15208" actId="20577"/>
          <ac:spMkLst>
            <pc:docMk/>
            <pc:sldMk cId="969112116" sldId="387"/>
            <ac:spMk id="42" creationId="{48DCBFB3-D7F6-4E99-B0DF-4F5E63181F16}"/>
          </ac:spMkLst>
        </pc:spChg>
        <pc:spChg chg="mod">
          <ac:chgData name="Stefan Hermann Strüder" userId="cadcda32-3d48-4925-b815-42bf204a7539" providerId="ADAL" clId="{7B19F5DA-1311-4C30-BCC8-00EA956D4BAC}" dt="2019-10-21T12:21:35.544" v="15575" actId="164"/>
          <ac:spMkLst>
            <pc:docMk/>
            <pc:sldMk cId="969112116" sldId="387"/>
            <ac:spMk id="45" creationId="{868C7EEC-00C0-4EDF-98F1-BAAF2D18B9A0}"/>
          </ac:spMkLst>
        </pc:spChg>
        <pc:spChg chg="mod">
          <ac:chgData name="Stefan Hermann Strüder" userId="cadcda32-3d48-4925-b815-42bf204a7539" providerId="ADAL" clId="{7B19F5DA-1311-4C30-BCC8-00EA956D4BAC}" dt="2019-10-21T12:21:35.544" v="15575" actId="164"/>
          <ac:spMkLst>
            <pc:docMk/>
            <pc:sldMk cId="969112116" sldId="387"/>
            <ac:spMk id="46" creationId="{36CEA53B-950B-4D6B-A0F7-BE03C11088D0}"/>
          </ac:spMkLst>
        </pc:spChg>
        <pc:spChg chg="mod">
          <ac:chgData name="Stefan Hermann Strüder" userId="cadcda32-3d48-4925-b815-42bf204a7539" providerId="ADAL" clId="{7B19F5DA-1311-4C30-BCC8-00EA956D4BAC}" dt="2019-10-21T12:21:35.544" v="15575" actId="164"/>
          <ac:spMkLst>
            <pc:docMk/>
            <pc:sldMk cId="969112116" sldId="387"/>
            <ac:spMk id="49" creationId="{A168F2FF-5805-4B96-8EB4-51DC437A2D5D}"/>
          </ac:spMkLst>
        </pc:spChg>
        <pc:spChg chg="mod">
          <ac:chgData name="Stefan Hermann Strüder" userId="cadcda32-3d48-4925-b815-42bf204a7539" providerId="ADAL" clId="{7B19F5DA-1311-4C30-BCC8-00EA956D4BAC}" dt="2019-10-22T09:50:27.890" v="23817" actId="1076"/>
          <ac:spMkLst>
            <pc:docMk/>
            <pc:sldMk cId="969112116" sldId="387"/>
            <ac:spMk id="50" creationId="{DA5B6FEC-E510-4A27-89B8-A7228A1A2B89}"/>
          </ac:spMkLst>
        </pc:spChg>
        <pc:spChg chg="add del mod">
          <ac:chgData name="Stefan Hermann Strüder" userId="cadcda32-3d48-4925-b815-42bf204a7539" providerId="ADAL" clId="{7B19F5DA-1311-4C30-BCC8-00EA956D4BAC}" dt="2019-10-22T09:50:33.552" v="23820" actId="20577"/>
          <ac:spMkLst>
            <pc:docMk/>
            <pc:sldMk cId="969112116" sldId="387"/>
            <ac:spMk id="51" creationId="{2290925C-2482-4382-A623-409243697A1A}"/>
          </ac:spMkLst>
        </pc:spChg>
        <pc:grpChg chg="add mod">
          <ac:chgData name="Stefan Hermann Strüder" userId="cadcda32-3d48-4925-b815-42bf204a7539" providerId="ADAL" clId="{7B19F5DA-1311-4C30-BCC8-00EA956D4BAC}" dt="2019-10-21T12:21:45.373" v="15576" actId="1076"/>
          <ac:grpSpMkLst>
            <pc:docMk/>
            <pc:sldMk cId="969112116" sldId="387"/>
            <ac:grpSpMk id="2" creationId="{31AF3DF7-1742-462C-8D2D-9CF0140473DF}"/>
          </ac:grpSpMkLst>
        </pc:grpChg>
        <pc:grpChg chg="mod">
          <ac:chgData name="Stefan Hermann Strüder" userId="cadcda32-3d48-4925-b815-42bf204a7539" providerId="ADAL" clId="{7B19F5DA-1311-4C30-BCC8-00EA956D4BAC}" dt="2019-10-21T12:21:35.544" v="15575" actId="164"/>
          <ac:grpSpMkLst>
            <pc:docMk/>
            <pc:sldMk cId="969112116" sldId="387"/>
            <ac:grpSpMk id="14" creationId="{6D1CAE27-31E1-453D-A666-37015235C435}"/>
          </ac:grpSpMkLst>
        </pc:grpChg>
        <pc:cxnChg chg="mod">
          <ac:chgData name="Stefan Hermann Strüder" userId="cadcda32-3d48-4925-b815-42bf204a7539" providerId="ADAL" clId="{7B19F5DA-1311-4C30-BCC8-00EA956D4BAC}" dt="2019-10-21T12:21:35.544" v="15575" actId="164"/>
          <ac:cxnSpMkLst>
            <pc:docMk/>
            <pc:sldMk cId="969112116" sldId="387"/>
            <ac:cxnSpMk id="48" creationId="{54CD003A-0786-4862-B42C-0623179FC9F2}"/>
          </ac:cxnSpMkLst>
        </pc:cxnChg>
      </pc:sldChg>
      <pc:sldChg chg="delSp modSp add del ord">
        <pc:chgData name="Stefan Hermann Strüder" userId="cadcda32-3d48-4925-b815-42bf204a7539" providerId="ADAL" clId="{7B19F5DA-1311-4C30-BCC8-00EA956D4BAC}" dt="2019-10-21T12:39:24.620" v="15675" actId="2696"/>
        <pc:sldMkLst>
          <pc:docMk/>
          <pc:sldMk cId="1781015617" sldId="388"/>
        </pc:sldMkLst>
        <pc:spChg chg="del">
          <ac:chgData name="Stefan Hermann Strüder" userId="cadcda32-3d48-4925-b815-42bf204a7539" providerId="ADAL" clId="{7B19F5DA-1311-4C30-BCC8-00EA956D4BAC}" dt="2019-10-21T12:32:34.937" v="15660" actId="478"/>
          <ac:spMkLst>
            <pc:docMk/>
            <pc:sldMk cId="1781015617" sldId="388"/>
            <ac:spMk id="18" creationId="{B3E783D4-241D-4683-B902-F10CC553BA94}"/>
          </ac:spMkLst>
        </pc:spChg>
        <pc:spChg chg="del">
          <ac:chgData name="Stefan Hermann Strüder" userId="cadcda32-3d48-4925-b815-42bf204a7539" providerId="ADAL" clId="{7B19F5DA-1311-4C30-BCC8-00EA956D4BAC}" dt="2019-10-21T12:32:34.937" v="15660" actId="478"/>
          <ac:spMkLst>
            <pc:docMk/>
            <pc:sldMk cId="1781015617" sldId="388"/>
            <ac:spMk id="47" creationId="{0F0B9940-1E93-4431-BCBB-DE9546F2EF38}"/>
          </ac:spMkLst>
        </pc:spChg>
        <pc:grpChg chg="del">
          <ac:chgData name="Stefan Hermann Strüder" userId="cadcda32-3d48-4925-b815-42bf204a7539" providerId="ADAL" clId="{7B19F5DA-1311-4C30-BCC8-00EA956D4BAC}" dt="2019-10-21T12:32:38.110" v="15661" actId="478"/>
          <ac:grpSpMkLst>
            <pc:docMk/>
            <pc:sldMk cId="1781015617" sldId="388"/>
            <ac:grpSpMk id="7" creationId="{8354BA78-8853-4D70-A465-74C8A93E698C}"/>
          </ac:grpSpMkLst>
        </pc:grpChg>
        <pc:graphicFrameChg chg="del">
          <ac:chgData name="Stefan Hermann Strüder" userId="cadcda32-3d48-4925-b815-42bf204a7539" providerId="ADAL" clId="{7B19F5DA-1311-4C30-BCC8-00EA956D4BAC}" dt="2019-10-21T12:32:38.110" v="15661" actId="478"/>
          <ac:graphicFrameMkLst>
            <pc:docMk/>
            <pc:sldMk cId="1781015617" sldId="388"/>
            <ac:graphicFrameMk id="3" creationId="{27F3E191-67D0-45C2-9B42-3DC51CA930E7}"/>
          </ac:graphicFrameMkLst>
        </pc:graphicFrameChg>
        <pc:cxnChg chg="del mod">
          <ac:chgData name="Stefan Hermann Strüder" userId="cadcda32-3d48-4925-b815-42bf204a7539" providerId="ADAL" clId="{7B19F5DA-1311-4C30-BCC8-00EA956D4BAC}" dt="2019-10-21T12:32:34.937" v="15660" actId="478"/>
          <ac:cxnSpMkLst>
            <pc:docMk/>
            <pc:sldMk cId="1781015617" sldId="388"/>
            <ac:cxnSpMk id="17" creationId="{1BF54B76-1B54-4218-A469-EAF52D03552A}"/>
          </ac:cxnSpMkLst>
        </pc:cxnChg>
        <pc:cxnChg chg="mod">
          <ac:chgData name="Stefan Hermann Strüder" userId="cadcda32-3d48-4925-b815-42bf204a7539" providerId="ADAL" clId="{7B19F5DA-1311-4C30-BCC8-00EA956D4BAC}" dt="2019-10-21T12:32:38.110" v="15661" actId="478"/>
          <ac:cxnSpMkLst>
            <pc:docMk/>
            <pc:sldMk cId="1781015617" sldId="388"/>
            <ac:cxnSpMk id="34" creationId="{9227D7BE-5747-41B8-99F2-4156104FBD77}"/>
          </ac:cxnSpMkLst>
        </pc:cxnChg>
        <pc:cxnChg chg="mod">
          <ac:chgData name="Stefan Hermann Strüder" userId="cadcda32-3d48-4925-b815-42bf204a7539" providerId="ADAL" clId="{7B19F5DA-1311-4C30-BCC8-00EA956D4BAC}" dt="2019-10-21T12:32:38.110" v="15661" actId="478"/>
          <ac:cxnSpMkLst>
            <pc:docMk/>
            <pc:sldMk cId="1781015617" sldId="388"/>
            <ac:cxnSpMk id="38" creationId="{811CFAF7-5A04-4026-9444-908A54860815}"/>
          </ac:cxnSpMkLst>
        </pc:cxnChg>
        <pc:cxnChg chg="mod">
          <ac:chgData name="Stefan Hermann Strüder" userId="cadcda32-3d48-4925-b815-42bf204a7539" providerId="ADAL" clId="{7B19F5DA-1311-4C30-BCC8-00EA956D4BAC}" dt="2019-10-21T12:32:38.110" v="15661" actId="478"/>
          <ac:cxnSpMkLst>
            <pc:docMk/>
            <pc:sldMk cId="1781015617" sldId="388"/>
            <ac:cxnSpMk id="48" creationId="{54CD003A-0786-4862-B42C-0623179FC9F2}"/>
          </ac:cxnSpMkLst>
        </pc:cxnChg>
      </pc:sldChg>
      <pc:sldChg chg="delSp add del">
        <pc:chgData name="Stefan Hermann Strüder" userId="cadcda32-3d48-4925-b815-42bf204a7539" providerId="ADAL" clId="{7B19F5DA-1311-4C30-BCC8-00EA956D4BAC}" dt="2019-10-21T12:43:04.814" v="15703" actId="2696"/>
        <pc:sldMkLst>
          <pc:docMk/>
          <pc:sldMk cId="3050103644" sldId="388"/>
        </pc:sldMkLst>
        <pc:spChg chg="del">
          <ac:chgData name="Stefan Hermann Strüder" userId="cadcda32-3d48-4925-b815-42bf204a7539" providerId="ADAL" clId="{7B19F5DA-1311-4C30-BCC8-00EA956D4BAC}" dt="2019-10-21T12:39:28.643" v="15677" actId="478"/>
          <ac:spMkLst>
            <pc:docMk/>
            <pc:sldMk cId="3050103644" sldId="388"/>
            <ac:spMk id="15" creationId="{D8BFD33D-0A11-46BA-BECF-5B5E8D989F1E}"/>
          </ac:spMkLst>
        </pc:spChg>
      </pc:sldChg>
      <pc:sldChg chg="addSp delSp modSp add del ord">
        <pc:chgData name="Stefan Hermann Strüder" userId="cadcda32-3d48-4925-b815-42bf204a7539" providerId="ADAL" clId="{7B19F5DA-1311-4C30-BCC8-00EA956D4BAC}" dt="2019-10-21T13:38:35.930" v="16601" actId="2696"/>
        <pc:sldMkLst>
          <pc:docMk/>
          <pc:sldMk cId="2931771155" sldId="389"/>
        </pc:sldMkLst>
        <pc:spChg chg="del">
          <ac:chgData name="Stefan Hermann Strüder" userId="cadcda32-3d48-4925-b815-42bf204a7539" providerId="ADAL" clId="{7B19F5DA-1311-4C30-BCC8-00EA956D4BAC}" dt="2019-10-21T12:42:56.280" v="15701" actId="478"/>
          <ac:spMkLst>
            <pc:docMk/>
            <pc:sldMk cId="2931771155" sldId="389"/>
            <ac:spMk id="12" creationId="{0980885C-54F5-49A3-A25C-A5511975E2CF}"/>
          </ac:spMkLst>
        </pc:spChg>
        <pc:spChg chg="mod">
          <ac:chgData name="Stefan Hermann Strüder" userId="cadcda32-3d48-4925-b815-42bf204a7539" providerId="ADAL" clId="{7B19F5DA-1311-4C30-BCC8-00EA956D4BAC}" dt="2019-10-21T13:38:26.340" v="16599"/>
          <ac:spMkLst>
            <pc:docMk/>
            <pc:sldMk cId="2931771155" sldId="389"/>
            <ac:spMk id="16" creationId="{CABDEEF1-5046-47E7-B276-3AE7DF3380C0}"/>
          </ac:spMkLst>
        </pc:spChg>
        <pc:spChg chg="mod">
          <ac:chgData name="Stefan Hermann Strüder" userId="cadcda32-3d48-4925-b815-42bf204a7539" providerId="ADAL" clId="{7B19F5DA-1311-4C30-BCC8-00EA956D4BAC}" dt="2019-10-21T13:38:25.108" v="16598"/>
          <ac:spMkLst>
            <pc:docMk/>
            <pc:sldMk cId="2931771155" sldId="389"/>
            <ac:spMk id="35" creationId="{27C9BD95-A261-41D6-802F-9EB6E1E8035D}"/>
          </ac:spMkLst>
        </pc:spChg>
        <pc:spChg chg="mod">
          <ac:chgData name="Stefan Hermann Strüder" userId="cadcda32-3d48-4925-b815-42bf204a7539" providerId="ADAL" clId="{7B19F5DA-1311-4C30-BCC8-00EA956D4BAC}" dt="2019-10-21T12:42:42.600" v="15699" actId="20577"/>
          <ac:spMkLst>
            <pc:docMk/>
            <pc:sldMk cId="2931771155" sldId="389"/>
            <ac:spMk id="47" creationId="{0F0B9940-1E93-4431-BCBB-DE9546F2EF38}"/>
          </ac:spMkLst>
        </pc:spChg>
        <pc:spChg chg="add">
          <ac:chgData name="Stefan Hermann Strüder" userId="cadcda32-3d48-4925-b815-42bf204a7539" providerId="ADAL" clId="{7B19F5DA-1311-4C30-BCC8-00EA956D4BAC}" dt="2019-10-21T12:42:57.233" v="15702"/>
          <ac:spMkLst>
            <pc:docMk/>
            <pc:sldMk cId="2931771155" sldId="389"/>
            <ac:spMk id="51" creationId="{19E6C014-49B1-4ADF-AD6C-1CD5A21EB6E3}"/>
          </ac:spMkLst>
        </pc:spChg>
        <pc:graphicFrameChg chg="del">
          <ac:chgData name="Stefan Hermann Strüder" userId="cadcda32-3d48-4925-b815-42bf204a7539" providerId="ADAL" clId="{7B19F5DA-1311-4C30-BCC8-00EA956D4BAC}" dt="2019-10-21T12:42:54.995" v="15700" actId="478"/>
          <ac:graphicFrameMkLst>
            <pc:docMk/>
            <pc:sldMk cId="2931771155" sldId="389"/>
            <ac:graphicFrameMk id="15" creationId="{4FD76FB0-FB41-45EF-B51A-A65DF79EE81D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1T12:42:57.233" v="15702"/>
          <ac:graphicFrameMkLst>
            <pc:docMk/>
            <pc:sldMk cId="2931771155" sldId="389"/>
            <ac:graphicFrameMk id="52" creationId="{7A179D76-C0F5-4FAA-BCF4-130A31C620C3}"/>
          </ac:graphicFrameMkLst>
        </pc:graphicFrameChg>
      </pc:sldChg>
      <pc:sldChg chg="addSp delSp modSp add modNotesTx">
        <pc:chgData name="Stefan Hermann Strüder" userId="cadcda32-3d48-4925-b815-42bf204a7539" providerId="ADAL" clId="{7B19F5DA-1311-4C30-BCC8-00EA956D4BAC}" dt="2019-10-22T09:07:57.899" v="22280" actId="20577"/>
        <pc:sldMkLst>
          <pc:docMk/>
          <pc:sldMk cId="3997958511" sldId="390"/>
        </pc:sldMkLst>
        <pc:spChg chg="add del mod">
          <ac:chgData name="Stefan Hermann Strüder" userId="cadcda32-3d48-4925-b815-42bf204a7539" providerId="ADAL" clId="{7B19F5DA-1311-4C30-BCC8-00EA956D4BAC}" dt="2019-10-21T13:15:37.152" v="16340"/>
          <ac:spMkLst>
            <pc:docMk/>
            <pc:sldMk cId="3997958511" sldId="390"/>
            <ac:spMk id="2" creationId="{31FAB394-8B93-4B63-A9ED-7F7EA3DB9BB5}"/>
          </ac:spMkLst>
        </pc:spChg>
        <pc:spChg chg="del">
          <ac:chgData name="Stefan Hermann Strüder" userId="cadcda32-3d48-4925-b815-42bf204a7539" providerId="ADAL" clId="{7B19F5DA-1311-4C30-BCC8-00EA956D4BAC}" dt="2019-10-21T13:13:56.208" v="16334" actId="478"/>
          <ac:spMkLst>
            <pc:docMk/>
            <pc:sldMk cId="3997958511" sldId="390"/>
            <ac:spMk id="10" creationId="{C0B0C4DE-8C58-4495-8EED-BD3EEAE02DF4}"/>
          </ac:spMkLst>
        </pc:spChg>
        <pc:spChg chg="del">
          <ac:chgData name="Stefan Hermann Strüder" userId="cadcda32-3d48-4925-b815-42bf204a7539" providerId="ADAL" clId="{7B19F5DA-1311-4C30-BCC8-00EA956D4BAC}" dt="2019-10-21T13:13:56.208" v="16334" actId="478"/>
          <ac:spMkLst>
            <pc:docMk/>
            <pc:sldMk cId="3997958511" sldId="390"/>
            <ac:spMk id="11" creationId="{4965A146-092D-47BA-8684-7ACFA8B7D92A}"/>
          </ac:spMkLst>
        </pc:spChg>
        <pc:spChg chg="del">
          <ac:chgData name="Stefan Hermann Strüder" userId="cadcda32-3d48-4925-b815-42bf204a7539" providerId="ADAL" clId="{7B19F5DA-1311-4C30-BCC8-00EA956D4BAC}" dt="2019-10-21T13:51:22.936" v="16941" actId="478"/>
          <ac:spMkLst>
            <pc:docMk/>
            <pc:sldMk cId="3997958511" sldId="390"/>
            <ac:spMk id="12" creationId="{0980885C-54F5-49A3-A25C-A5511975E2CF}"/>
          </ac:spMkLst>
        </pc:spChg>
        <pc:spChg chg="mod">
          <ac:chgData name="Stefan Hermann Strüder" userId="cadcda32-3d48-4925-b815-42bf204a7539" providerId="ADAL" clId="{7B19F5DA-1311-4C30-BCC8-00EA956D4BAC}" dt="2019-10-21T13:51:55.529" v="16949" actId="20577"/>
          <ac:spMkLst>
            <pc:docMk/>
            <pc:sldMk cId="3997958511" sldId="390"/>
            <ac:spMk id="25" creationId="{C3849084-5EF3-4349-B298-3EBB2590A830}"/>
          </ac:spMkLst>
        </pc:spChg>
        <pc:spChg chg="add">
          <ac:chgData name="Stefan Hermann Strüder" userId="cadcda32-3d48-4925-b815-42bf204a7539" providerId="ADAL" clId="{7B19F5DA-1311-4C30-BCC8-00EA956D4BAC}" dt="2019-10-21T13:55:43.522" v="17029"/>
          <ac:spMkLst>
            <pc:docMk/>
            <pc:sldMk cId="3997958511" sldId="390"/>
            <ac:spMk id="27" creationId="{F31EA363-184B-48CB-A5EB-D26072F0ACF9}"/>
          </ac:spMkLst>
        </pc:spChg>
        <pc:spChg chg="add mod">
          <ac:chgData name="Stefan Hermann Strüder" userId="cadcda32-3d48-4925-b815-42bf204a7539" providerId="ADAL" clId="{7B19F5DA-1311-4C30-BCC8-00EA956D4BAC}" dt="2019-10-21T13:24:19.075" v="16436" actId="1076"/>
          <ac:spMkLst>
            <pc:docMk/>
            <pc:sldMk cId="3997958511" sldId="390"/>
            <ac:spMk id="30" creationId="{522F594A-09D5-451A-8F5E-98ABDC82CD11}"/>
          </ac:spMkLst>
        </pc:spChg>
        <pc:spChg chg="add mod">
          <ac:chgData name="Stefan Hermann Strüder" userId="cadcda32-3d48-4925-b815-42bf204a7539" providerId="ADAL" clId="{7B19F5DA-1311-4C30-BCC8-00EA956D4BAC}" dt="2019-10-21T13:24:19.075" v="16436" actId="1076"/>
          <ac:spMkLst>
            <pc:docMk/>
            <pc:sldMk cId="3997958511" sldId="390"/>
            <ac:spMk id="33" creationId="{646C4BC0-7334-4D12-A189-3DC3FE51B70A}"/>
          </ac:spMkLst>
        </pc:spChg>
        <pc:spChg chg="add mod">
          <ac:chgData name="Stefan Hermann Strüder" userId="cadcda32-3d48-4925-b815-42bf204a7539" providerId="ADAL" clId="{7B19F5DA-1311-4C30-BCC8-00EA956D4BAC}" dt="2019-10-21T13:24:19.075" v="16436" actId="1076"/>
          <ac:spMkLst>
            <pc:docMk/>
            <pc:sldMk cId="3997958511" sldId="390"/>
            <ac:spMk id="34" creationId="{547F1AFE-06EA-4B9A-8283-76CCE91C7332}"/>
          </ac:spMkLst>
        </pc:spChg>
        <pc:spChg chg="add mod">
          <ac:chgData name="Stefan Hermann Strüder" userId="cadcda32-3d48-4925-b815-42bf204a7539" providerId="ADAL" clId="{7B19F5DA-1311-4C30-BCC8-00EA956D4BAC}" dt="2019-10-21T13:24:19.075" v="16436" actId="1076"/>
          <ac:spMkLst>
            <pc:docMk/>
            <pc:sldMk cId="3997958511" sldId="390"/>
            <ac:spMk id="35" creationId="{0A8300F6-09EB-4F2D-B423-FD2E03242596}"/>
          </ac:spMkLst>
        </pc:spChg>
        <pc:spChg chg="add mod">
          <ac:chgData name="Stefan Hermann Strüder" userId="cadcda32-3d48-4925-b815-42bf204a7539" providerId="ADAL" clId="{7B19F5DA-1311-4C30-BCC8-00EA956D4BAC}" dt="2019-10-21T13:25:07.226" v="16460" actId="114"/>
          <ac:spMkLst>
            <pc:docMk/>
            <pc:sldMk cId="3997958511" sldId="390"/>
            <ac:spMk id="39" creationId="{F3BF4DFC-E55A-49EE-B349-E0B57EFC0F6C}"/>
          </ac:spMkLst>
        </pc:spChg>
        <pc:spChg chg="add del mod">
          <ac:chgData name="Stefan Hermann Strüder" userId="cadcda32-3d48-4925-b815-42bf204a7539" providerId="ADAL" clId="{7B19F5DA-1311-4C30-BCC8-00EA956D4BAC}" dt="2019-10-21T13:19:07.630" v="16387" actId="478"/>
          <ac:spMkLst>
            <pc:docMk/>
            <pc:sldMk cId="3997958511" sldId="390"/>
            <ac:spMk id="42" creationId="{6F985E4A-796C-4045-B01E-5E9BBA7E6BF0}"/>
          </ac:spMkLst>
        </pc:spChg>
        <pc:spChg chg="add del mod">
          <ac:chgData name="Stefan Hermann Strüder" userId="cadcda32-3d48-4925-b815-42bf204a7539" providerId="ADAL" clId="{7B19F5DA-1311-4C30-BCC8-00EA956D4BAC}" dt="2019-10-21T13:32:15.717" v="16499" actId="403"/>
          <ac:spMkLst>
            <pc:docMk/>
            <pc:sldMk cId="3997958511" sldId="390"/>
            <ac:spMk id="46" creationId="{AF816C5B-3A99-40FB-8C7C-CF4EB560E7FE}"/>
          </ac:spMkLst>
        </pc:spChg>
        <pc:spChg chg="del">
          <ac:chgData name="Stefan Hermann Strüder" userId="cadcda32-3d48-4925-b815-42bf204a7539" providerId="ADAL" clId="{7B19F5DA-1311-4C30-BCC8-00EA956D4BAC}" dt="2019-10-21T13:13:56.208" v="16334" actId="478"/>
          <ac:spMkLst>
            <pc:docMk/>
            <pc:sldMk cId="3997958511" sldId="390"/>
            <ac:spMk id="51" creationId="{CA2277D6-F152-4E62-9A60-7C6C6C16F6E9}"/>
          </ac:spMkLst>
        </pc:spChg>
        <pc:spChg chg="del">
          <ac:chgData name="Stefan Hermann Strüder" userId="cadcda32-3d48-4925-b815-42bf204a7539" providerId="ADAL" clId="{7B19F5DA-1311-4C30-BCC8-00EA956D4BAC}" dt="2019-10-21T13:13:56.208" v="16334" actId="478"/>
          <ac:spMkLst>
            <pc:docMk/>
            <pc:sldMk cId="3997958511" sldId="390"/>
            <ac:spMk id="53" creationId="{4EA253DA-BC53-40A1-9B7F-55F41E00AB6E}"/>
          </ac:spMkLst>
        </pc:spChg>
        <pc:spChg chg="del">
          <ac:chgData name="Stefan Hermann Strüder" userId="cadcda32-3d48-4925-b815-42bf204a7539" providerId="ADAL" clId="{7B19F5DA-1311-4C30-BCC8-00EA956D4BAC}" dt="2019-10-21T13:14:00.677" v="16335" actId="478"/>
          <ac:spMkLst>
            <pc:docMk/>
            <pc:sldMk cId="3997958511" sldId="390"/>
            <ac:spMk id="55" creationId="{6698E90F-EEE0-4232-BA12-C4DC72FB6C1B}"/>
          </ac:spMkLst>
        </pc:spChg>
        <pc:spChg chg="del">
          <ac:chgData name="Stefan Hermann Strüder" userId="cadcda32-3d48-4925-b815-42bf204a7539" providerId="ADAL" clId="{7B19F5DA-1311-4C30-BCC8-00EA956D4BAC}" dt="2019-10-21T13:14:00.677" v="16335" actId="478"/>
          <ac:spMkLst>
            <pc:docMk/>
            <pc:sldMk cId="3997958511" sldId="390"/>
            <ac:spMk id="59" creationId="{59232A24-DF8D-4731-9960-0F509293D8B8}"/>
          </ac:spMkLst>
        </pc:spChg>
        <pc:spChg chg="del">
          <ac:chgData name="Stefan Hermann Strüder" userId="cadcda32-3d48-4925-b815-42bf204a7539" providerId="ADAL" clId="{7B19F5DA-1311-4C30-BCC8-00EA956D4BAC}" dt="2019-10-21T13:14:03.377" v="16336" actId="478"/>
          <ac:spMkLst>
            <pc:docMk/>
            <pc:sldMk cId="3997958511" sldId="390"/>
            <ac:spMk id="60" creationId="{22848F8C-3A25-4B81-8CA0-207A35E3720F}"/>
          </ac:spMkLst>
        </pc:spChg>
        <pc:spChg chg="del">
          <ac:chgData name="Stefan Hermann Strüder" userId="cadcda32-3d48-4925-b815-42bf204a7539" providerId="ADAL" clId="{7B19F5DA-1311-4C30-BCC8-00EA956D4BAC}" dt="2019-10-21T13:14:00.677" v="16335" actId="478"/>
          <ac:spMkLst>
            <pc:docMk/>
            <pc:sldMk cId="3997958511" sldId="390"/>
            <ac:spMk id="61" creationId="{97762FF8-81E0-4876-8ECF-05B9EB6FE275}"/>
          </ac:spMkLst>
        </pc:spChg>
        <pc:spChg chg="del">
          <ac:chgData name="Stefan Hermann Strüder" userId="cadcda32-3d48-4925-b815-42bf204a7539" providerId="ADAL" clId="{7B19F5DA-1311-4C30-BCC8-00EA956D4BAC}" dt="2019-10-21T13:14:00.677" v="16335" actId="478"/>
          <ac:spMkLst>
            <pc:docMk/>
            <pc:sldMk cId="3997958511" sldId="390"/>
            <ac:spMk id="62" creationId="{F1B3E286-6E8D-437A-84CD-F8BFC5A4AE21}"/>
          </ac:spMkLst>
        </pc:spChg>
        <pc:spChg chg="add mod">
          <ac:chgData name="Stefan Hermann Strüder" userId="cadcda32-3d48-4925-b815-42bf204a7539" providerId="ADAL" clId="{7B19F5DA-1311-4C30-BCC8-00EA956D4BAC}" dt="2019-10-21T13:24:19.075" v="16436" actId="1076"/>
          <ac:spMkLst>
            <pc:docMk/>
            <pc:sldMk cId="3997958511" sldId="390"/>
            <ac:spMk id="65" creationId="{7FCD249D-DFC2-43FC-8A46-0A99019CF84C}"/>
          </ac:spMkLst>
        </pc:spChg>
        <pc:spChg chg="del">
          <ac:chgData name="Stefan Hermann Strüder" userId="cadcda32-3d48-4925-b815-42bf204a7539" providerId="ADAL" clId="{7B19F5DA-1311-4C30-BCC8-00EA956D4BAC}" dt="2019-10-21T13:14:00.677" v="16335" actId="478"/>
          <ac:spMkLst>
            <pc:docMk/>
            <pc:sldMk cId="3997958511" sldId="390"/>
            <ac:spMk id="71" creationId="{AC5C9F83-96D4-467A-8766-EF57BB4E8B6C}"/>
          </ac:spMkLst>
        </pc:spChg>
        <pc:spChg chg="del">
          <ac:chgData name="Stefan Hermann Strüder" userId="cadcda32-3d48-4925-b815-42bf204a7539" providerId="ADAL" clId="{7B19F5DA-1311-4C30-BCC8-00EA956D4BAC}" dt="2019-10-21T13:14:00.677" v="16335" actId="478"/>
          <ac:spMkLst>
            <pc:docMk/>
            <pc:sldMk cId="3997958511" sldId="390"/>
            <ac:spMk id="72" creationId="{FA0FFFAB-9110-4B9E-9A70-3723F8CF263A}"/>
          </ac:spMkLst>
        </pc:spChg>
        <pc:spChg chg="del">
          <ac:chgData name="Stefan Hermann Strüder" userId="cadcda32-3d48-4925-b815-42bf204a7539" providerId="ADAL" clId="{7B19F5DA-1311-4C30-BCC8-00EA956D4BAC}" dt="2019-10-21T13:14:00.677" v="16335" actId="478"/>
          <ac:spMkLst>
            <pc:docMk/>
            <pc:sldMk cId="3997958511" sldId="390"/>
            <ac:spMk id="73" creationId="{C963A67B-0F88-4519-8AFE-FFF72E7DF520}"/>
          </ac:spMkLst>
        </pc:spChg>
        <pc:spChg chg="del">
          <ac:chgData name="Stefan Hermann Strüder" userId="cadcda32-3d48-4925-b815-42bf204a7539" providerId="ADAL" clId="{7B19F5DA-1311-4C30-BCC8-00EA956D4BAC}" dt="2019-10-21T13:14:03.377" v="16336" actId="478"/>
          <ac:spMkLst>
            <pc:docMk/>
            <pc:sldMk cId="3997958511" sldId="390"/>
            <ac:spMk id="76" creationId="{54AC1B8F-5C0B-4D63-B100-BE2EEC7FBB6A}"/>
          </ac:spMkLst>
        </pc:spChg>
        <pc:graphicFrameChg chg="del">
          <ac:chgData name="Stefan Hermann Strüder" userId="cadcda32-3d48-4925-b815-42bf204a7539" providerId="ADAL" clId="{7B19F5DA-1311-4C30-BCC8-00EA956D4BAC}" dt="2019-10-21T13:13:52.629" v="16333" actId="478"/>
          <ac:graphicFrameMkLst>
            <pc:docMk/>
            <pc:sldMk cId="3997958511" sldId="390"/>
            <ac:graphicFrameMk id="3" creationId="{27F3E191-67D0-45C2-9B42-3DC51CA930E7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21T13:51:24.103" v="16942" actId="478"/>
          <ac:graphicFrameMkLst>
            <pc:docMk/>
            <pc:sldMk cId="3997958511" sldId="390"/>
            <ac:graphicFrameMk id="15" creationId="{4FD76FB0-FB41-45EF-B51A-A65DF79EE81D}"/>
          </ac:graphicFrameMkLst>
        </pc:graphicFrameChg>
        <pc:graphicFrameChg chg="add mod">
          <ac:chgData name="Stefan Hermann Strüder" userId="cadcda32-3d48-4925-b815-42bf204a7539" providerId="ADAL" clId="{7B19F5DA-1311-4C30-BCC8-00EA956D4BAC}" dt="2019-10-21T13:24:19.075" v="16436" actId="1076"/>
          <ac:graphicFrameMkLst>
            <pc:docMk/>
            <pc:sldMk cId="3997958511" sldId="390"/>
            <ac:graphicFrameMk id="26" creationId="{1136D719-4AC7-43DF-881A-210C4FFCA5CE}"/>
          </ac:graphicFrameMkLst>
        </pc:graphicFrameChg>
        <pc:graphicFrameChg chg="add del mod">
          <ac:chgData name="Stefan Hermann Strüder" userId="cadcda32-3d48-4925-b815-42bf204a7539" providerId="ADAL" clId="{7B19F5DA-1311-4C30-BCC8-00EA956D4BAC}" dt="2019-10-21T13:20:39.875" v="16402" actId="478"/>
          <ac:graphicFrameMkLst>
            <pc:docMk/>
            <pc:sldMk cId="3997958511" sldId="390"/>
            <ac:graphicFrameMk id="27" creationId="{C12F709E-6D0A-463D-A1C0-B548FAFABB3A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1T13:55:43.522" v="17029"/>
          <ac:graphicFrameMkLst>
            <pc:docMk/>
            <pc:sldMk cId="3997958511" sldId="390"/>
            <ac:graphicFrameMk id="28" creationId="{0227BAE8-1237-4692-9C3F-C217FA71D564}"/>
          </ac:graphicFrameMkLst>
        </pc:graphicFrameChg>
        <pc:graphicFrameChg chg="add mod modGraphic">
          <ac:chgData name="Stefan Hermann Strüder" userId="cadcda32-3d48-4925-b815-42bf204a7539" providerId="ADAL" clId="{7B19F5DA-1311-4C30-BCC8-00EA956D4BAC}" dt="2019-10-21T13:24:19.075" v="16436" actId="1076"/>
          <ac:graphicFrameMkLst>
            <pc:docMk/>
            <pc:sldMk cId="3997958511" sldId="390"/>
            <ac:graphicFrameMk id="63" creationId="{0398EB3A-02F6-4CDA-805A-F9D68FCAE53B}"/>
          </ac:graphicFrameMkLst>
        </pc:graphicFrameChg>
        <pc:cxnChg chg="add del mod">
          <ac:chgData name="Stefan Hermann Strüder" userId="cadcda32-3d48-4925-b815-42bf204a7539" providerId="ADAL" clId="{7B19F5DA-1311-4C30-BCC8-00EA956D4BAC}" dt="2019-10-21T13:17:06.545" v="16367" actId="478"/>
          <ac:cxnSpMkLst>
            <pc:docMk/>
            <pc:sldMk cId="3997958511" sldId="390"/>
            <ac:cxnSpMk id="7" creationId="{D88EEC85-7F9D-4BFE-9399-0ADF4E7C4A09}"/>
          </ac:cxnSpMkLst>
        </pc:cxnChg>
        <pc:cxnChg chg="add mod">
          <ac:chgData name="Stefan Hermann Strüder" userId="cadcda32-3d48-4925-b815-42bf204a7539" providerId="ADAL" clId="{7B19F5DA-1311-4C30-BCC8-00EA956D4BAC}" dt="2019-10-21T13:24:19.075" v="16436" actId="1076"/>
          <ac:cxnSpMkLst>
            <pc:docMk/>
            <pc:sldMk cId="3997958511" sldId="390"/>
            <ac:cxnSpMk id="9" creationId="{5FD5FD6D-B36C-4560-8F61-C0C5CAB48B93}"/>
          </ac:cxnSpMkLst>
        </pc:cxnChg>
        <pc:cxnChg chg="add mod">
          <ac:chgData name="Stefan Hermann Strüder" userId="cadcda32-3d48-4925-b815-42bf204a7539" providerId="ADAL" clId="{7B19F5DA-1311-4C30-BCC8-00EA956D4BAC}" dt="2019-10-21T13:24:19.075" v="16436" actId="1076"/>
          <ac:cxnSpMkLst>
            <pc:docMk/>
            <pc:sldMk cId="3997958511" sldId="390"/>
            <ac:cxnSpMk id="16" creationId="{6CF17D97-0976-4121-9158-607174FC42D3}"/>
          </ac:cxnSpMkLst>
        </pc:cxnChg>
        <pc:cxnChg chg="add mod">
          <ac:chgData name="Stefan Hermann Strüder" userId="cadcda32-3d48-4925-b815-42bf204a7539" providerId="ADAL" clId="{7B19F5DA-1311-4C30-BCC8-00EA956D4BAC}" dt="2019-10-21T13:24:19.075" v="16436" actId="1076"/>
          <ac:cxnSpMkLst>
            <pc:docMk/>
            <pc:sldMk cId="3997958511" sldId="390"/>
            <ac:cxnSpMk id="18" creationId="{EDA1681F-417D-4544-8A12-320B70619CE4}"/>
          </ac:cxnSpMkLst>
        </pc:cxnChg>
        <pc:cxnChg chg="add mod">
          <ac:chgData name="Stefan Hermann Strüder" userId="cadcda32-3d48-4925-b815-42bf204a7539" providerId="ADAL" clId="{7B19F5DA-1311-4C30-BCC8-00EA956D4BAC}" dt="2019-10-21T13:24:19.075" v="16436" actId="1076"/>
          <ac:cxnSpMkLst>
            <pc:docMk/>
            <pc:sldMk cId="3997958511" sldId="390"/>
            <ac:cxnSpMk id="22" creationId="{E7AB0BA2-5E53-468A-AF49-3EBD32B1CADE}"/>
          </ac:cxnSpMkLst>
        </pc:cxnChg>
        <pc:cxnChg chg="add del mod">
          <ac:chgData name="Stefan Hermann Strüder" userId="cadcda32-3d48-4925-b815-42bf204a7539" providerId="ADAL" clId="{7B19F5DA-1311-4C30-BCC8-00EA956D4BAC}" dt="2019-10-21T13:21:27.847" v="16408" actId="478"/>
          <ac:cxnSpMkLst>
            <pc:docMk/>
            <pc:sldMk cId="3997958511" sldId="390"/>
            <ac:cxnSpMk id="29" creationId="{E7DB08B5-4449-410C-B492-2E7045AC9525}"/>
          </ac:cxnSpMkLst>
        </pc:cxnChg>
        <pc:cxnChg chg="add del mod">
          <ac:chgData name="Stefan Hermann Strüder" userId="cadcda32-3d48-4925-b815-42bf204a7539" providerId="ADAL" clId="{7B19F5DA-1311-4C30-BCC8-00EA956D4BAC}" dt="2019-10-21T13:21:40.292" v="16410" actId="478"/>
          <ac:cxnSpMkLst>
            <pc:docMk/>
            <pc:sldMk cId="3997958511" sldId="390"/>
            <ac:cxnSpMk id="32" creationId="{5B0D7DA2-FBF1-405C-A19E-F463FA54E091}"/>
          </ac:cxnSpMkLst>
        </pc:cxnChg>
        <pc:cxnChg chg="add mod">
          <ac:chgData name="Stefan Hermann Strüder" userId="cadcda32-3d48-4925-b815-42bf204a7539" providerId="ADAL" clId="{7B19F5DA-1311-4C30-BCC8-00EA956D4BAC}" dt="2019-10-21T13:24:19.075" v="16436" actId="1076"/>
          <ac:cxnSpMkLst>
            <pc:docMk/>
            <pc:sldMk cId="3997958511" sldId="390"/>
            <ac:cxnSpMk id="37" creationId="{83E3D897-62D7-40E8-B1A0-38CC37A7FC5C}"/>
          </ac:cxnSpMkLst>
        </pc:cxnChg>
        <pc:cxnChg chg="add mod">
          <ac:chgData name="Stefan Hermann Strüder" userId="cadcda32-3d48-4925-b815-42bf204a7539" providerId="ADAL" clId="{7B19F5DA-1311-4C30-BCC8-00EA956D4BAC}" dt="2019-10-21T13:25:04.052" v="16459" actId="1582"/>
          <ac:cxnSpMkLst>
            <pc:docMk/>
            <pc:sldMk cId="3997958511" sldId="390"/>
            <ac:cxnSpMk id="41" creationId="{0BAAEDAF-6997-4307-8357-331340ADD76E}"/>
          </ac:cxnSpMkLst>
        </pc:cxnChg>
        <pc:cxnChg chg="add del mod">
          <ac:chgData name="Stefan Hermann Strüder" userId="cadcda32-3d48-4925-b815-42bf204a7539" providerId="ADAL" clId="{7B19F5DA-1311-4C30-BCC8-00EA956D4BAC}" dt="2019-10-21T13:19:07.630" v="16387" actId="478"/>
          <ac:cxnSpMkLst>
            <pc:docMk/>
            <pc:sldMk cId="3997958511" sldId="390"/>
            <ac:cxnSpMk id="43" creationId="{6C1D6AA0-AF1B-4257-B5E2-AA0F528FACB9}"/>
          </ac:cxnSpMkLst>
        </pc:cxnChg>
        <pc:cxnChg chg="add del">
          <ac:chgData name="Stefan Hermann Strüder" userId="cadcda32-3d48-4925-b815-42bf204a7539" providerId="ADAL" clId="{7B19F5DA-1311-4C30-BCC8-00EA956D4BAC}" dt="2019-10-21T13:19:14.457" v="16391" actId="478"/>
          <ac:cxnSpMkLst>
            <pc:docMk/>
            <pc:sldMk cId="3997958511" sldId="390"/>
            <ac:cxnSpMk id="47" creationId="{F9F025D7-FECA-41D3-AED2-AC5AB1022690}"/>
          </ac:cxnSpMkLst>
        </pc:cxnChg>
        <pc:cxnChg chg="del mod">
          <ac:chgData name="Stefan Hermann Strüder" userId="cadcda32-3d48-4925-b815-42bf204a7539" providerId="ADAL" clId="{7B19F5DA-1311-4C30-BCC8-00EA956D4BAC}" dt="2019-10-21T13:14:00.677" v="16335" actId="478"/>
          <ac:cxnSpMkLst>
            <pc:docMk/>
            <pc:sldMk cId="3997958511" sldId="390"/>
            <ac:cxnSpMk id="56" creationId="{4A18DE3F-C6DE-416A-9F26-CD7939546C3A}"/>
          </ac:cxnSpMkLst>
        </pc:cxnChg>
        <pc:cxnChg chg="del mod">
          <ac:chgData name="Stefan Hermann Strüder" userId="cadcda32-3d48-4925-b815-42bf204a7539" providerId="ADAL" clId="{7B19F5DA-1311-4C30-BCC8-00EA956D4BAC}" dt="2019-10-21T13:14:03.377" v="16336" actId="478"/>
          <ac:cxnSpMkLst>
            <pc:docMk/>
            <pc:sldMk cId="3997958511" sldId="390"/>
            <ac:cxnSpMk id="64" creationId="{9906E106-FBD5-468E-A594-6D9F246C94CB}"/>
          </ac:cxnSpMkLst>
        </pc:cxnChg>
        <pc:cxnChg chg="del mod">
          <ac:chgData name="Stefan Hermann Strüder" userId="cadcda32-3d48-4925-b815-42bf204a7539" providerId="ADAL" clId="{7B19F5DA-1311-4C30-BCC8-00EA956D4BAC}" dt="2019-10-21T13:14:00.677" v="16335" actId="478"/>
          <ac:cxnSpMkLst>
            <pc:docMk/>
            <pc:sldMk cId="3997958511" sldId="390"/>
            <ac:cxnSpMk id="66" creationId="{5D2312BB-4066-4654-8208-6AE491426384}"/>
          </ac:cxnSpMkLst>
        </pc:cxnChg>
        <pc:cxnChg chg="add mod">
          <ac:chgData name="Stefan Hermann Strüder" userId="cadcda32-3d48-4925-b815-42bf204a7539" providerId="ADAL" clId="{7B19F5DA-1311-4C30-BCC8-00EA956D4BAC}" dt="2019-10-21T13:24:19.075" v="16436" actId="1076"/>
          <ac:cxnSpMkLst>
            <pc:docMk/>
            <pc:sldMk cId="3997958511" sldId="390"/>
            <ac:cxnSpMk id="67" creationId="{C65458D5-39C5-450A-A18F-7BEFC2A37232}"/>
          </ac:cxnSpMkLst>
        </pc:cxnChg>
        <pc:cxnChg chg="del mod">
          <ac:chgData name="Stefan Hermann Strüder" userId="cadcda32-3d48-4925-b815-42bf204a7539" providerId="ADAL" clId="{7B19F5DA-1311-4C30-BCC8-00EA956D4BAC}" dt="2019-10-21T13:14:00.677" v="16335" actId="478"/>
          <ac:cxnSpMkLst>
            <pc:docMk/>
            <pc:sldMk cId="3997958511" sldId="390"/>
            <ac:cxnSpMk id="69" creationId="{5DF168CC-923C-455E-BE30-6DCC769C39CE}"/>
          </ac:cxnSpMkLst>
        </pc:cxnChg>
      </pc:sldChg>
      <pc:sldChg chg="addSp delSp modSp add modNotesTx">
        <pc:chgData name="Stefan Hermann Strüder" userId="cadcda32-3d48-4925-b815-42bf204a7539" providerId="ADAL" clId="{7B19F5DA-1311-4C30-BCC8-00EA956D4BAC}" dt="2019-10-23T08:29:58.181" v="24961" actId="20577"/>
        <pc:sldMkLst>
          <pc:docMk/>
          <pc:sldMk cId="666905357" sldId="391"/>
        </pc:sldMkLst>
        <pc:spChg chg="del">
          <ac:chgData name="Stefan Hermann Strüder" userId="cadcda32-3d48-4925-b815-42bf204a7539" providerId="ADAL" clId="{7B19F5DA-1311-4C30-BCC8-00EA956D4BAC}" dt="2019-10-21T13:51:29.237" v="16944" actId="478"/>
          <ac:spMkLst>
            <pc:docMk/>
            <pc:sldMk cId="666905357" sldId="391"/>
            <ac:spMk id="12" creationId="{0980885C-54F5-49A3-A25C-A5511975E2CF}"/>
          </ac:spMkLst>
        </pc:spChg>
        <pc:spChg chg="mod">
          <ac:chgData name="Stefan Hermann Strüder" userId="cadcda32-3d48-4925-b815-42bf204a7539" providerId="ADAL" clId="{7B19F5DA-1311-4C30-BCC8-00EA956D4BAC}" dt="2019-10-21T13:51:58.393" v="16951" actId="20577"/>
          <ac:spMkLst>
            <pc:docMk/>
            <pc:sldMk cId="666905357" sldId="391"/>
            <ac:spMk id="25" creationId="{C3849084-5EF3-4349-B298-3EBB2590A830}"/>
          </ac:spMkLst>
        </pc:spChg>
        <pc:spChg chg="add mod">
          <ac:chgData name="Stefan Hermann Strüder" userId="cadcda32-3d48-4925-b815-42bf204a7539" providerId="ADAL" clId="{7B19F5DA-1311-4C30-BCC8-00EA956D4BAC}" dt="2019-10-21T13:38:58.438" v="16612"/>
          <ac:spMkLst>
            <pc:docMk/>
            <pc:sldMk cId="666905357" sldId="391"/>
            <ac:spMk id="27" creationId="{E8DA57CE-A518-40AE-89C8-B12FEA68BB98}"/>
          </ac:spMkLst>
        </pc:spChg>
        <pc:spChg chg="del">
          <ac:chgData name="Stefan Hermann Strüder" userId="cadcda32-3d48-4925-b815-42bf204a7539" providerId="ADAL" clId="{7B19F5DA-1311-4C30-BCC8-00EA956D4BAC}" dt="2019-10-21T13:30:42.266" v="16463" actId="478"/>
          <ac:spMkLst>
            <pc:docMk/>
            <pc:sldMk cId="666905357" sldId="391"/>
            <ac:spMk id="30" creationId="{522F594A-09D5-451A-8F5E-98ABDC82CD11}"/>
          </ac:spMkLst>
        </pc:spChg>
        <pc:spChg chg="del">
          <ac:chgData name="Stefan Hermann Strüder" userId="cadcda32-3d48-4925-b815-42bf204a7539" providerId="ADAL" clId="{7B19F5DA-1311-4C30-BCC8-00EA956D4BAC}" dt="2019-10-21T13:30:39.330" v="16462" actId="478"/>
          <ac:spMkLst>
            <pc:docMk/>
            <pc:sldMk cId="666905357" sldId="391"/>
            <ac:spMk id="33" creationId="{646C4BC0-7334-4D12-A189-3DC3FE51B70A}"/>
          </ac:spMkLst>
        </pc:spChg>
        <pc:spChg chg="del">
          <ac:chgData name="Stefan Hermann Strüder" userId="cadcda32-3d48-4925-b815-42bf204a7539" providerId="ADAL" clId="{7B19F5DA-1311-4C30-BCC8-00EA956D4BAC}" dt="2019-10-21T13:30:39.330" v="16462" actId="478"/>
          <ac:spMkLst>
            <pc:docMk/>
            <pc:sldMk cId="666905357" sldId="391"/>
            <ac:spMk id="34" creationId="{547F1AFE-06EA-4B9A-8283-76CCE91C7332}"/>
          </ac:spMkLst>
        </pc:spChg>
        <pc:spChg chg="del">
          <ac:chgData name="Stefan Hermann Strüder" userId="cadcda32-3d48-4925-b815-42bf204a7539" providerId="ADAL" clId="{7B19F5DA-1311-4C30-BCC8-00EA956D4BAC}" dt="2019-10-21T13:30:39.330" v="16462" actId="478"/>
          <ac:spMkLst>
            <pc:docMk/>
            <pc:sldMk cId="666905357" sldId="391"/>
            <ac:spMk id="35" creationId="{0A8300F6-09EB-4F2D-B423-FD2E03242596}"/>
          </ac:spMkLst>
        </pc:spChg>
        <pc:spChg chg="add mod">
          <ac:chgData name="Stefan Hermann Strüder" userId="cadcda32-3d48-4925-b815-42bf204a7539" providerId="ADAL" clId="{7B19F5DA-1311-4C30-BCC8-00EA956D4BAC}" dt="2019-10-21T13:36:49.188" v="16557" actId="1076"/>
          <ac:spMkLst>
            <pc:docMk/>
            <pc:sldMk cId="666905357" sldId="391"/>
            <ac:spMk id="36" creationId="{76492929-C109-4254-AA65-57618FF404AE}"/>
          </ac:spMkLst>
        </pc:spChg>
        <pc:spChg chg="del">
          <ac:chgData name="Stefan Hermann Strüder" userId="cadcda32-3d48-4925-b815-42bf204a7539" providerId="ADAL" clId="{7B19F5DA-1311-4C30-BCC8-00EA956D4BAC}" dt="2019-10-21T13:30:42.266" v="16463" actId="478"/>
          <ac:spMkLst>
            <pc:docMk/>
            <pc:sldMk cId="666905357" sldId="391"/>
            <ac:spMk id="39" creationId="{F3BF4DFC-E55A-49EE-B349-E0B57EFC0F6C}"/>
          </ac:spMkLst>
        </pc:spChg>
        <pc:spChg chg="add mod">
          <ac:chgData name="Stefan Hermann Strüder" userId="cadcda32-3d48-4925-b815-42bf204a7539" providerId="ADAL" clId="{7B19F5DA-1311-4C30-BCC8-00EA956D4BAC}" dt="2019-10-21T13:36:49.188" v="16557" actId="1076"/>
          <ac:spMkLst>
            <pc:docMk/>
            <pc:sldMk cId="666905357" sldId="391"/>
            <ac:spMk id="40" creationId="{DC037C52-CC98-4CA7-BB96-1911025D2084}"/>
          </ac:spMkLst>
        </pc:spChg>
        <pc:spChg chg="add mod">
          <ac:chgData name="Stefan Hermann Strüder" userId="cadcda32-3d48-4925-b815-42bf204a7539" providerId="ADAL" clId="{7B19F5DA-1311-4C30-BCC8-00EA956D4BAC}" dt="2019-10-21T13:36:49.188" v="16557" actId="1076"/>
          <ac:spMkLst>
            <pc:docMk/>
            <pc:sldMk cId="666905357" sldId="391"/>
            <ac:spMk id="42" creationId="{74D840F8-6B72-4EFA-9D93-22F934C11C69}"/>
          </ac:spMkLst>
        </pc:spChg>
        <pc:spChg chg="add">
          <ac:chgData name="Stefan Hermann Strüder" userId="cadcda32-3d48-4925-b815-42bf204a7539" providerId="ADAL" clId="{7B19F5DA-1311-4C30-BCC8-00EA956D4BAC}" dt="2019-10-21T13:51:30.796" v="16945"/>
          <ac:spMkLst>
            <pc:docMk/>
            <pc:sldMk cId="666905357" sldId="391"/>
            <ac:spMk id="43" creationId="{2DE9928B-AF5C-4C9A-A665-6239EC86FDA8}"/>
          </ac:spMkLst>
        </pc:spChg>
        <pc:spChg chg="del">
          <ac:chgData name="Stefan Hermann Strüder" userId="cadcda32-3d48-4925-b815-42bf204a7539" providerId="ADAL" clId="{7B19F5DA-1311-4C30-BCC8-00EA956D4BAC}" dt="2019-10-21T13:30:45.011" v="16464" actId="478"/>
          <ac:spMkLst>
            <pc:docMk/>
            <pc:sldMk cId="666905357" sldId="391"/>
            <ac:spMk id="46" creationId="{AF816C5B-3A99-40FB-8C7C-CF4EB560E7FE}"/>
          </ac:spMkLst>
        </pc:spChg>
        <pc:spChg chg="mod">
          <ac:chgData name="Stefan Hermann Strüder" userId="cadcda32-3d48-4925-b815-42bf204a7539" providerId="ADAL" clId="{7B19F5DA-1311-4C30-BCC8-00EA956D4BAC}" dt="2019-10-21T13:36:49.188" v="16557" actId="1076"/>
          <ac:spMkLst>
            <pc:docMk/>
            <pc:sldMk cId="666905357" sldId="391"/>
            <ac:spMk id="65" creationId="{7FCD249D-DFC2-43FC-8A46-0A99019CF84C}"/>
          </ac:spMkLst>
        </pc:spChg>
        <pc:graphicFrameChg chg="del">
          <ac:chgData name="Stefan Hermann Strüder" userId="cadcda32-3d48-4925-b815-42bf204a7539" providerId="ADAL" clId="{7B19F5DA-1311-4C30-BCC8-00EA956D4BAC}" dt="2019-10-21T13:51:27.254" v="16943" actId="478"/>
          <ac:graphicFrameMkLst>
            <pc:docMk/>
            <pc:sldMk cId="666905357" sldId="391"/>
            <ac:graphicFrameMk id="15" creationId="{4FD76FB0-FB41-45EF-B51A-A65DF79EE81D}"/>
          </ac:graphicFrameMkLst>
        </pc:graphicFrameChg>
        <pc:graphicFrameChg chg="mod modGraphic">
          <ac:chgData name="Stefan Hermann Strüder" userId="cadcda32-3d48-4925-b815-42bf204a7539" providerId="ADAL" clId="{7B19F5DA-1311-4C30-BCC8-00EA956D4BAC}" dt="2019-10-21T13:37:15.826" v="16559" actId="20577"/>
          <ac:graphicFrameMkLst>
            <pc:docMk/>
            <pc:sldMk cId="666905357" sldId="391"/>
            <ac:graphicFrameMk id="26" creationId="{1136D719-4AC7-43DF-881A-210C4FFCA5CE}"/>
          </ac:graphicFrameMkLst>
        </pc:graphicFrameChg>
        <pc:graphicFrameChg chg="add mod modGraphic">
          <ac:chgData name="Stefan Hermann Strüder" userId="cadcda32-3d48-4925-b815-42bf204a7539" providerId="ADAL" clId="{7B19F5DA-1311-4C30-BCC8-00EA956D4BAC}" dt="2019-10-21T13:37:20.394" v="16561" actId="20577"/>
          <ac:graphicFrameMkLst>
            <pc:docMk/>
            <pc:sldMk cId="666905357" sldId="391"/>
            <ac:graphicFrameMk id="31" creationId="{108726FF-64BE-4F69-AF2C-B0294FA60B87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1T13:51:30.796" v="16945"/>
          <ac:graphicFrameMkLst>
            <pc:docMk/>
            <pc:sldMk cId="666905357" sldId="391"/>
            <ac:graphicFrameMk id="44" creationId="{8CC419D2-FB86-420F-BA00-F72426BFF61C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21T13:30:45.011" v="16464" actId="478"/>
          <ac:graphicFrameMkLst>
            <pc:docMk/>
            <pc:sldMk cId="666905357" sldId="391"/>
            <ac:graphicFrameMk id="63" creationId="{0398EB3A-02F6-4CDA-805A-F9D68FCAE53B}"/>
          </ac:graphicFrameMkLst>
        </pc:graphicFrameChg>
        <pc:cxnChg chg="add del mod">
          <ac:chgData name="Stefan Hermann Strüder" userId="cadcda32-3d48-4925-b815-42bf204a7539" providerId="ADAL" clId="{7B19F5DA-1311-4C30-BCC8-00EA956D4BAC}" dt="2019-10-21T13:33:40.304" v="16514" actId="478"/>
          <ac:cxnSpMkLst>
            <pc:docMk/>
            <pc:sldMk cId="666905357" sldId="391"/>
            <ac:cxnSpMk id="3" creationId="{C2E3E2A9-AE87-4E1A-B076-E0E812853121}"/>
          </ac:cxnSpMkLst>
        </pc:cxnChg>
        <pc:cxnChg chg="del mod">
          <ac:chgData name="Stefan Hermann Strüder" userId="cadcda32-3d48-4925-b815-42bf204a7539" providerId="ADAL" clId="{7B19F5DA-1311-4C30-BCC8-00EA956D4BAC}" dt="2019-10-21T13:30:42.266" v="16463" actId="478"/>
          <ac:cxnSpMkLst>
            <pc:docMk/>
            <pc:sldMk cId="666905357" sldId="391"/>
            <ac:cxnSpMk id="9" creationId="{5FD5FD6D-B36C-4560-8F61-C0C5CAB48B93}"/>
          </ac:cxnSpMkLst>
        </pc:cxnChg>
        <pc:cxnChg chg="add mod">
          <ac:chgData name="Stefan Hermann Strüder" userId="cadcda32-3d48-4925-b815-42bf204a7539" providerId="ADAL" clId="{7B19F5DA-1311-4C30-BCC8-00EA956D4BAC}" dt="2019-10-21T13:36:49.188" v="16557" actId="1076"/>
          <ac:cxnSpMkLst>
            <pc:docMk/>
            <pc:sldMk cId="666905357" sldId="391"/>
            <ac:cxnSpMk id="10" creationId="{AD14E6F8-D32E-42D8-A23E-A5600FB61E9E}"/>
          </ac:cxnSpMkLst>
        </pc:cxnChg>
        <pc:cxnChg chg="del mod">
          <ac:chgData name="Stefan Hermann Strüder" userId="cadcda32-3d48-4925-b815-42bf204a7539" providerId="ADAL" clId="{7B19F5DA-1311-4C30-BCC8-00EA956D4BAC}" dt="2019-10-21T13:30:42.266" v="16463" actId="478"/>
          <ac:cxnSpMkLst>
            <pc:docMk/>
            <pc:sldMk cId="666905357" sldId="391"/>
            <ac:cxnSpMk id="16" creationId="{6CF17D97-0976-4121-9158-607174FC42D3}"/>
          </ac:cxnSpMkLst>
        </pc:cxnChg>
        <pc:cxnChg chg="add mod">
          <ac:chgData name="Stefan Hermann Strüder" userId="cadcda32-3d48-4925-b815-42bf204a7539" providerId="ADAL" clId="{7B19F5DA-1311-4C30-BCC8-00EA956D4BAC}" dt="2019-10-21T13:36:49.188" v="16557" actId="1076"/>
          <ac:cxnSpMkLst>
            <pc:docMk/>
            <pc:sldMk cId="666905357" sldId="391"/>
            <ac:cxnSpMk id="17" creationId="{5A0A8EF7-D535-4A2D-A0A7-9FAC5B3D52F5}"/>
          </ac:cxnSpMkLst>
        </pc:cxnChg>
        <pc:cxnChg chg="del mod">
          <ac:chgData name="Stefan Hermann Strüder" userId="cadcda32-3d48-4925-b815-42bf204a7539" providerId="ADAL" clId="{7B19F5DA-1311-4C30-BCC8-00EA956D4BAC}" dt="2019-10-21T13:30:42.266" v="16463" actId="478"/>
          <ac:cxnSpMkLst>
            <pc:docMk/>
            <pc:sldMk cId="666905357" sldId="391"/>
            <ac:cxnSpMk id="18" creationId="{EDA1681F-417D-4544-8A12-320B70619CE4}"/>
          </ac:cxnSpMkLst>
        </pc:cxnChg>
        <pc:cxnChg chg="add mod">
          <ac:chgData name="Stefan Hermann Strüder" userId="cadcda32-3d48-4925-b815-42bf204a7539" providerId="ADAL" clId="{7B19F5DA-1311-4C30-BCC8-00EA956D4BAC}" dt="2019-10-21T13:36:49.188" v="16557" actId="1076"/>
          <ac:cxnSpMkLst>
            <pc:docMk/>
            <pc:sldMk cId="666905357" sldId="391"/>
            <ac:cxnSpMk id="20" creationId="{7EDF1F77-9E81-4930-A3A5-B31177A3FD13}"/>
          </ac:cxnSpMkLst>
        </pc:cxnChg>
        <pc:cxnChg chg="del mod">
          <ac:chgData name="Stefan Hermann Strüder" userId="cadcda32-3d48-4925-b815-42bf204a7539" providerId="ADAL" clId="{7B19F5DA-1311-4C30-BCC8-00EA956D4BAC}" dt="2019-10-21T13:30:45.011" v="16464" actId="478"/>
          <ac:cxnSpMkLst>
            <pc:docMk/>
            <pc:sldMk cId="666905357" sldId="391"/>
            <ac:cxnSpMk id="22" creationId="{E7AB0BA2-5E53-468A-AF49-3EBD32B1CADE}"/>
          </ac:cxnSpMkLst>
        </pc:cxnChg>
        <pc:cxnChg chg="del mod">
          <ac:chgData name="Stefan Hermann Strüder" userId="cadcda32-3d48-4925-b815-42bf204a7539" providerId="ADAL" clId="{7B19F5DA-1311-4C30-BCC8-00EA956D4BAC}" dt="2019-10-21T13:30:46.177" v="16465" actId="478"/>
          <ac:cxnSpMkLst>
            <pc:docMk/>
            <pc:sldMk cId="666905357" sldId="391"/>
            <ac:cxnSpMk id="37" creationId="{83E3D897-62D7-40E8-B1A0-38CC37A7FC5C}"/>
          </ac:cxnSpMkLst>
        </pc:cxnChg>
        <pc:cxnChg chg="del mod">
          <ac:chgData name="Stefan Hermann Strüder" userId="cadcda32-3d48-4925-b815-42bf204a7539" providerId="ADAL" clId="{7B19F5DA-1311-4C30-BCC8-00EA956D4BAC}" dt="2019-10-21T13:30:45.011" v="16464" actId="478"/>
          <ac:cxnSpMkLst>
            <pc:docMk/>
            <pc:sldMk cId="666905357" sldId="391"/>
            <ac:cxnSpMk id="41" creationId="{0BAAEDAF-6997-4307-8357-331340ADD76E}"/>
          </ac:cxnSpMkLst>
        </pc:cxnChg>
        <pc:cxnChg chg="del">
          <ac:chgData name="Stefan Hermann Strüder" userId="cadcda32-3d48-4925-b815-42bf204a7539" providerId="ADAL" clId="{7B19F5DA-1311-4C30-BCC8-00EA956D4BAC}" dt="2019-10-21T13:30:45.011" v="16464" actId="478"/>
          <ac:cxnSpMkLst>
            <pc:docMk/>
            <pc:sldMk cId="666905357" sldId="391"/>
            <ac:cxnSpMk id="67" creationId="{C65458D5-39C5-450A-A18F-7BEFC2A3723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6CE57-47A7-4BEE-BB5D-B24B8404DACB}" type="datetimeFigureOut">
              <a:rPr lang="de-DE" smtClean="0"/>
              <a:t>11.12.2019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02A6C-5640-4C66-87FF-554DBABAB85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6987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9736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4921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7770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01201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8297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21460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FAE09-2530-4F84-8985-AC75B424277F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65783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93415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0972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70438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3510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FAE09-2530-4F84-8985-AC75B424277F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40486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6938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22262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74296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37120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35682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22574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96928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12808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60944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5599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30781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66418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72088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29521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40038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42326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95987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6309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37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5771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1962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3762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FAE09-2530-4F84-8985-AC75B424277F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6578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145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9830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6346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B711C-B7BA-402C-AE26-37A5A818C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72E771-5667-4EFE-B80C-B0ABE0270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D9FFBF-51CB-4AAB-8681-330CBAAF4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11.12.2019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BCBBF9-9005-40CE-BF4D-281BA65D5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5585D0-87A9-41D1-BCDA-498B139A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765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111DA8-3BD9-4E70-B77C-199EAE0BC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A5A5738-86F1-4AD6-9B36-B0F31642C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D89C7-5605-45AA-B345-778B175B5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11.12.2019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0997B3-1D24-4B4F-B154-5507282C6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D5627D-30AF-4254-AABA-6C1ED342E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718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0FD3765-D916-4929-8749-BDCA373D62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FB6D2F6-F2C5-4851-A52B-F54DB5EB8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AF9315-7BB7-4ED2-8180-8B1BF3B2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11.12.2019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6977F5-3C4C-4FD2-A5F8-69D9BA900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E5EB72-9E44-4983-8A72-D50011A0D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184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173B63-A312-450E-938C-7449310BB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816661-4301-4A31-8841-09D435627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74A74D-A0E0-4767-8E2A-EEC3CBBF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11.12.2019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86257E-7643-4C26-B422-148CBE7B1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3E3269-EA8F-4524-ABF2-6EE056D74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2939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1F5CF0-1792-457C-8D4B-A87F8E59C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A0D44A-E39B-4645-87B0-B04541C98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96DDC4-07B0-49D9-90EC-E76AD5FBC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11.12.2019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725396-FF22-45AF-BB86-312934563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B12961-F1CB-4218-A2DE-EE5EA7E1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5173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151307-65A1-4476-AFDD-741A66EA1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BF2C64-D5B8-4657-BE2A-AA9E72818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AAA7BC-CD3F-43F1-BE14-B23689DDB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13B493-4BFE-430C-9F92-E68EA274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11.12.2019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9727FE-B3D6-4171-9970-1A272FD20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CB9442-EAF3-4A4F-9E32-B8772A1CF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830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567E67-0E86-49ED-8950-EA0144F0C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B18134-2AFC-419E-9B29-FEEE35CEB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FC065C-E924-4CD0-8BCB-EEB4040A3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3323FBB-02B9-4A4A-A060-6FF5D9E1F2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4D76684-E857-4BB7-BF9C-BD70A9B5F9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00A341A-CB99-4597-AE44-F74EF7D9A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11.12.2019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EB745F2-9917-4232-974C-E55EF0783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14F2C26-D0F3-4F64-B995-3D4835D1C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1129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3533E7-8E77-4D74-92D1-B3A332026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13095E-ADF5-44B0-BB1B-CE3B6323A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11.12.2019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B95BBF-9C52-426C-8DC3-2722C8226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3C8466-633A-44BA-83F2-3606E3A83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563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7180309-75EE-4F55-8E2F-88E2EA4D8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11.12.2019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30805D7-6761-443A-92FB-D57B629A6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015E1BC-BD3F-4F4B-A4C7-C7327313C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0142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1472A1-9583-4429-AC25-D30833A3C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7A66C1-D75C-4963-8FD3-D68931993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6B91E1-441F-40E5-8ED9-CCF21ADE9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254137-BA8E-4FB8-957C-2BC4676E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11.12.2019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B6934D-09C4-4331-8B17-6CB95CA49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A41233-9F92-43D1-AB67-376DB2941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3676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3A066-D93B-4A5B-A853-D378B7A90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71D28B3-93D4-4913-9F41-2387B5558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54B41B-9E5F-4A87-9298-38CED12F5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CDACE7-10B1-4AEC-B672-48E7272A1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11.12.2019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53EE3A-AC11-4440-8202-9CB8D6E8A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4E3A2D-15D4-4CDF-8B2A-CB13DC16F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161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3394CF5-F185-4FF2-8EA5-CDB07D909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9F3B9B-A66B-4A8D-8B02-F4CB879F5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6F1EEC-4718-4E6C-92E7-0C8C8EDB3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05061-81E9-4267-9468-E15993604914}" type="datetimeFigureOut">
              <a:rPr lang="de-DE" smtClean="0"/>
              <a:t>11.12.2019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04CDE8-605D-4B02-840F-77A9501F6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8C1E81-DAB0-4519-98DC-60BE48F24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8009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2F7E8B05-3924-4DFA-92D8-F994AAC62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762" y="364106"/>
            <a:ext cx="2772000" cy="662437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2E5B15A-1538-48AF-AF7E-1B6CAB31DDBF}"/>
              </a:ext>
            </a:extLst>
          </p:cNvPr>
          <p:cNvSpPr/>
          <p:nvPr/>
        </p:nvSpPr>
        <p:spPr>
          <a:xfrm>
            <a:off x="0" y="1390650"/>
            <a:ext cx="12192000" cy="2419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0D772D3-D0EB-4A5E-A88E-30CBBC76D509}"/>
              </a:ext>
            </a:extLst>
          </p:cNvPr>
          <p:cNvSpPr/>
          <p:nvPr/>
        </p:nvSpPr>
        <p:spPr>
          <a:xfrm>
            <a:off x="0" y="1771650"/>
            <a:ext cx="1914525" cy="16573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800" dirty="0">
                <a:sym typeface="Wingdings" panose="05000000000000000000" pitchFamily="2" charset="2"/>
              </a:rPr>
              <a:t></a:t>
            </a:r>
            <a:endParaRPr lang="en-GB" sz="24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3516591-FEFD-47F7-9DFA-1D1E1DEBC087}"/>
              </a:ext>
            </a:extLst>
          </p:cNvPr>
          <p:cNvSpPr txBox="1"/>
          <p:nvPr/>
        </p:nvSpPr>
        <p:spPr>
          <a:xfrm>
            <a:off x="2295525" y="2030938"/>
            <a:ext cx="630403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Feature-based defect prediction</a:t>
            </a:r>
          </a:p>
          <a:p>
            <a:r>
              <a:rPr lang="en-GB" sz="3200" dirty="0"/>
              <a:t>using Machine Learning methods</a:t>
            </a:r>
            <a:endParaRPr lang="en-GB" sz="36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94F39FF-D6FE-43F6-AA65-79FAC3E9EDA7}"/>
              </a:ext>
            </a:extLst>
          </p:cNvPr>
          <p:cNvSpPr txBox="1"/>
          <p:nvPr/>
        </p:nvSpPr>
        <p:spPr>
          <a:xfrm>
            <a:off x="2295525" y="4482440"/>
            <a:ext cx="2932149" cy="1711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Introductory talk</a:t>
            </a:r>
          </a:p>
          <a:p>
            <a:pPr>
              <a:lnSpc>
                <a:spcPct val="150000"/>
              </a:lnSpc>
            </a:pPr>
            <a:r>
              <a:rPr lang="en-GB" dirty="0"/>
              <a:t>Winter semester 2019 / 2020</a:t>
            </a:r>
          </a:p>
          <a:p>
            <a:pPr>
              <a:lnSpc>
                <a:spcPct val="150000"/>
              </a:lnSpc>
            </a:pPr>
            <a:r>
              <a:rPr lang="en-GB" dirty="0"/>
              <a:t>11th December 2019</a:t>
            </a:r>
          </a:p>
          <a:p>
            <a:pPr>
              <a:lnSpc>
                <a:spcPct val="150000"/>
              </a:lnSpc>
            </a:pPr>
            <a:r>
              <a:rPr lang="en-GB" dirty="0"/>
              <a:t>Stefan Strüder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4F46A92-85A4-4C87-89EB-31840BDD1ED3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1400"/>
              <a:t>1</a:t>
            </a:r>
          </a:p>
        </p:txBody>
      </p:sp>
      <p:pic>
        <p:nvPicPr>
          <p:cNvPr id="9" name="Picture 16" descr="Uni-Logo-2c">
            <a:extLst>
              <a:ext uri="{FF2B5EF4-FFF2-40B4-BE49-F238E27FC236}">
                <a16:creationId xmlns:a16="http://schemas.microsoft.com/office/drawing/2014/main" id="{AD555B10-8423-4B66-992D-3EC23E137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8238" y="453526"/>
            <a:ext cx="2773362" cy="444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30144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10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CACC64-0AD2-4AE4-B840-F7F5458FC719}"/>
              </a:ext>
            </a:extLst>
          </p:cNvPr>
          <p:cNvSpPr txBox="1"/>
          <p:nvPr/>
        </p:nvSpPr>
        <p:spPr>
          <a:xfrm>
            <a:off x="188156" y="1937767"/>
            <a:ext cx="1181568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Artificial </a:t>
            </a:r>
            <a:r>
              <a:rPr lang="de-DE" sz="2400" dirty="0" err="1"/>
              <a:t>Neural</a:t>
            </a:r>
            <a:r>
              <a:rPr lang="de-DE" sz="2400" dirty="0"/>
              <a:t> Networks </a:t>
            </a:r>
            <a:r>
              <a:rPr lang="de-DE" dirty="0"/>
              <a:t>(Hammouri, Hammad, Alnabhan, &amp; Alsarayrah, 2018; Jukes, 2017) 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inspired by biological neural networks</a:t>
            </a:r>
            <a:endParaRPr lang="de-DE" sz="2400" dirty="0"/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non-linear </a:t>
            </a:r>
            <a:r>
              <a:rPr lang="de-DE" sz="2400" dirty="0" err="1"/>
              <a:t>classifier</a:t>
            </a:r>
            <a:endParaRPr lang="de-DE" sz="2400" dirty="0"/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consisting of quantity of processing units (neurons)</a:t>
            </a:r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parallel execution for the development of expenditures </a:t>
            </a:r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signal</a:t>
            </a:r>
            <a:r>
              <a:rPr lang="de-DE" sz="2400" dirty="0"/>
              <a:t> </a:t>
            </a:r>
            <a:r>
              <a:rPr lang="de-DE" sz="2400" dirty="0" err="1"/>
              <a:t>transmission</a:t>
            </a:r>
            <a:r>
              <a:rPr lang="de-DE" sz="2400" dirty="0"/>
              <a:t> </a:t>
            </a:r>
            <a:r>
              <a:rPr lang="de-DE" sz="2400" dirty="0" err="1"/>
              <a:t>through</a:t>
            </a:r>
            <a:r>
              <a:rPr lang="de-DE" sz="2400" dirty="0"/>
              <a:t> connections</a:t>
            </a:r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calculations based on the sum of the inputs of all neurons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0B52A49-B080-4134-A5BE-C2F7D346D3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691" y="2678183"/>
            <a:ext cx="2120153" cy="2120153"/>
          </a:xfrm>
          <a:prstGeom prst="rect">
            <a:avLst/>
          </a:prstGeom>
        </p:spPr>
      </p:pic>
      <p:pic>
        <p:nvPicPr>
          <p:cNvPr id="14" name="Grafik 13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9973830E-20E8-4733-B148-8CE8E93FFB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99CCC26B-9817-49B5-BEFF-CFADEBA36BD9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A9385F-945B-4E9A-8D96-5D155CCA6204}"/>
              </a:ext>
            </a:extLst>
          </p:cNvPr>
          <p:cNvSpPr txBox="1"/>
          <p:nvPr/>
        </p:nvSpPr>
        <p:spPr>
          <a:xfrm>
            <a:off x="188156" y="114478"/>
            <a:ext cx="7786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Background | </a:t>
            </a:r>
            <a:r>
              <a:rPr lang="de-DE" sz="3200" dirty="0"/>
              <a:t>Machine Learning classification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23903225-2EA1-4BAD-9539-7E4E88DFFCF3}"/>
              </a:ext>
            </a:extLst>
          </p:cNvPr>
          <p:cNvSpPr/>
          <p:nvPr/>
        </p:nvSpPr>
        <p:spPr>
          <a:xfrm>
            <a:off x="9346221" y="6143354"/>
            <a:ext cx="28457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/>
              <a:t>(source of the icon see bibliography)</a:t>
            </a:r>
          </a:p>
        </p:txBody>
      </p:sp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0DE00060-1153-4966-B832-61470E6DC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681179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7398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11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30E2B17-25BD-4924-B471-80B9FBAC8187}"/>
              </a:ext>
            </a:extLst>
          </p:cNvPr>
          <p:cNvSpPr txBox="1"/>
          <p:nvPr/>
        </p:nvSpPr>
        <p:spPr>
          <a:xfrm>
            <a:off x="188156" y="114478"/>
            <a:ext cx="604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Background | </a:t>
            </a:r>
            <a:r>
              <a:rPr lang="de-DE" sz="3200" dirty="0"/>
              <a:t>ML defect prediction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8BFD33D-0A11-46BA-BECF-5B5E8D989F1E}"/>
              </a:ext>
            </a:extLst>
          </p:cNvPr>
          <p:cNvSpPr txBox="1"/>
          <p:nvPr/>
        </p:nvSpPr>
        <p:spPr>
          <a:xfrm>
            <a:off x="188155" y="1629988"/>
            <a:ext cx="1181568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defect prediction using Machine Learning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000" dirty="0"/>
              <a:t>Challagulla, V. U. B., Bastani, F. B., Yen, I. L., &amp; Paul, R. A. (2008). </a:t>
            </a:r>
            <a:r>
              <a:rPr lang="de-DE" sz="2000" b="1" dirty="0"/>
              <a:t>Empirical assessment of machine learning based software defect prediction techniques.</a:t>
            </a:r>
            <a:r>
              <a:rPr lang="de-DE" sz="2000" dirty="0"/>
              <a:t> International Journal on Artificial Intelligence Tools, 17(2), 389–400. https://doi.org/10.1142/S0218213008003947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000" dirty="0"/>
              <a:t>Son, L. H., Pritam, N., Khari, M., Kumar, R., Phuong, P. T. M., &amp; Thong, P. H. (2019). </a:t>
            </a:r>
            <a:r>
              <a:rPr lang="en-GB" sz="2000" b="1" dirty="0"/>
              <a:t>Empirical study of software defect prediction: A systematic mapping.</a:t>
            </a:r>
            <a:r>
              <a:rPr lang="en-GB" sz="2000" dirty="0"/>
              <a:t> Symmetry, 11(2). https://doi.org/10.3390/sym11020212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feature-based defect prediction using Machine Learning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000" dirty="0"/>
              <a:t>Queiroz, R., Berger, T., &amp; Czarnecki, K. (2016). </a:t>
            </a:r>
            <a:r>
              <a:rPr lang="en-GB" sz="2000" b="1" dirty="0"/>
              <a:t>Towards predicting feature defects in software product lines.</a:t>
            </a:r>
            <a:r>
              <a:rPr lang="en-GB" sz="2000" dirty="0"/>
              <a:t> FOSD 2016 - Proceedings of the 7th International Workshop on Feature-Oriented Software Development, Co-Located with SPLASH 2016, 58–62. https://doi.org/10.1145/3001867.3001874</a:t>
            </a:r>
          </a:p>
        </p:txBody>
      </p:sp>
      <p:pic>
        <p:nvPicPr>
          <p:cNvPr id="12" name="Grafik 11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F334919E-C2FF-4A0B-962E-772FB1ECD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0E6D04D4-7878-4F4C-A11C-1D989ED7D83A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94C8AFC9-4D4B-4BB4-9AC4-23729140E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034541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0482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12</a:t>
            </a:r>
          </a:p>
        </p:txBody>
      </p:sp>
      <p:graphicFrame>
        <p:nvGraphicFramePr>
          <p:cNvPr id="3" name="Tabelle 5">
            <a:extLst>
              <a:ext uri="{FF2B5EF4-FFF2-40B4-BE49-F238E27FC236}">
                <a16:creationId xmlns:a16="http://schemas.microsoft.com/office/drawing/2014/main" id="{27F3E191-67D0-45C2-9B42-3DC51CA93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245702"/>
              </p:ext>
            </p:extLst>
          </p:nvPr>
        </p:nvGraphicFramePr>
        <p:xfrm>
          <a:off x="300843" y="2042349"/>
          <a:ext cx="3924000" cy="359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000">
                  <a:extLst>
                    <a:ext uri="{9D8B030D-6E8A-4147-A177-3AD203B41FA5}">
                      <a16:colId xmlns:a16="http://schemas.microsoft.com/office/drawing/2014/main" val="227470848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89837382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02216837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935300146"/>
                    </a:ext>
                  </a:extLst>
                </a:gridCol>
              </a:tblGrid>
              <a:tr h="288000">
                <a:tc gridSpan="4">
                  <a:txBody>
                    <a:bodyPr/>
                    <a:lstStyle/>
                    <a:p>
                      <a:pPr algn="ctr"/>
                      <a:r>
                        <a:rPr lang="de-DE" sz="1600" b="1" noProof="0" dirty="0"/>
                        <a:t>„</a:t>
                      </a:r>
                      <a:r>
                        <a:rPr lang="de-DE" sz="1600" b="1" noProof="0" dirty="0" err="1"/>
                        <a:t>labeled</a:t>
                      </a:r>
                      <a:r>
                        <a:rPr lang="de-DE" sz="1600" b="1" noProof="0" dirty="0"/>
                        <a:t>“ data </a:t>
                      </a:r>
                      <a:r>
                        <a:rPr lang="de-DE" sz="1600" b="1" noProof="0" dirty="0" err="1"/>
                        <a:t>set</a:t>
                      </a:r>
                      <a:r>
                        <a:rPr lang="de-DE" sz="1600" b="1" noProof="0" dirty="0"/>
                        <a:t> based on </a:t>
                      </a:r>
                      <a:r>
                        <a:rPr lang="de-DE" sz="1600" b="1" noProof="0" dirty="0" err="1"/>
                        <a:t>releases</a:t>
                      </a:r>
                      <a:r>
                        <a:rPr lang="de-DE" sz="1600" b="1" noProof="0" dirty="0"/>
                        <a:t> of the </a:t>
                      </a:r>
                      <a:r>
                        <a:rPr lang="de-DE" sz="1600" b="1" noProof="0" dirty="0" err="1"/>
                        <a:t>tool</a:t>
                      </a:r>
                      <a:r>
                        <a:rPr lang="de-DE" sz="1600" b="1" noProof="0" dirty="0"/>
                        <a:t> Busybox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sz="1600" b="1" noProof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sz="1600" b="1" noProof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sz="16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69840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b="1" noProof="0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noProof="0" dirty="0"/>
                        <a:t>release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noProof="0" dirty="0" err="1"/>
                        <a:t>metrics</a:t>
                      </a:r>
                      <a:endParaRPr lang="de-DE" sz="16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noProof="0" dirty="0" err="1"/>
                        <a:t>label</a:t>
                      </a:r>
                      <a:endParaRPr lang="de-DE" sz="16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00679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SIGHUP</a:t>
                      </a:r>
                      <a:endParaRPr lang="de-DE" sz="16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/>
                        <a:t>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12,4,8,9,2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err="1"/>
                        <a:t>defective</a:t>
                      </a:r>
                      <a:endParaRPr lang="de-DE" sz="16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547358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SIGHUP</a:t>
                      </a:r>
                      <a:endParaRPr lang="de-DE" sz="16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/>
                        <a:t>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14,6,10,6,7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err="1"/>
                        <a:t>faultless</a:t>
                      </a:r>
                      <a:endParaRPr lang="de-DE" sz="16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53930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SIGINT</a:t>
                      </a:r>
                      <a:endParaRPr lang="de-DE" sz="16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5,2,4,6,4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err="1"/>
                        <a:t>faultless</a:t>
                      </a:r>
                      <a:endParaRPr lang="de-DE" sz="16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94468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SIGINT</a:t>
                      </a:r>
                      <a:endParaRPr lang="de-DE" sz="16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6,3,5,10,6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err="1"/>
                        <a:t>defective</a:t>
                      </a:r>
                      <a:endParaRPr lang="de-DE" sz="16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988442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4759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SIGQUIT</a:t>
                      </a:r>
                      <a:endParaRPr lang="de-DE" sz="1400" noProof="0" dirty="0"/>
                    </a:p>
                  </a:txBody>
                  <a:tcPr anchor="ctr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2.1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8,2,4,3,5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err="1"/>
                        <a:t>defective</a:t>
                      </a:r>
                      <a:endParaRPr lang="de-DE" sz="1600" noProof="0" dirty="0"/>
                    </a:p>
                  </a:txBody>
                  <a:tcPr anchor="ctr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8343753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SIGQUIT</a:t>
                      </a:r>
                      <a:endParaRPr lang="de-DE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15,5,8,4,8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err="1"/>
                        <a:t>faultless</a:t>
                      </a:r>
                      <a:endParaRPr lang="de-DE" sz="16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8693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8186691"/>
                  </a:ext>
                </a:extLst>
              </a:tr>
            </a:tbl>
          </a:graphicData>
        </a:graphic>
      </p:graphicFrame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C0B0C4DE-8C58-4495-8EED-BD3EEAE02DF4}"/>
              </a:ext>
            </a:extLst>
          </p:cNvPr>
          <p:cNvSpPr/>
          <p:nvPr/>
        </p:nvSpPr>
        <p:spPr>
          <a:xfrm>
            <a:off x="4329953" y="2957843"/>
            <a:ext cx="286870" cy="168536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Geschweifte Klammer rechts 50">
            <a:extLst>
              <a:ext uri="{FF2B5EF4-FFF2-40B4-BE49-F238E27FC236}">
                <a16:creationId xmlns:a16="http://schemas.microsoft.com/office/drawing/2014/main" id="{CA2277D6-F152-4E62-9A60-7C6C6C16F6E9}"/>
              </a:ext>
            </a:extLst>
          </p:cNvPr>
          <p:cNvSpPr/>
          <p:nvPr/>
        </p:nvSpPr>
        <p:spPr>
          <a:xfrm>
            <a:off x="4329953" y="4643206"/>
            <a:ext cx="286870" cy="99371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965A146-092D-47BA-8684-7ACFA8B7D92A}"/>
              </a:ext>
            </a:extLst>
          </p:cNvPr>
          <p:cNvSpPr txBox="1"/>
          <p:nvPr/>
        </p:nvSpPr>
        <p:spPr>
          <a:xfrm>
            <a:off x="4824782" y="3600470"/>
            <a:ext cx="1507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training data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4EA253DA-BC53-40A1-9B7F-55F41E00AB6E}"/>
              </a:ext>
            </a:extLst>
          </p:cNvPr>
          <p:cNvSpPr txBox="1"/>
          <p:nvPr/>
        </p:nvSpPr>
        <p:spPr>
          <a:xfrm>
            <a:off x="4824782" y="4940008"/>
            <a:ext cx="1101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test data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9032658C-3440-4A54-86E0-F477DFB6BC0A}"/>
              </a:ext>
            </a:extLst>
          </p:cNvPr>
          <p:cNvSpPr txBox="1"/>
          <p:nvPr/>
        </p:nvSpPr>
        <p:spPr>
          <a:xfrm>
            <a:off x="203297" y="1208289"/>
            <a:ext cx="7704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i="1" dirty="0"/>
              <a:t>feature-based process of supervised machine learning according to Queiroz et. al.</a:t>
            </a:r>
            <a:endParaRPr lang="en-GB" i="1" dirty="0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6698E90F-EEE0-4232-BA12-C4DC72FB6C1B}"/>
              </a:ext>
            </a:extLst>
          </p:cNvPr>
          <p:cNvSpPr/>
          <p:nvPr/>
        </p:nvSpPr>
        <p:spPr>
          <a:xfrm>
            <a:off x="7097481" y="3498171"/>
            <a:ext cx="2448000" cy="68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schemeClr val="tx1"/>
                </a:solidFill>
              </a:rPr>
              <a:t>attribute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selection</a:t>
            </a:r>
            <a:r>
              <a:rPr lang="de-DE" sz="2000" dirty="0">
                <a:solidFill>
                  <a:schemeClr val="tx1"/>
                </a:solidFill>
              </a:rPr>
              <a:t> + learning via </a:t>
            </a:r>
            <a:r>
              <a:rPr lang="de-DE" sz="2000" dirty="0" err="1">
                <a:solidFill>
                  <a:schemeClr val="tx1"/>
                </a:solidFill>
              </a:rPr>
              <a:t>training</a:t>
            </a:r>
            <a:endParaRPr lang="de-DE" sz="2000" dirty="0">
              <a:solidFill>
                <a:schemeClr val="tx1"/>
              </a:solidFill>
            </a:endParaRP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4A18DE3F-C6DE-416A-9F26-CD7939546C3A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6540333" y="3840171"/>
            <a:ext cx="5571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59232A24-DF8D-4731-9960-0F509293D8B8}"/>
              </a:ext>
            </a:extLst>
          </p:cNvPr>
          <p:cNvSpPr txBox="1"/>
          <p:nvPr/>
        </p:nvSpPr>
        <p:spPr>
          <a:xfrm>
            <a:off x="6980473" y="4231713"/>
            <a:ext cx="26773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attributes: process metrics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COMM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ADEV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DDEV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EXP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OXP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22848F8C-3A25-4B81-8CA0-207A35E3720F}"/>
              </a:ext>
            </a:extLst>
          </p:cNvPr>
          <p:cNvSpPr/>
          <p:nvPr/>
        </p:nvSpPr>
        <p:spPr>
          <a:xfrm>
            <a:off x="10617163" y="2621659"/>
            <a:ext cx="936000" cy="406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NB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97762FF8-81E0-4876-8ECF-05B9EB6FE275}"/>
              </a:ext>
            </a:extLst>
          </p:cNvPr>
          <p:cNvSpPr/>
          <p:nvPr/>
        </p:nvSpPr>
        <p:spPr>
          <a:xfrm>
            <a:off x="10617163" y="3641990"/>
            <a:ext cx="936000" cy="406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RF</a:t>
            </a: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F1B3E286-6E8D-437A-84CD-F8BFC5A4AE21}"/>
              </a:ext>
            </a:extLst>
          </p:cNvPr>
          <p:cNvSpPr/>
          <p:nvPr/>
        </p:nvSpPr>
        <p:spPr>
          <a:xfrm>
            <a:off x="10617163" y="4660740"/>
            <a:ext cx="936000" cy="406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J48</a:t>
            </a:r>
          </a:p>
        </p:txBody>
      </p:sp>
      <p:cxnSp>
        <p:nvCxnSpPr>
          <p:cNvPr id="64" name="Verbinder: gewinkelt 63">
            <a:extLst>
              <a:ext uri="{FF2B5EF4-FFF2-40B4-BE49-F238E27FC236}">
                <a16:creationId xmlns:a16="http://schemas.microsoft.com/office/drawing/2014/main" id="{9906E106-FBD5-468E-A594-6D9F246C94CB}"/>
              </a:ext>
            </a:extLst>
          </p:cNvPr>
          <p:cNvCxnSpPr>
            <a:stCxn id="55" idx="3"/>
            <a:endCxn id="60" idx="2"/>
          </p:cNvCxnSpPr>
          <p:nvPr/>
        </p:nvCxnSpPr>
        <p:spPr>
          <a:xfrm flipV="1">
            <a:off x="9545481" y="2825092"/>
            <a:ext cx="1071682" cy="1015079"/>
          </a:xfrm>
          <a:prstGeom prst="bentConnector3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5D2312BB-4066-4654-8208-6AE491426384}"/>
              </a:ext>
            </a:extLst>
          </p:cNvPr>
          <p:cNvCxnSpPr>
            <a:cxnSpLocks/>
            <a:stCxn id="55" idx="3"/>
            <a:endCxn id="61" idx="2"/>
          </p:cNvCxnSpPr>
          <p:nvPr/>
        </p:nvCxnSpPr>
        <p:spPr>
          <a:xfrm>
            <a:off x="9545481" y="3840171"/>
            <a:ext cx="1071682" cy="52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5DF168CC-923C-455E-BE30-6DCC769C39CE}"/>
              </a:ext>
            </a:extLst>
          </p:cNvPr>
          <p:cNvCxnSpPr>
            <a:cxnSpLocks/>
            <a:stCxn id="55" idx="3"/>
            <a:endCxn id="62" idx="2"/>
          </p:cNvCxnSpPr>
          <p:nvPr/>
        </p:nvCxnSpPr>
        <p:spPr>
          <a:xfrm>
            <a:off x="9545481" y="3840171"/>
            <a:ext cx="1071682" cy="102400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AC5C9F83-96D4-467A-8766-EF57BB4E8B6C}"/>
              </a:ext>
            </a:extLst>
          </p:cNvPr>
          <p:cNvSpPr txBox="1"/>
          <p:nvPr/>
        </p:nvSpPr>
        <p:spPr>
          <a:xfrm>
            <a:off x="10432452" y="3078068"/>
            <a:ext cx="1305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Naïve Bayes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FA0FFFAB-9110-4B9E-9A70-3723F8CF263A}"/>
              </a:ext>
            </a:extLst>
          </p:cNvPr>
          <p:cNvSpPr txBox="1"/>
          <p:nvPr/>
        </p:nvSpPr>
        <p:spPr>
          <a:xfrm>
            <a:off x="10283052" y="4095023"/>
            <a:ext cx="1604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Random Forest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C963A67B-0F88-4519-8AFE-FFF72E7DF520}"/>
              </a:ext>
            </a:extLst>
          </p:cNvPr>
          <p:cNvSpPr txBox="1"/>
          <p:nvPr/>
        </p:nvSpPr>
        <p:spPr>
          <a:xfrm>
            <a:off x="10417031" y="5122057"/>
            <a:ext cx="143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Decision Tree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54AC1B8F-5C0B-4D63-B100-BE2EEC7FBB6A}"/>
              </a:ext>
            </a:extLst>
          </p:cNvPr>
          <p:cNvSpPr txBox="1"/>
          <p:nvPr/>
        </p:nvSpPr>
        <p:spPr>
          <a:xfrm>
            <a:off x="10314760" y="2133676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ML </a:t>
            </a:r>
            <a:r>
              <a:rPr lang="de-DE" i="1" dirty="0" err="1"/>
              <a:t>algorithms</a:t>
            </a:r>
            <a:endParaRPr lang="de-DE" i="1" dirty="0"/>
          </a:p>
        </p:txBody>
      </p:sp>
      <p:pic>
        <p:nvPicPr>
          <p:cNvPr id="29" name="Grafik 28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3B36BDC8-0212-4CF8-AC9A-6D2723EDC5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118F22BB-278F-4C88-9E95-B3269A0626A1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C4008433-7DA1-49C1-9FC3-CC324354DC27}"/>
              </a:ext>
            </a:extLst>
          </p:cNvPr>
          <p:cNvSpPr txBox="1"/>
          <p:nvPr/>
        </p:nvSpPr>
        <p:spPr>
          <a:xfrm>
            <a:off x="188156" y="114478"/>
            <a:ext cx="604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Background | </a:t>
            </a:r>
            <a:r>
              <a:rPr lang="de-DE" sz="3200" dirty="0"/>
              <a:t>ML defect prediction</a:t>
            </a:r>
          </a:p>
        </p:txBody>
      </p:sp>
      <p:graphicFrame>
        <p:nvGraphicFramePr>
          <p:cNvPr id="32" name="Tabelle 31">
            <a:extLst>
              <a:ext uri="{FF2B5EF4-FFF2-40B4-BE49-F238E27FC236}">
                <a16:creationId xmlns:a16="http://schemas.microsoft.com/office/drawing/2014/main" id="{CBE1ACA7-FC39-4E67-96D7-21258846C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280195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5977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13</a:t>
            </a:r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522F594A-09D5-451A-8F5E-98ABDC82CD11}"/>
              </a:ext>
            </a:extLst>
          </p:cNvPr>
          <p:cNvSpPr/>
          <p:nvPr/>
        </p:nvSpPr>
        <p:spPr>
          <a:xfrm>
            <a:off x="3467100" y="3833653"/>
            <a:ext cx="2447999" cy="684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classifier</a:t>
            </a:r>
            <a:endParaRPr lang="de-DE" dirty="0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646C4BC0-7334-4D12-A189-3DC3FE51B70A}"/>
              </a:ext>
            </a:extLst>
          </p:cNvPr>
          <p:cNvSpPr/>
          <p:nvPr/>
        </p:nvSpPr>
        <p:spPr>
          <a:xfrm>
            <a:off x="1630067" y="2952680"/>
            <a:ext cx="936000" cy="406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NB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547F1AFE-06EA-4B9A-8283-76CCE91C7332}"/>
              </a:ext>
            </a:extLst>
          </p:cNvPr>
          <p:cNvSpPr/>
          <p:nvPr/>
        </p:nvSpPr>
        <p:spPr>
          <a:xfrm>
            <a:off x="1630067" y="3973011"/>
            <a:ext cx="936000" cy="406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RF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0A8300F6-09EB-4F2D-B423-FD2E03242596}"/>
              </a:ext>
            </a:extLst>
          </p:cNvPr>
          <p:cNvSpPr/>
          <p:nvPr/>
        </p:nvSpPr>
        <p:spPr>
          <a:xfrm>
            <a:off x="1630067" y="4991761"/>
            <a:ext cx="936000" cy="406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J48</a:t>
            </a:r>
          </a:p>
        </p:txBody>
      </p: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5FD5FD6D-B36C-4560-8F61-C0C5CAB48B93}"/>
              </a:ext>
            </a:extLst>
          </p:cNvPr>
          <p:cNvCxnSpPr>
            <a:stCxn id="33" idx="6"/>
            <a:endCxn id="30" idx="1"/>
          </p:cNvCxnSpPr>
          <p:nvPr/>
        </p:nvCxnSpPr>
        <p:spPr>
          <a:xfrm>
            <a:off x="2566067" y="3156113"/>
            <a:ext cx="901033" cy="101954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6CF17D97-0976-4121-9158-607174FC42D3}"/>
              </a:ext>
            </a:extLst>
          </p:cNvPr>
          <p:cNvCxnSpPr>
            <a:stCxn id="34" idx="6"/>
            <a:endCxn id="30" idx="1"/>
          </p:cNvCxnSpPr>
          <p:nvPr/>
        </p:nvCxnSpPr>
        <p:spPr>
          <a:xfrm flipV="1">
            <a:off x="2566067" y="4175653"/>
            <a:ext cx="901033" cy="79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EDA1681F-417D-4544-8A12-320B70619CE4}"/>
              </a:ext>
            </a:extLst>
          </p:cNvPr>
          <p:cNvCxnSpPr>
            <a:stCxn id="35" idx="6"/>
            <a:endCxn id="30" idx="1"/>
          </p:cNvCxnSpPr>
          <p:nvPr/>
        </p:nvCxnSpPr>
        <p:spPr>
          <a:xfrm flipV="1">
            <a:off x="2566067" y="4175653"/>
            <a:ext cx="901033" cy="101954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AF816C5B-3A99-40FB-8C7C-CF4EB560E7FE}"/>
              </a:ext>
            </a:extLst>
          </p:cNvPr>
          <p:cNvSpPr/>
          <p:nvPr/>
        </p:nvSpPr>
        <p:spPr>
          <a:xfrm>
            <a:off x="7005011" y="3833654"/>
            <a:ext cx="2004646" cy="6839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schemeClr val="tx1"/>
                </a:solidFill>
              </a:rPr>
              <a:t>testing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E7AB0BA2-5E53-468A-AF49-3EBD32B1CADE}"/>
              </a:ext>
            </a:extLst>
          </p:cNvPr>
          <p:cNvCxnSpPr>
            <a:stCxn id="30" idx="3"/>
            <a:endCxn id="46" idx="1"/>
          </p:cNvCxnSpPr>
          <p:nvPr/>
        </p:nvCxnSpPr>
        <p:spPr>
          <a:xfrm>
            <a:off x="5915099" y="4175653"/>
            <a:ext cx="108991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elle 25">
            <a:extLst>
              <a:ext uri="{FF2B5EF4-FFF2-40B4-BE49-F238E27FC236}">
                <a16:creationId xmlns:a16="http://schemas.microsoft.com/office/drawing/2014/main" id="{1136D719-4AC7-43DF-881A-210C4FFCA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410592"/>
              </p:ext>
            </p:extLst>
          </p:nvPr>
        </p:nvGraphicFramePr>
        <p:xfrm>
          <a:off x="6045334" y="2150273"/>
          <a:ext cx="392400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000">
                  <a:extLst>
                    <a:ext uri="{9D8B030D-6E8A-4147-A177-3AD203B41FA5}">
                      <a16:colId xmlns:a16="http://schemas.microsoft.com/office/drawing/2014/main" val="3334800049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212769444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476357576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3445568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SIGILL</a:t>
                      </a:r>
                      <a:endParaRPr lang="de-DE" sz="16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8,2,4,3,5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err="1"/>
                        <a:t>defective</a:t>
                      </a:r>
                      <a:endParaRPr lang="de-DE" sz="16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515448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SIGILL</a:t>
                      </a:r>
                      <a:endParaRPr lang="de-DE" sz="16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15,5,8,4,8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err="1"/>
                        <a:t>faultless</a:t>
                      </a:r>
                      <a:endParaRPr lang="de-DE" sz="16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148324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43501"/>
                  </a:ext>
                </a:extLst>
              </a:tr>
            </a:tbl>
          </a:graphicData>
        </a:graphic>
      </p:graphicFrame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83E3D897-62D7-40E8-B1A0-38CC37A7FC5C}"/>
              </a:ext>
            </a:extLst>
          </p:cNvPr>
          <p:cNvCxnSpPr>
            <a:cxnSpLocks/>
            <a:stCxn id="26" idx="2"/>
            <a:endCxn id="46" idx="0"/>
          </p:cNvCxnSpPr>
          <p:nvPr/>
        </p:nvCxnSpPr>
        <p:spPr>
          <a:xfrm>
            <a:off x="8007334" y="3156113"/>
            <a:ext cx="0" cy="6775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elle 62">
            <a:extLst>
              <a:ext uri="{FF2B5EF4-FFF2-40B4-BE49-F238E27FC236}">
                <a16:creationId xmlns:a16="http://schemas.microsoft.com/office/drawing/2014/main" id="{0398EB3A-02F6-4CDA-805A-F9D68FCAE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477724"/>
              </p:ext>
            </p:extLst>
          </p:nvPr>
        </p:nvGraphicFramePr>
        <p:xfrm>
          <a:off x="6045334" y="5197858"/>
          <a:ext cx="392400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000">
                  <a:extLst>
                    <a:ext uri="{9D8B030D-6E8A-4147-A177-3AD203B41FA5}">
                      <a16:colId xmlns:a16="http://schemas.microsoft.com/office/drawing/2014/main" val="3334800049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212769444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476357576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3445568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SIGILL</a:t>
                      </a:r>
                      <a:endParaRPr lang="de-DE" sz="16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8,2,4,3,5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err="1"/>
                        <a:t>defective</a:t>
                      </a:r>
                      <a:endParaRPr lang="de-DE" sz="1600" noProof="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15448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SIGILL</a:t>
                      </a:r>
                      <a:endParaRPr lang="de-DE" sz="16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15,5,8,4,8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err="1"/>
                        <a:t>faultless</a:t>
                      </a:r>
                      <a:endParaRPr lang="de-DE" sz="1600" noProof="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48324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43501"/>
                  </a:ext>
                </a:extLst>
              </a:tr>
            </a:tbl>
          </a:graphicData>
        </a:graphic>
      </p:graphicFrame>
      <p:sp>
        <p:nvSpPr>
          <p:cNvPr id="65" name="Textfeld 64">
            <a:extLst>
              <a:ext uri="{FF2B5EF4-FFF2-40B4-BE49-F238E27FC236}">
                <a16:creationId xmlns:a16="http://schemas.microsoft.com/office/drawing/2014/main" id="{7FCD249D-DFC2-43FC-8A46-0A99019CF84C}"/>
              </a:ext>
            </a:extLst>
          </p:cNvPr>
          <p:cNvSpPr txBox="1"/>
          <p:nvPr/>
        </p:nvSpPr>
        <p:spPr>
          <a:xfrm>
            <a:off x="7416332" y="1702782"/>
            <a:ext cx="1101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test data</a:t>
            </a:r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C65458D5-39C5-450A-A18F-7BEFC2A37232}"/>
              </a:ext>
            </a:extLst>
          </p:cNvPr>
          <p:cNvCxnSpPr>
            <a:cxnSpLocks/>
          </p:cNvCxnSpPr>
          <p:nvPr/>
        </p:nvCxnSpPr>
        <p:spPr>
          <a:xfrm>
            <a:off x="7983953" y="4517653"/>
            <a:ext cx="0" cy="6775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F3BF4DFC-E55A-49EE-B349-E0B57EFC0F6C}"/>
              </a:ext>
            </a:extLst>
          </p:cNvPr>
          <p:cNvSpPr txBox="1"/>
          <p:nvPr/>
        </p:nvSpPr>
        <p:spPr>
          <a:xfrm>
            <a:off x="3467100" y="5511911"/>
            <a:ext cx="1784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renewed training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0BAAEDAF-6997-4307-8357-331340ADD76E}"/>
              </a:ext>
            </a:extLst>
          </p:cNvPr>
          <p:cNvCxnSpPr>
            <a:cxnSpLocks/>
            <a:stCxn id="63" idx="1"/>
            <a:endCxn id="39" idx="3"/>
          </p:cNvCxnSpPr>
          <p:nvPr/>
        </p:nvCxnSpPr>
        <p:spPr>
          <a:xfrm flipH="1" flipV="1">
            <a:off x="5251819" y="5696577"/>
            <a:ext cx="793515" cy="4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 28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79CCACFB-33E2-43C6-BBCE-C546F9E55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79C084F8-99A6-43C8-9F33-EC637472D808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29295E6-35A7-46EC-B21E-170E0550A0F2}"/>
              </a:ext>
            </a:extLst>
          </p:cNvPr>
          <p:cNvSpPr txBox="1"/>
          <p:nvPr/>
        </p:nvSpPr>
        <p:spPr>
          <a:xfrm>
            <a:off x="188156" y="114478"/>
            <a:ext cx="604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Background | </a:t>
            </a:r>
            <a:r>
              <a:rPr lang="de-DE" sz="3200" dirty="0"/>
              <a:t>ML defect prediction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DC1426CD-23B4-40A2-9C3D-5A9A0D8869A0}"/>
              </a:ext>
            </a:extLst>
          </p:cNvPr>
          <p:cNvSpPr txBox="1"/>
          <p:nvPr/>
        </p:nvSpPr>
        <p:spPr>
          <a:xfrm>
            <a:off x="203297" y="1208289"/>
            <a:ext cx="7704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i="1" dirty="0"/>
              <a:t>feature-based process of supervised machine learning according to Queiroz et. al.</a:t>
            </a:r>
            <a:endParaRPr lang="en-GB" i="1" dirty="0"/>
          </a:p>
        </p:txBody>
      </p:sp>
      <p:graphicFrame>
        <p:nvGraphicFramePr>
          <p:cNvPr id="27" name="Tabelle 26">
            <a:extLst>
              <a:ext uri="{FF2B5EF4-FFF2-40B4-BE49-F238E27FC236}">
                <a16:creationId xmlns:a16="http://schemas.microsoft.com/office/drawing/2014/main" id="{282249F8-FE30-4796-8DA1-9C7ED15548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280195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958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14</a:t>
            </a:r>
          </a:p>
        </p:txBody>
      </p:sp>
      <p:graphicFrame>
        <p:nvGraphicFramePr>
          <p:cNvPr id="26" name="Tabelle 25">
            <a:extLst>
              <a:ext uri="{FF2B5EF4-FFF2-40B4-BE49-F238E27FC236}">
                <a16:creationId xmlns:a16="http://schemas.microsoft.com/office/drawing/2014/main" id="{1136D719-4AC7-43DF-881A-210C4FFCA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575960"/>
              </p:ext>
            </p:extLst>
          </p:nvPr>
        </p:nvGraphicFramePr>
        <p:xfrm>
          <a:off x="78502" y="3655021"/>
          <a:ext cx="39240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000">
                  <a:extLst>
                    <a:ext uri="{9D8B030D-6E8A-4147-A177-3AD203B41FA5}">
                      <a16:colId xmlns:a16="http://schemas.microsoft.com/office/drawing/2014/main" val="3334800049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212769444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476357576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3445568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err="1"/>
                        <a:t>chros</a:t>
                      </a:r>
                      <a:endParaRPr lang="de-DE" sz="16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2.3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9,6,8,5,6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noProof="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5154484"/>
                  </a:ext>
                </a:extLst>
              </a:tr>
            </a:tbl>
          </a:graphicData>
        </a:graphic>
      </p:graphicFrame>
      <p:sp>
        <p:nvSpPr>
          <p:cNvPr id="65" name="Textfeld 64">
            <a:extLst>
              <a:ext uri="{FF2B5EF4-FFF2-40B4-BE49-F238E27FC236}">
                <a16:creationId xmlns:a16="http://schemas.microsoft.com/office/drawing/2014/main" id="{7FCD249D-DFC2-43FC-8A46-0A99019CF84C}"/>
              </a:ext>
            </a:extLst>
          </p:cNvPr>
          <p:cNvSpPr txBox="1"/>
          <p:nvPr/>
        </p:nvSpPr>
        <p:spPr>
          <a:xfrm>
            <a:off x="1465857" y="3209222"/>
            <a:ext cx="1149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new data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E8DA57CE-A518-40AE-89C8-B12FEA68BB98}"/>
              </a:ext>
            </a:extLst>
          </p:cNvPr>
          <p:cNvSpPr/>
          <p:nvPr/>
        </p:nvSpPr>
        <p:spPr>
          <a:xfrm>
            <a:off x="5040881" y="3465147"/>
            <a:ext cx="2004646" cy="7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attribute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selection</a:t>
            </a:r>
            <a:r>
              <a:rPr lang="de-DE" dirty="0">
                <a:solidFill>
                  <a:schemeClr val="tx1"/>
                </a:solidFill>
              </a:rPr>
              <a:t> + prediction</a:t>
            </a:r>
          </a:p>
        </p:txBody>
      </p:sp>
      <p:graphicFrame>
        <p:nvGraphicFramePr>
          <p:cNvPr id="31" name="Tabelle 30">
            <a:extLst>
              <a:ext uri="{FF2B5EF4-FFF2-40B4-BE49-F238E27FC236}">
                <a16:creationId xmlns:a16="http://schemas.microsoft.com/office/drawing/2014/main" id="{108726FF-64BE-4F69-AF2C-B0294FA60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570013"/>
              </p:ext>
            </p:extLst>
          </p:nvPr>
        </p:nvGraphicFramePr>
        <p:xfrm>
          <a:off x="8079844" y="3659994"/>
          <a:ext cx="39240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000">
                  <a:extLst>
                    <a:ext uri="{9D8B030D-6E8A-4147-A177-3AD203B41FA5}">
                      <a16:colId xmlns:a16="http://schemas.microsoft.com/office/drawing/2014/main" val="3334800049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212769444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476357576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3445568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err="1"/>
                        <a:t>chros</a:t>
                      </a:r>
                      <a:endParaRPr lang="de-DE" sz="16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2.3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9,6,8,5,6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noProof="0" dirty="0" err="1"/>
                        <a:t>faultless</a:t>
                      </a:r>
                      <a:endParaRPr lang="de-DE" sz="16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5154484"/>
                  </a:ext>
                </a:extLst>
              </a:tr>
            </a:tbl>
          </a:graphicData>
        </a:graphic>
      </p:graphicFrame>
      <p:sp>
        <p:nvSpPr>
          <p:cNvPr id="36" name="Textfeld 35">
            <a:extLst>
              <a:ext uri="{FF2B5EF4-FFF2-40B4-BE49-F238E27FC236}">
                <a16:creationId xmlns:a16="http://schemas.microsoft.com/office/drawing/2014/main" id="{76492929-C109-4254-AA65-57618FF404AE}"/>
              </a:ext>
            </a:extLst>
          </p:cNvPr>
          <p:cNvSpPr txBox="1"/>
          <p:nvPr/>
        </p:nvSpPr>
        <p:spPr>
          <a:xfrm>
            <a:off x="9415807" y="3209222"/>
            <a:ext cx="1252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prediction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D14E6F8-D32E-42D8-A23E-A5600FB61E9E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4002502" y="3822661"/>
            <a:ext cx="1038379" cy="24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5A0A8EF7-D535-4A2D-A0A7-9FAC5B3D52F5}"/>
              </a:ext>
            </a:extLst>
          </p:cNvPr>
          <p:cNvCxnSpPr>
            <a:stCxn id="27" idx="3"/>
            <a:endCxn id="31" idx="1"/>
          </p:cNvCxnSpPr>
          <p:nvPr/>
        </p:nvCxnSpPr>
        <p:spPr>
          <a:xfrm>
            <a:off x="7045527" y="3825147"/>
            <a:ext cx="1034317" cy="2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C037C52-CC98-4CA7-BB96-1911025D2084}"/>
              </a:ext>
            </a:extLst>
          </p:cNvPr>
          <p:cNvSpPr/>
          <p:nvPr/>
        </p:nvSpPr>
        <p:spPr>
          <a:xfrm>
            <a:off x="4819204" y="2082436"/>
            <a:ext cx="2447999" cy="684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classifier</a:t>
            </a:r>
            <a:endParaRPr lang="de-DE" dirty="0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7EDF1F77-9E81-4930-A3A5-B31177A3FD13}"/>
              </a:ext>
            </a:extLst>
          </p:cNvPr>
          <p:cNvCxnSpPr>
            <a:stCxn id="40" idx="2"/>
            <a:endCxn id="27" idx="0"/>
          </p:cNvCxnSpPr>
          <p:nvPr/>
        </p:nvCxnSpPr>
        <p:spPr>
          <a:xfrm>
            <a:off x="6043204" y="2766436"/>
            <a:ext cx="0" cy="6987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74D840F8-6B72-4EFA-9D93-22F934C11C69}"/>
              </a:ext>
            </a:extLst>
          </p:cNvPr>
          <p:cNvSpPr txBox="1"/>
          <p:nvPr/>
        </p:nvSpPr>
        <p:spPr>
          <a:xfrm>
            <a:off x="4704535" y="4231849"/>
            <a:ext cx="26773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attributes: process metrics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COMM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ADEV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DDEV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EXP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OXP</a:t>
            </a:r>
          </a:p>
        </p:txBody>
      </p:sp>
      <p:pic>
        <p:nvPicPr>
          <p:cNvPr id="21" name="Grafik 20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6FE99EBF-3248-440B-94B2-1B4F787A60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D5709BAE-AAB1-4037-BA94-96FD0A356775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583F8596-CD49-4A21-91AF-2C4E08E50A00}"/>
              </a:ext>
            </a:extLst>
          </p:cNvPr>
          <p:cNvSpPr txBox="1"/>
          <p:nvPr/>
        </p:nvSpPr>
        <p:spPr>
          <a:xfrm>
            <a:off x="188156" y="114478"/>
            <a:ext cx="604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Background | </a:t>
            </a:r>
            <a:r>
              <a:rPr lang="de-DE" sz="3200" dirty="0"/>
              <a:t>ML defect prediction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59D994F7-D4A0-433D-B32D-BA795A264706}"/>
              </a:ext>
            </a:extLst>
          </p:cNvPr>
          <p:cNvSpPr txBox="1"/>
          <p:nvPr/>
        </p:nvSpPr>
        <p:spPr>
          <a:xfrm>
            <a:off x="203297" y="1208289"/>
            <a:ext cx="7704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i="1" dirty="0"/>
              <a:t>feature-based process of supervised machine learning according to Queiroz et. al.</a:t>
            </a:r>
            <a:endParaRPr lang="en-GB" i="1" dirty="0"/>
          </a:p>
        </p:txBody>
      </p:sp>
      <p:graphicFrame>
        <p:nvGraphicFramePr>
          <p:cNvPr id="23" name="Tabelle 22">
            <a:extLst>
              <a:ext uri="{FF2B5EF4-FFF2-40B4-BE49-F238E27FC236}">
                <a16:creationId xmlns:a16="http://schemas.microsoft.com/office/drawing/2014/main" id="{C653AAD9-09E4-4AEE-BB8B-C67455A1F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280195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905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C1C0D38-C99D-4D8D-85F5-AE3A8F0899EB}"/>
              </a:ext>
            </a:extLst>
          </p:cNvPr>
          <p:cNvGrpSpPr/>
          <p:nvPr/>
        </p:nvGrpSpPr>
        <p:grpSpPr>
          <a:xfrm>
            <a:off x="0" y="2219325"/>
            <a:ext cx="12192000" cy="2419350"/>
            <a:chOff x="0" y="2219325"/>
            <a:chExt cx="12192000" cy="241935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ACAAC4D-C273-45A9-978E-6750E47A4BF5}"/>
                </a:ext>
              </a:extLst>
            </p:cNvPr>
            <p:cNvSpPr/>
            <p:nvPr/>
          </p:nvSpPr>
          <p:spPr>
            <a:xfrm>
              <a:off x="0" y="2219325"/>
              <a:ext cx="12192000" cy="24193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87CAD62-0C8B-4621-A8EB-84F28524933D}"/>
                </a:ext>
              </a:extLst>
            </p:cNvPr>
            <p:cNvSpPr/>
            <p:nvPr/>
          </p:nvSpPr>
          <p:spPr>
            <a:xfrm>
              <a:off x="0" y="2600325"/>
              <a:ext cx="1914525" cy="16573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5F3070FE-1C44-4F4C-AEFE-D72618C935D3}"/>
                </a:ext>
              </a:extLst>
            </p:cNvPr>
            <p:cNvSpPr txBox="1"/>
            <p:nvPr/>
          </p:nvSpPr>
          <p:spPr>
            <a:xfrm>
              <a:off x="2295525" y="3105832"/>
              <a:ext cx="38034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b="1" dirty="0"/>
                <a:t>Goal and approach</a:t>
              </a:r>
            </a:p>
          </p:txBody>
        </p: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69703363-2AF4-4FE8-9857-8BFEE3BB153F}"/>
              </a:ext>
            </a:extLst>
          </p:cNvPr>
          <p:cNvSpPr txBox="1"/>
          <p:nvPr/>
        </p:nvSpPr>
        <p:spPr>
          <a:xfrm>
            <a:off x="722262" y="3044278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2197C8B-4E78-4261-A01F-0929A70CC3F1}"/>
              </a:ext>
            </a:extLst>
          </p:cNvPr>
          <p:cNvSpPr txBox="1"/>
          <p:nvPr/>
        </p:nvSpPr>
        <p:spPr>
          <a:xfrm>
            <a:off x="2295525" y="5128321"/>
            <a:ext cx="2029658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dirty="0"/>
              <a:t>Goal</a:t>
            </a:r>
          </a:p>
          <a:p>
            <a:pPr>
              <a:spcAft>
                <a:spcPts val="1200"/>
              </a:spcAft>
            </a:pPr>
            <a:r>
              <a:rPr lang="de-DE" dirty="0" err="1"/>
              <a:t>Methodology</a:t>
            </a:r>
            <a:endParaRPr lang="de-DE" dirty="0"/>
          </a:p>
          <a:p>
            <a:pPr>
              <a:spcAft>
                <a:spcPts val="1200"/>
              </a:spcAft>
            </a:pPr>
            <a:r>
              <a:rPr lang="de-DE" dirty="0"/>
              <a:t>Creation of data </a:t>
            </a:r>
            <a:r>
              <a:rPr lang="de-DE" dirty="0" err="1"/>
              <a:t>set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E6A8081-4A23-4629-93F9-D4DB8684B9D7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15</a:t>
            </a:r>
          </a:p>
        </p:txBody>
      </p:sp>
      <p:pic>
        <p:nvPicPr>
          <p:cNvPr id="11" name="Grafik 10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3B731FB9-8177-4330-9155-9E4EEDB9B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F1F67BD7-00F4-4AAC-AC00-612536306E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920030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022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16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CACC64-0AD2-4AE4-B840-F7F5458FC719}"/>
              </a:ext>
            </a:extLst>
          </p:cNvPr>
          <p:cNvSpPr txBox="1"/>
          <p:nvPr/>
        </p:nvSpPr>
        <p:spPr>
          <a:xfrm>
            <a:off x="188156" y="1414547"/>
            <a:ext cx="1181568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overarching goal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development of a prediction technique for defects in feature-based software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using Machine Learning methods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data basis: commits of versioning systems (Git)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commit: provision of an updated version of a software product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faulty and defect-free commits for learning classifiers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three research objectives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1. creation of data set | 2. training of classifiers | 3.evaluation of classifiers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+ preparation and follow-up</a:t>
            </a:r>
          </a:p>
        </p:txBody>
      </p:sp>
      <p:pic>
        <p:nvPicPr>
          <p:cNvPr id="14" name="Grafik 13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9973830E-20E8-4733-B148-8CE8E93FFB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99CCC26B-9817-49B5-BEFF-CFADEBA36BD9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A9385F-945B-4E9A-8D96-5D155CCA6204}"/>
              </a:ext>
            </a:extLst>
          </p:cNvPr>
          <p:cNvSpPr txBox="1"/>
          <p:nvPr/>
        </p:nvSpPr>
        <p:spPr>
          <a:xfrm>
            <a:off x="188156" y="114478"/>
            <a:ext cx="4543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Goal and approach | </a:t>
            </a:r>
            <a:r>
              <a:rPr lang="de-DE" sz="3200" dirty="0"/>
              <a:t>Goal</a:t>
            </a:r>
          </a:p>
        </p:txBody>
      </p:sp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990938BB-29D4-4258-A219-54B009996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711588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201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17</a:t>
            </a:r>
          </a:p>
        </p:txBody>
      </p:sp>
      <p:pic>
        <p:nvPicPr>
          <p:cNvPr id="14" name="Grafik 13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9973830E-20E8-4733-B148-8CE8E93FFB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99CCC26B-9817-49B5-BEFF-CFADEBA36BD9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A9385F-945B-4E9A-8D96-5D155CCA6204}"/>
              </a:ext>
            </a:extLst>
          </p:cNvPr>
          <p:cNvSpPr txBox="1"/>
          <p:nvPr/>
        </p:nvSpPr>
        <p:spPr>
          <a:xfrm>
            <a:off x="188156" y="114478"/>
            <a:ext cx="6022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Goal and approach | </a:t>
            </a:r>
            <a:r>
              <a:rPr lang="de-DE" sz="3200" dirty="0" err="1"/>
              <a:t>Methodology</a:t>
            </a:r>
            <a:endParaRPr lang="de-DE" sz="3200" dirty="0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CE154BE5-FB65-4C4A-80DA-6E6BEC5D0E8D}"/>
              </a:ext>
            </a:extLst>
          </p:cNvPr>
          <p:cNvGrpSpPr/>
          <p:nvPr/>
        </p:nvGrpSpPr>
        <p:grpSpPr>
          <a:xfrm>
            <a:off x="2933462" y="2037155"/>
            <a:ext cx="6325073" cy="3954445"/>
            <a:chOff x="2220316" y="1765322"/>
            <a:chExt cx="6325073" cy="3954445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239ADFBA-313A-468A-A140-CB8BACEAB4E6}"/>
                </a:ext>
              </a:extLst>
            </p:cNvPr>
            <p:cNvSpPr/>
            <p:nvPr/>
          </p:nvSpPr>
          <p:spPr>
            <a:xfrm>
              <a:off x="2594645" y="1765322"/>
              <a:ext cx="1744910" cy="6207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Business Understanding</a:t>
              </a:r>
              <a:endParaRPr lang="en-GB" dirty="0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93D43BF4-DA60-43E8-9953-0555E2AA3FB3}"/>
                </a:ext>
              </a:extLst>
            </p:cNvPr>
            <p:cNvSpPr/>
            <p:nvPr/>
          </p:nvSpPr>
          <p:spPr>
            <a:xfrm>
              <a:off x="6222246" y="1765323"/>
              <a:ext cx="1744910" cy="6207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Data Understanding</a:t>
              </a:r>
              <a:endParaRPr lang="en-GB" dirty="0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FD462594-0695-4B43-B1D1-BE9DB7E46B96}"/>
                </a:ext>
              </a:extLst>
            </p:cNvPr>
            <p:cNvSpPr/>
            <p:nvPr/>
          </p:nvSpPr>
          <p:spPr>
            <a:xfrm>
              <a:off x="6800479" y="2905820"/>
              <a:ext cx="1744910" cy="6207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Data</a:t>
              </a:r>
            </a:p>
            <a:p>
              <a:pPr algn="ctr"/>
              <a:r>
                <a:rPr lang="de-DE" dirty="0"/>
                <a:t>Preparation</a:t>
              </a:r>
              <a:endParaRPr lang="en-GB" dirty="0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68C1F5BC-BC6D-42F0-9CE7-C48D1D61DAFE}"/>
                </a:ext>
              </a:extLst>
            </p:cNvPr>
            <p:cNvSpPr/>
            <p:nvPr/>
          </p:nvSpPr>
          <p:spPr>
            <a:xfrm>
              <a:off x="6800479" y="3949915"/>
              <a:ext cx="1744910" cy="6207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Modelling</a:t>
              </a: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EE1E1EBA-5FF1-411F-AFDF-2E032BE9F22D}"/>
                </a:ext>
              </a:extLst>
            </p:cNvPr>
            <p:cNvSpPr/>
            <p:nvPr/>
          </p:nvSpPr>
          <p:spPr>
            <a:xfrm>
              <a:off x="4408445" y="5098982"/>
              <a:ext cx="1744910" cy="6207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Evaluation</a:t>
              </a:r>
              <a:endParaRPr lang="en-GB" dirty="0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38A58A94-F695-4099-94FA-8173FD5EEA39}"/>
                </a:ext>
              </a:extLst>
            </p:cNvPr>
            <p:cNvSpPr/>
            <p:nvPr/>
          </p:nvSpPr>
          <p:spPr>
            <a:xfrm>
              <a:off x="2220316" y="3427868"/>
              <a:ext cx="1744910" cy="6207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Deployment</a:t>
              </a:r>
              <a:endParaRPr lang="en-GB" dirty="0"/>
            </a:p>
          </p:txBody>
        </p:sp>
        <p:pic>
          <p:nvPicPr>
            <p:cNvPr id="23" name="Grafik 22" descr="Datenbank">
              <a:extLst>
                <a:ext uri="{FF2B5EF4-FFF2-40B4-BE49-F238E27FC236}">
                  <a16:creationId xmlns:a16="http://schemas.microsoft.com/office/drawing/2014/main" id="{FCE74C1B-0134-44E5-91A8-D9681CA3B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97560" y="3049093"/>
              <a:ext cx="1166679" cy="1166679"/>
            </a:xfrm>
            <a:prstGeom prst="rect">
              <a:avLst/>
            </a:prstGeom>
          </p:spPr>
        </p:pic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97FB49E4-F42F-401F-A0D2-229FBAB8A2D4}"/>
                </a:ext>
              </a:extLst>
            </p:cNvPr>
            <p:cNvCxnSpPr/>
            <p:nvPr/>
          </p:nvCxnSpPr>
          <p:spPr>
            <a:xfrm>
              <a:off x="4339555" y="1904301"/>
              <a:ext cx="188269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02E9DFEB-B319-4169-963D-1F43846ACC21}"/>
                </a:ext>
              </a:extLst>
            </p:cNvPr>
            <p:cNvCxnSpPr>
              <a:stCxn id="16" idx="1"/>
              <a:endCxn id="13" idx="3"/>
            </p:cNvCxnSpPr>
            <p:nvPr/>
          </p:nvCxnSpPr>
          <p:spPr>
            <a:xfrm flipH="1" flipV="1">
              <a:off x="4339555" y="2075715"/>
              <a:ext cx="1882691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5B87236C-0CED-4185-AF40-1537F2E94C30}"/>
                </a:ext>
              </a:extLst>
            </p:cNvPr>
            <p:cNvCxnSpPr>
              <a:stCxn id="16" idx="2"/>
              <a:endCxn id="19" idx="0"/>
            </p:cNvCxnSpPr>
            <p:nvPr/>
          </p:nvCxnSpPr>
          <p:spPr>
            <a:xfrm>
              <a:off x="7094701" y="2386108"/>
              <a:ext cx="578233" cy="5197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29F129AB-8645-4FA6-B3FB-FBB6473D4C97}"/>
                </a:ext>
              </a:extLst>
            </p:cNvPr>
            <p:cNvCxnSpPr/>
            <p:nvPr/>
          </p:nvCxnSpPr>
          <p:spPr>
            <a:xfrm>
              <a:off x="7793372" y="3526605"/>
              <a:ext cx="0" cy="42331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05FDD7CC-0D73-4B44-BA45-9747B3CB7E5A}"/>
                </a:ext>
              </a:extLst>
            </p:cNvPr>
            <p:cNvCxnSpPr/>
            <p:nvPr/>
          </p:nvCxnSpPr>
          <p:spPr>
            <a:xfrm flipV="1">
              <a:off x="7541703" y="3526605"/>
              <a:ext cx="0" cy="42331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4AE92E7B-8BE4-439F-AF1D-8EAE881441E7}"/>
                </a:ext>
              </a:extLst>
            </p:cNvPr>
            <p:cNvCxnSpPr>
              <a:stCxn id="20" idx="2"/>
              <a:endCxn id="21" idx="3"/>
            </p:cNvCxnSpPr>
            <p:nvPr/>
          </p:nvCxnSpPr>
          <p:spPr>
            <a:xfrm flipH="1">
              <a:off x="6153355" y="4570700"/>
              <a:ext cx="1519579" cy="8386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FAF84298-3F20-40B4-8C49-3B5ECBA7A830}"/>
                </a:ext>
              </a:extLst>
            </p:cNvPr>
            <p:cNvCxnSpPr>
              <a:stCxn id="21" idx="1"/>
              <a:endCxn id="22" idx="2"/>
            </p:cNvCxnSpPr>
            <p:nvPr/>
          </p:nvCxnSpPr>
          <p:spPr>
            <a:xfrm flipH="1" flipV="1">
              <a:off x="3092771" y="4048653"/>
              <a:ext cx="1315674" cy="136072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DC07198F-2041-4DBC-A8B7-1ABC59589AB2}"/>
                </a:ext>
              </a:extLst>
            </p:cNvPr>
            <p:cNvSpPr/>
            <p:nvPr/>
          </p:nvSpPr>
          <p:spPr>
            <a:xfrm>
              <a:off x="4337108" y="2256639"/>
              <a:ext cx="2014816" cy="2842335"/>
            </a:xfrm>
            <a:custGeom>
              <a:avLst/>
              <a:gdLst>
                <a:gd name="connsiteX0" fmla="*/ 922789 w 2014816"/>
                <a:gd name="connsiteY0" fmla="*/ 2827089 h 2827089"/>
                <a:gd name="connsiteX1" fmla="*/ 1820411 w 2014816"/>
                <a:gd name="connsiteY1" fmla="*/ 2181137 h 2827089"/>
                <a:gd name="connsiteX2" fmla="*/ 1988191 w 2014816"/>
                <a:gd name="connsiteY2" fmla="*/ 1031845 h 2827089"/>
                <a:gd name="connsiteX3" fmla="*/ 1426129 w 2014816"/>
                <a:gd name="connsiteY3" fmla="*/ 293614 h 2827089"/>
                <a:gd name="connsiteX4" fmla="*/ 0 w 2014816"/>
                <a:gd name="connsiteY4" fmla="*/ 0 h 2827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4816" h="2827089">
                  <a:moveTo>
                    <a:pt x="922789" y="2827089"/>
                  </a:moveTo>
                  <a:cubicBezTo>
                    <a:pt x="1282816" y="2653716"/>
                    <a:pt x="1642844" y="2480344"/>
                    <a:pt x="1820411" y="2181137"/>
                  </a:cubicBezTo>
                  <a:cubicBezTo>
                    <a:pt x="1997978" y="1881930"/>
                    <a:pt x="2053905" y="1346432"/>
                    <a:pt x="1988191" y="1031845"/>
                  </a:cubicBezTo>
                  <a:cubicBezTo>
                    <a:pt x="1922477" y="717258"/>
                    <a:pt x="1757494" y="465588"/>
                    <a:pt x="1426129" y="293614"/>
                  </a:cubicBezTo>
                  <a:cubicBezTo>
                    <a:pt x="1094764" y="121640"/>
                    <a:pt x="547382" y="60820"/>
                    <a:pt x="0" y="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4" name="Textfeld 33">
            <a:extLst>
              <a:ext uri="{FF2B5EF4-FFF2-40B4-BE49-F238E27FC236}">
                <a16:creationId xmlns:a16="http://schemas.microsoft.com/office/drawing/2014/main" id="{2E4104C5-60AB-47A2-B20F-3881159F8BAB}"/>
              </a:ext>
            </a:extLst>
          </p:cNvPr>
          <p:cNvSpPr txBox="1"/>
          <p:nvPr/>
        </p:nvSpPr>
        <p:spPr>
          <a:xfrm>
            <a:off x="186817" y="1208289"/>
            <a:ext cx="727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Cross-Industry Standard Process for Data Mining (CRISP-DM) </a:t>
            </a:r>
            <a:r>
              <a:rPr lang="de-DE" i="1" dirty="0" err="1"/>
              <a:t>process</a:t>
            </a:r>
            <a:r>
              <a:rPr lang="de-DE" i="1" dirty="0"/>
              <a:t> </a:t>
            </a:r>
            <a:r>
              <a:rPr lang="de-DE" i="1" dirty="0" err="1"/>
              <a:t>modell</a:t>
            </a:r>
            <a:endParaRPr lang="en-GB" i="1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051460D1-51C1-4EBA-BF04-951C9D94FDF0}"/>
              </a:ext>
            </a:extLst>
          </p:cNvPr>
          <p:cNvSpPr/>
          <p:nvPr/>
        </p:nvSpPr>
        <p:spPr>
          <a:xfrm>
            <a:off x="10349188" y="6186379"/>
            <a:ext cx="1842812" cy="2647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1300"/>
              </a:lnSpc>
              <a:spcAft>
                <a:spcPts val="600"/>
              </a:spcAft>
            </a:pPr>
            <a:r>
              <a:rPr lang="de-DE" sz="1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(Chapman et al., 2000)</a:t>
            </a:r>
            <a:endParaRPr lang="en-GB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6" name="Tabelle 35">
            <a:extLst>
              <a:ext uri="{FF2B5EF4-FFF2-40B4-BE49-F238E27FC236}">
                <a16:creationId xmlns:a16="http://schemas.microsoft.com/office/drawing/2014/main" id="{E3DC97BC-4AE2-4B4F-8E78-66F5AB8CE3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924030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4090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42930C7A-93E1-4D9A-B6F7-4DC81257949D}"/>
              </a:ext>
            </a:extLst>
          </p:cNvPr>
          <p:cNvGrpSpPr/>
          <p:nvPr/>
        </p:nvGrpSpPr>
        <p:grpSpPr>
          <a:xfrm>
            <a:off x="311329" y="1745265"/>
            <a:ext cx="11569342" cy="1043996"/>
            <a:chOff x="311329" y="1745265"/>
            <a:chExt cx="11569342" cy="1043996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D01549AC-109E-4F68-85B8-9EE21BFF0A34}"/>
                </a:ext>
              </a:extLst>
            </p:cNvPr>
            <p:cNvSpPr/>
            <p:nvPr/>
          </p:nvSpPr>
          <p:spPr>
            <a:xfrm>
              <a:off x="311330" y="1750125"/>
              <a:ext cx="1549484" cy="472550"/>
            </a:xfrm>
            <a:prstGeom prst="rect">
              <a:avLst/>
            </a:prstGeom>
            <a:solidFill>
              <a:srgbClr val="92D050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/>
                <a:t>Business Understanding</a:t>
              </a: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64B52C00-649B-4972-AC81-D5AC603D566E}"/>
                </a:ext>
              </a:extLst>
            </p:cNvPr>
            <p:cNvSpPr/>
            <p:nvPr/>
          </p:nvSpPr>
          <p:spPr>
            <a:xfrm>
              <a:off x="2315301" y="1750126"/>
              <a:ext cx="1549484" cy="47255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/>
                <a:t>Data </a:t>
              </a:r>
            </a:p>
            <a:p>
              <a:pPr algn="ctr"/>
              <a:r>
                <a:rPr lang="en-GB" sz="1600" b="1"/>
                <a:t>Understanding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C1808740-044A-452F-965D-5ED7D2850F77}"/>
                </a:ext>
              </a:extLst>
            </p:cNvPr>
            <p:cNvSpPr/>
            <p:nvPr/>
          </p:nvSpPr>
          <p:spPr>
            <a:xfrm>
              <a:off x="4319273" y="1750125"/>
              <a:ext cx="1549484" cy="472538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/>
                <a:t>Data</a:t>
              </a:r>
            </a:p>
            <a:p>
              <a:pPr algn="ctr"/>
              <a:r>
                <a:rPr lang="en-GB" sz="1600" b="1"/>
                <a:t>Preparation</a:t>
              </a: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EC24C6A5-4A07-4166-A426-2A6A2F1AE5C1}"/>
                </a:ext>
              </a:extLst>
            </p:cNvPr>
            <p:cNvSpPr/>
            <p:nvPr/>
          </p:nvSpPr>
          <p:spPr>
            <a:xfrm>
              <a:off x="6323244" y="1750126"/>
              <a:ext cx="1549484" cy="47253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b="1"/>
                <a:t>Modeling</a:t>
              </a: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3293748E-89F6-4170-B586-85F561A49A35}"/>
                </a:ext>
              </a:extLst>
            </p:cNvPr>
            <p:cNvSpPr/>
            <p:nvPr/>
          </p:nvSpPr>
          <p:spPr>
            <a:xfrm>
              <a:off x="8327215" y="1750125"/>
              <a:ext cx="1549484" cy="47253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b="1"/>
                <a:t>Evaluation</a:t>
              </a:r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A6996AFD-0263-4E0A-AADD-D1DB21185E85}"/>
                </a:ext>
              </a:extLst>
            </p:cNvPr>
            <p:cNvSpPr/>
            <p:nvPr/>
          </p:nvSpPr>
          <p:spPr>
            <a:xfrm>
              <a:off x="10331187" y="1750126"/>
              <a:ext cx="1549484" cy="472536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b="1"/>
                <a:t>Deployment</a:t>
              </a:r>
            </a:p>
          </p:txBody>
        </p: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2C9909B6-BD4B-4C30-8B58-2E774708A5EB}"/>
                </a:ext>
              </a:extLst>
            </p:cNvPr>
            <p:cNvCxnSpPr>
              <a:stCxn id="32" idx="3"/>
              <a:endCxn id="33" idx="1"/>
            </p:cNvCxnSpPr>
            <p:nvPr/>
          </p:nvCxnSpPr>
          <p:spPr>
            <a:xfrm flipV="1">
              <a:off x="3864785" y="1986395"/>
              <a:ext cx="454487" cy="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69E6795C-A6DF-4EA7-A577-A34AF7F63DDE}"/>
                </a:ext>
              </a:extLst>
            </p:cNvPr>
            <p:cNvCxnSpPr>
              <a:stCxn id="34" idx="3"/>
              <a:endCxn id="36" idx="1"/>
            </p:cNvCxnSpPr>
            <p:nvPr/>
          </p:nvCxnSpPr>
          <p:spPr>
            <a:xfrm flipV="1">
              <a:off x="7872728" y="1986394"/>
              <a:ext cx="454487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60F1DF77-F1B0-4369-AB2E-DE0B3C69903D}"/>
                </a:ext>
              </a:extLst>
            </p:cNvPr>
            <p:cNvCxnSpPr>
              <a:stCxn id="36" idx="3"/>
              <a:endCxn id="38" idx="1"/>
            </p:cNvCxnSpPr>
            <p:nvPr/>
          </p:nvCxnSpPr>
          <p:spPr>
            <a:xfrm>
              <a:off x="9876700" y="1986394"/>
              <a:ext cx="45448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Verbinder: gewinkelt 43">
              <a:extLst>
                <a:ext uri="{FF2B5EF4-FFF2-40B4-BE49-F238E27FC236}">
                  <a16:creationId xmlns:a16="http://schemas.microsoft.com/office/drawing/2014/main" id="{9A0FED00-6D29-4AD4-B183-9AC7D7DB8CAC}"/>
                </a:ext>
              </a:extLst>
            </p:cNvPr>
            <p:cNvCxnSpPr>
              <a:stCxn id="36" idx="0"/>
              <a:endCxn id="30" idx="0"/>
            </p:cNvCxnSpPr>
            <p:nvPr/>
          </p:nvCxnSpPr>
          <p:spPr>
            <a:xfrm rot="16200000" flipV="1">
              <a:off x="5093680" y="-2257817"/>
              <a:ext cx="9721" cy="8015886"/>
            </a:xfrm>
            <a:prstGeom prst="bentConnector3">
              <a:avLst>
                <a:gd name="adj1" fmla="val 3685717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87E41F69-B885-441E-B407-C3D1550947CB}"/>
                </a:ext>
              </a:extLst>
            </p:cNvPr>
            <p:cNvSpPr/>
            <p:nvPr/>
          </p:nvSpPr>
          <p:spPr>
            <a:xfrm>
              <a:off x="311329" y="2489304"/>
              <a:ext cx="3553456" cy="29995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preparation</a:t>
              </a: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017F5081-A380-4836-AC36-20ADC32F393B}"/>
                </a:ext>
              </a:extLst>
            </p:cNvPr>
            <p:cNvSpPr/>
            <p:nvPr/>
          </p:nvSpPr>
          <p:spPr>
            <a:xfrm>
              <a:off x="4319273" y="2489304"/>
              <a:ext cx="1549484" cy="2999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/>
                <a:t>RO1</a:t>
              </a:r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172C840B-977D-4DF1-ACA1-1DB25F56ED08}"/>
                </a:ext>
              </a:extLst>
            </p:cNvPr>
            <p:cNvSpPr/>
            <p:nvPr/>
          </p:nvSpPr>
          <p:spPr>
            <a:xfrm>
              <a:off x="6323243" y="2489304"/>
              <a:ext cx="1549484" cy="2999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/>
                <a:t>RO2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D777B7BE-8F3B-42BF-9218-9CFB86E45271}"/>
                </a:ext>
              </a:extLst>
            </p:cNvPr>
            <p:cNvSpPr/>
            <p:nvPr/>
          </p:nvSpPr>
          <p:spPr>
            <a:xfrm>
              <a:off x="8327214" y="2487397"/>
              <a:ext cx="1549484" cy="2999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/>
                <a:t>RO3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90FAC725-B08F-4971-B1CF-B1181C3249AA}"/>
                </a:ext>
              </a:extLst>
            </p:cNvPr>
            <p:cNvSpPr/>
            <p:nvPr/>
          </p:nvSpPr>
          <p:spPr>
            <a:xfrm>
              <a:off x="10331185" y="2487397"/>
              <a:ext cx="1549484" cy="2999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follow-up</a:t>
              </a:r>
            </a:p>
          </p:txBody>
        </p: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8D766CAD-02B0-4933-8553-ED8833BF214D}"/>
                </a:ext>
              </a:extLst>
            </p:cNvPr>
            <p:cNvCxnSpPr>
              <a:cxnSpLocks/>
            </p:cNvCxnSpPr>
            <p:nvPr/>
          </p:nvCxnSpPr>
          <p:spPr>
            <a:xfrm>
              <a:off x="1860814" y="1853083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56E160BC-A52A-491F-8F83-B3F56A1BB4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0814" y="2119719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071C8A85-DB05-440B-97CD-EF15E4A39B63}"/>
                </a:ext>
              </a:extLst>
            </p:cNvPr>
            <p:cNvCxnSpPr>
              <a:cxnSpLocks/>
            </p:cNvCxnSpPr>
            <p:nvPr/>
          </p:nvCxnSpPr>
          <p:spPr>
            <a:xfrm>
              <a:off x="5868757" y="1853077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1FFDDE7B-B7A8-4CAE-93D8-A5E2CF07B5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8757" y="2119712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Textfeld 54">
            <a:extLst>
              <a:ext uri="{FF2B5EF4-FFF2-40B4-BE49-F238E27FC236}">
                <a16:creationId xmlns:a16="http://schemas.microsoft.com/office/drawing/2014/main" id="{0BB656BB-9735-4497-AB1C-3396C8E15627}"/>
              </a:ext>
            </a:extLst>
          </p:cNvPr>
          <p:cNvSpPr txBox="1"/>
          <p:nvPr/>
        </p:nvSpPr>
        <p:spPr>
          <a:xfrm>
            <a:off x="188155" y="3863559"/>
            <a:ext cx="1181568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Business Understanding (</a:t>
            </a:r>
            <a:r>
              <a:rPr lang="de-DE" sz="2400" dirty="0" err="1"/>
              <a:t>preparation</a:t>
            </a:r>
            <a:r>
              <a:rPr lang="de-DE" sz="2400" dirty="0"/>
              <a:t>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general familiarization with the topic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formulation of research objectives</a:t>
            </a:r>
            <a:endParaRPr lang="de-DE" sz="24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2D0E33C-68AA-4CDD-BDD9-C043158559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619" y="3566499"/>
            <a:ext cx="2102224" cy="2102224"/>
          </a:xfrm>
          <a:prstGeom prst="rect">
            <a:avLst/>
          </a:prstGeom>
        </p:spPr>
      </p:pic>
      <p:sp>
        <p:nvSpPr>
          <p:cNvPr id="35" name="Rechteck 34">
            <a:extLst>
              <a:ext uri="{FF2B5EF4-FFF2-40B4-BE49-F238E27FC236}">
                <a16:creationId xmlns:a16="http://schemas.microsoft.com/office/drawing/2014/main" id="{68CF238C-DA8A-452A-81B4-18CF87ABEA30}"/>
              </a:ext>
            </a:extLst>
          </p:cNvPr>
          <p:cNvSpPr/>
          <p:nvPr/>
        </p:nvSpPr>
        <p:spPr>
          <a:xfrm>
            <a:off x="9346221" y="6143354"/>
            <a:ext cx="28457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/>
              <a:t>(source of the icon see bibliography)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AAB07589-B525-45B2-8BF4-A71B308AFDA2}"/>
              </a:ext>
            </a:extLst>
          </p:cNvPr>
          <p:cNvSpPr txBox="1"/>
          <p:nvPr/>
        </p:nvSpPr>
        <p:spPr>
          <a:xfrm>
            <a:off x="188156" y="114478"/>
            <a:ext cx="6022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Goal and approach | </a:t>
            </a:r>
            <a:r>
              <a:rPr lang="de-DE" sz="3200" dirty="0" err="1"/>
              <a:t>Methodology</a:t>
            </a:r>
            <a:endParaRPr lang="de-DE" sz="3200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850C2C67-563A-4143-8ED5-773CA08B8901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3FE9C1E7-833E-4384-9D8C-A9103ED3AB06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77B41741-880B-4B03-8B7C-15FDA672ED5B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18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AD974D74-498F-43AD-B8C8-E8B451C7C6DE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pic>
        <p:nvPicPr>
          <p:cNvPr id="59" name="Grafik 58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D05BC3A0-7628-4A52-BEEA-C99627D68E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graphicFrame>
        <p:nvGraphicFramePr>
          <p:cNvPr id="60" name="Tabelle 59">
            <a:extLst>
              <a:ext uri="{FF2B5EF4-FFF2-40B4-BE49-F238E27FC236}">
                <a16:creationId xmlns:a16="http://schemas.microsoft.com/office/drawing/2014/main" id="{6C43A6F3-CCD0-470A-A161-942067085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369354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838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42930C7A-93E1-4D9A-B6F7-4DC81257949D}"/>
              </a:ext>
            </a:extLst>
          </p:cNvPr>
          <p:cNvGrpSpPr/>
          <p:nvPr/>
        </p:nvGrpSpPr>
        <p:grpSpPr>
          <a:xfrm>
            <a:off x="311329" y="1745265"/>
            <a:ext cx="11569342" cy="1043996"/>
            <a:chOff x="311329" y="1745265"/>
            <a:chExt cx="11569342" cy="1043996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D01549AC-109E-4F68-85B8-9EE21BFF0A34}"/>
                </a:ext>
              </a:extLst>
            </p:cNvPr>
            <p:cNvSpPr/>
            <p:nvPr/>
          </p:nvSpPr>
          <p:spPr>
            <a:xfrm>
              <a:off x="311330" y="1750125"/>
              <a:ext cx="1549484" cy="47255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/>
                <a:t>Business Understanding</a:t>
              </a: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64B52C00-649B-4972-AC81-D5AC603D566E}"/>
                </a:ext>
              </a:extLst>
            </p:cNvPr>
            <p:cNvSpPr/>
            <p:nvPr/>
          </p:nvSpPr>
          <p:spPr>
            <a:xfrm>
              <a:off x="2315301" y="1750126"/>
              <a:ext cx="1549484" cy="472550"/>
            </a:xfrm>
            <a:prstGeom prst="rect">
              <a:avLst/>
            </a:prstGeom>
            <a:solidFill>
              <a:srgbClr val="92D050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/>
                <a:t>Data </a:t>
              </a:r>
            </a:p>
            <a:p>
              <a:pPr algn="ctr"/>
              <a:r>
                <a:rPr lang="de-DE" sz="1600" b="1" dirty="0"/>
                <a:t>Understanding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C1808740-044A-452F-965D-5ED7D2850F77}"/>
                </a:ext>
              </a:extLst>
            </p:cNvPr>
            <p:cNvSpPr/>
            <p:nvPr/>
          </p:nvSpPr>
          <p:spPr>
            <a:xfrm>
              <a:off x="4319273" y="1750125"/>
              <a:ext cx="1549484" cy="472538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/>
                <a:t>Data</a:t>
              </a:r>
            </a:p>
            <a:p>
              <a:pPr algn="ctr"/>
              <a:r>
                <a:rPr lang="de-DE" sz="1600" b="1" dirty="0"/>
                <a:t>Preparation</a:t>
              </a: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EC24C6A5-4A07-4166-A426-2A6A2F1AE5C1}"/>
                </a:ext>
              </a:extLst>
            </p:cNvPr>
            <p:cNvSpPr/>
            <p:nvPr/>
          </p:nvSpPr>
          <p:spPr>
            <a:xfrm>
              <a:off x="6323244" y="1750126"/>
              <a:ext cx="1549484" cy="47253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Modeling</a:t>
              </a: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3293748E-89F6-4170-B586-85F561A49A35}"/>
                </a:ext>
              </a:extLst>
            </p:cNvPr>
            <p:cNvSpPr/>
            <p:nvPr/>
          </p:nvSpPr>
          <p:spPr>
            <a:xfrm>
              <a:off x="8327215" y="1750125"/>
              <a:ext cx="1549484" cy="47253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Evaluation</a:t>
              </a:r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A6996AFD-0263-4E0A-AADD-D1DB21185E85}"/>
                </a:ext>
              </a:extLst>
            </p:cNvPr>
            <p:cNvSpPr/>
            <p:nvPr/>
          </p:nvSpPr>
          <p:spPr>
            <a:xfrm>
              <a:off x="10331187" y="1750126"/>
              <a:ext cx="1549484" cy="472536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Deployment</a:t>
              </a:r>
            </a:p>
          </p:txBody>
        </p: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2C9909B6-BD4B-4C30-8B58-2E774708A5EB}"/>
                </a:ext>
              </a:extLst>
            </p:cNvPr>
            <p:cNvCxnSpPr>
              <a:stCxn id="32" idx="3"/>
              <a:endCxn id="33" idx="1"/>
            </p:cNvCxnSpPr>
            <p:nvPr/>
          </p:nvCxnSpPr>
          <p:spPr>
            <a:xfrm flipV="1">
              <a:off x="3864785" y="1986395"/>
              <a:ext cx="454487" cy="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69E6795C-A6DF-4EA7-A577-A34AF7F63DDE}"/>
                </a:ext>
              </a:extLst>
            </p:cNvPr>
            <p:cNvCxnSpPr>
              <a:stCxn id="34" idx="3"/>
              <a:endCxn id="36" idx="1"/>
            </p:cNvCxnSpPr>
            <p:nvPr/>
          </p:nvCxnSpPr>
          <p:spPr>
            <a:xfrm flipV="1">
              <a:off x="7872728" y="1986394"/>
              <a:ext cx="454487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60F1DF77-F1B0-4369-AB2E-DE0B3C69903D}"/>
                </a:ext>
              </a:extLst>
            </p:cNvPr>
            <p:cNvCxnSpPr>
              <a:stCxn id="36" idx="3"/>
              <a:endCxn id="38" idx="1"/>
            </p:cNvCxnSpPr>
            <p:nvPr/>
          </p:nvCxnSpPr>
          <p:spPr>
            <a:xfrm>
              <a:off x="9876700" y="1986394"/>
              <a:ext cx="45448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Verbinder: gewinkelt 43">
              <a:extLst>
                <a:ext uri="{FF2B5EF4-FFF2-40B4-BE49-F238E27FC236}">
                  <a16:creationId xmlns:a16="http://schemas.microsoft.com/office/drawing/2014/main" id="{9A0FED00-6D29-4AD4-B183-9AC7D7DB8CAC}"/>
                </a:ext>
              </a:extLst>
            </p:cNvPr>
            <p:cNvCxnSpPr>
              <a:stCxn id="36" idx="0"/>
              <a:endCxn id="30" idx="0"/>
            </p:cNvCxnSpPr>
            <p:nvPr/>
          </p:nvCxnSpPr>
          <p:spPr>
            <a:xfrm rot="16200000" flipV="1">
              <a:off x="5093680" y="-2257817"/>
              <a:ext cx="9721" cy="8015886"/>
            </a:xfrm>
            <a:prstGeom prst="bentConnector3">
              <a:avLst>
                <a:gd name="adj1" fmla="val 3685717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87E41F69-B885-441E-B407-C3D1550947CB}"/>
                </a:ext>
              </a:extLst>
            </p:cNvPr>
            <p:cNvSpPr/>
            <p:nvPr/>
          </p:nvSpPr>
          <p:spPr>
            <a:xfrm>
              <a:off x="311329" y="2489304"/>
              <a:ext cx="3553456" cy="29995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preparation</a:t>
              </a:r>
              <a:endParaRPr lang="de-DE" dirty="0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017F5081-A380-4836-AC36-20ADC32F393B}"/>
                </a:ext>
              </a:extLst>
            </p:cNvPr>
            <p:cNvSpPr/>
            <p:nvPr/>
          </p:nvSpPr>
          <p:spPr>
            <a:xfrm>
              <a:off x="4319273" y="2489304"/>
              <a:ext cx="1549484" cy="2999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RO1</a:t>
              </a:r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172C840B-977D-4DF1-ACA1-1DB25F56ED08}"/>
                </a:ext>
              </a:extLst>
            </p:cNvPr>
            <p:cNvSpPr/>
            <p:nvPr/>
          </p:nvSpPr>
          <p:spPr>
            <a:xfrm>
              <a:off x="6323243" y="2489304"/>
              <a:ext cx="1549484" cy="2999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RO2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D777B7BE-8F3B-42BF-9218-9CFB86E45271}"/>
                </a:ext>
              </a:extLst>
            </p:cNvPr>
            <p:cNvSpPr/>
            <p:nvPr/>
          </p:nvSpPr>
          <p:spPr>
            <a:xfrm>
              <a:off x="8327214" y="2487397"/>
              <a:ext cx="1549484" cy="2999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RO3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90FAC725-B08F-4971-B1CF-B1181C3249AA}"/>
                </a:ext>
              </a:extLst>
            </p:cNvPr>
            <p:cNvSpPr/>
            <p:nvPr/>
          </p:nvSpPr>
          <p:spPr>
            <a:xfrm>
              <a:off x="10331185" y="2487397"/>
              <a:ext cx="1549484" cy="2999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follow-up</a:t>
              </a:r>
            </a:p>
          </p:txBody>
        </p: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8D766CAD-02B0-4933-8553-ED8833BF214D}"/>
                </a:ext>
              </a:extLst>
            </p:cNvPr>
            <p:cNvCxnSpPr>
              <a:cxnSpLocks/>
            </p:cNvCxnSpPr>
            <p:nvPr/>
          </p:nvCxnSpPr>
          <p:spPr>
            <a:xfrm>
              <a:off x="1860814" y="1853083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56E160BC-A52A-491F-8F83-B3F56A1BB4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0814" y="2119719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071C8A85-DB05-440B-97CD-EF15E4A39B63}"/>
                </a:ext>
              </a:extLst>
            </p:cNvPr>
            <p:cNvCxnSpPr>
              <a:cxnSpLocks/>
            </p:cNvCxnSpPr>
            <p:nvPr/>
          </p:nvCxnSpPr>
          <p:spPr>
            <a:xfrm>
              <a:off x="5868757" y="1853077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1FFDDE7B-B7A8-4CAE-93D8-A5E2CF07B5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8757" y="2119712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Textfeld 54">
            <a:extLst>
              <a:ext uri="{FF2B5EF4-FFF2-40B4-BE49-F238E27FC236}">
                <a16:creationId xmlns:a16="http://schemas.microsoft.com/office/drawing/2014/main" id="{0BB656BB-9735-4497-AB1C-3396C8E15627}"/>
              </a:ext>
            </a:extLst>
          </p:cNvPr>
          <p:cNvSpPr txBox="1"/>
          <p:nvPr/>
        </p:nvSpPr>
        <p:spPr>
          <a:xfrm>
            <a:off x="188155" y="3863559"/>
            <a:ext cx="1181568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Data Understanding (</a:t>
            </a:r>
            <a:r>
              <a:rPr lang="de-DE" sz="2400" dirty="0" err="1"/>
              <a:t>preparation</a:t>
            </a:r>
            <a:r>
              <a:rPr lang="de-DE" sz="2400" dirty="0"/>
              <a:t>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search + review of relevant data and ready-made data sets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search focus: Git repositories</a:t>
            </a:r>
            <a:endParaRPr lang="de-DE" sz="24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ADD64D8-B0F2-4A2A-BAD0-DF2D90DAAE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443" y="3566411"/>
            <a:ext cx="2102400" cy="2102400"/>
          </a:xfrm>
          <a:prstGeom prst="rect">
            <a:avLst/>
          </a:prstGeom>
        </p:spPr>
      </p:pic>
      <p:sp>
        <p:nvSpPr>
          <p:cNvPr id="35" name="Rechteck 34">
            <a:extLst>
              <a:ext uri="{FF2B5EF4-FFF2-40B4-BE49-F238E27FC236}">
                <a16:creationId xmlns:a16="http://schemas.microsoft.com/office/drawing/2014/main" id="{9F3DCAF8-7A1F-4593-BFA6-B3BF69B676D9}"/>
              </a:ext>
            </a:extLst>
          </p:cNvPr>
          <p:cNvSpPr/>
          <p:nvPr/>
        </p:nvSpPr>
        <p:spPr>
          <a:xfrm>
            <a:off x="9346221" y="6143354"/>
            <a:ext cx="28457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/>
              <a:t>(source of the icon see bibliography)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D17B9AE4-02BD-4986-B8C2-967EBC2877A4}"/>
              </a:ext>
            </a:extLst>
          </p:cNvPr>
          <p:cNvSpPr txBox="1"/>
          <p:nvPr/>
        </p:nvSpPr>
        <p:spPr>
          <a:xfrm>
            <a:off x="188156" y="114478"/>
            <a:ext cx="6022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Goal and approach | </a:t>
            </a:r>
            <a:r>
              <a:rPr lang="de-DE" sz="3200" dirty="0" err="1"/>
              <a:t>Methodology</a:t>
            </a:r>
            <a:endParaRPr lang="de-DE" sz="3200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293DA206-CDB8-442B-B22E-B141772A1C05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688A9D6D-037A-435B-9B00-F1D111E8C5CB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891B41C-1F52-4325-9AB1-B88F4E4B1917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18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D4C1EA53-27FB-4F12-9F5D-7A2AC2B9E2B5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pic>
        <p:nvPicPr>
          <p:cNvPr id="59" name="Grafik 58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53C1C528-2571-4F41-BA7F-1DA8B089FD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graphicFrame>
        <p:nvGraphicFramePr>
          <p:cNvPr id="60" name="Tabelle 59">
            <a:extLst>
              <a:ext uri="{FF2B5EF4-FFF2-40B4-BE49-F238E27FC236}">
                <a16:creationId xmlns:a16="http://schemas.microsoft.com/office/drawing/2014/main" id="{9D1E6EF6-B3C0-4D5C-BDB0-E68DEAAEB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369354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5575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CF3380FB-BF2F-4D73-A388-8A9BC9305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C1C0D38-C99D-4D8D-85F5-AE3A8F0899EB}"/>
              </a:ext>
            </a:extLst>
          </p:cNvPr>
          <p:cNvGrpSpPr/>
          <p:nvPr/>
        </p:nvGrpSpPr>
        <p:grpSpPr>
          <a:xfrm>
            <a:off x="0" y="2219325"/>
            <a:ext cx="12192000" cy="2419350"/>
            <a:chOff x="0" y="2219325"/>
            <a:chExt cx="12192000" cy="241935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ACAAC4D-C273-45A9-978E-6750E47A4BF5}"/>
                </a:ext>
              </a:extLst>
            </p:cNvPr>
            <p:cNvSpPr/>
            <p:nvPr/>
          </p:nvSpPr>
          <p:spPr>
            <a:xfrm>
              <a:off x="0" y="2219325"/>
              <a:ext cx="12192000" cy="24193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87CAD62-0C8B-4621-A8EB-84F28524933D}"/>
                </a:ext>
              </a:extLst>
            </p:cNvPr>
            <p:cNvSpPr/>
            <p:nvPr/>
          </p:nvSpPr>
          <p:spPr>
            <a:xfrm>
              <a:off x="0" y="2600325"/>
              <a:ext cx="1914525" cy="16573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5F3070FE-1C44-4F4C-AEFE-D72618C935D3}"/>
                </a:ext>
              </a:extLst>
            </p:cNvPr>
            <p:cNvSpPr txBox="1"/>
            <p:nvPr/>
          </p:nvSpPr>
          <p:spPr>
            <a:xfrm>
              <a:off x="2295525" y="3105832"/>
              <a:ext cx="52468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b="1" dirty="0" err="1"/>
                <a:t>Introduction</a:t>
              </a:r>
              <a:r>
                <a:rPr lang="de-DE" sz="3600" b="1" dirty="0"/>
                <a:t> &amp; Motivation</a:t>
              </a:r>
            </a:p>
          </p:txBody>
        </p: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69703363-2AF4-4FE8-9857-8BFEE3BB153F}"/>
              </a:ext>
            </a:extLst>
          </p:cNvPr>
          <p:cNvSpPr txBox="1"/>
          <p:nvPr/>
        </p:nvSpPr>
        <p:spPr>
          <a:xfrm>
            <a:off x="722262" y="3044278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367AED1-7FB4-40B7-AA92-BC742AE68EC3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2</a:t>
            </a: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986DE904-0A4D-4FD8-BC23-E653A6011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930987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776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42930C7A-93E1-4D9A-B6F7-4DC81257949D}"/>
              </a:ext>
            </a:extLst>
          </p:cNvPr>
          <p:cNvGrpSpPr/>
          <p:nvPr/>
        </p:nvGrpSpPr>
        <p:grpSpPr>
          <a:xfrm>
            <a:off x="311329" y="1745265"/>
            <a:ext cx="11569342" cy="1043996"/>
            <a:chOff x="311329" y="1745265"/>
            <a:chExt cx="11569342" cy="1043996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D01549AC-109E-4F68-85B8-9EE21BFF0A34}"/>
                </a:ext>
              </a:extLst>
            </p:cNvPr>
            <p:cNvSpPr/>
            <p:nvPr/>
          </p:nvSpPr>
          <p:spPr>
            <a:xfrm>
              <a:off x="311330" y="1750125"/>
              <a:ext cx="1549484" cy="47255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/>
                <a:t>Business Understanding</a:t>
              </a: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64B52C00-649B-4972-AC81-D5AC603D566E}"/>
                </a:ext>
              </a:extLst>
            </p:cNvPr>
            <p:cNvSpPr/>
            <p:nvPr/>
          </p:nvSpPr>
          <p:spPr>
            <a:xfrm>
              <a:off x="2315301" y="1750126"/>
              <a:ext cx="1549484" cy="47255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/>
                <a:t>Data </a:t>
              </a:r>
            </a:p>
            <a:p>
              <a:pPr algn="ctr"/>
              <a:r>
                <a:rPr lang="de-DE" sz="1600" b="1" dirty="0"/>
                <a:t>Understanding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C1808740-044A-452F-965D-5ED7D2850F77}"/>
                </a:ext>
              </a:extLst>
            </p:cNvPr>
            <p:cNvSpPr/>
            <p:nvPr/>
          </p:nvSpPr>
          <p:spPr>
            <a:xfrm>
              <a:off x="4319273" y="1750125"/>
              <a:ext cx="1549484" cy="472538"/>
            </a:xfrm>
            <a:prstGeom prst="rect">
              <a:avLst/>
            </a:prstGeom>
            <a:solidFill>
              <a:srgbClr val="92D050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/>
                <a:t>Data</a:t>
              </a:r>
            </a:p>
            <a:p>
              <a:pPr algn="ctr"/>
              <a:r>
                <a:rPr lang="de-DE" sz="1600" b="1" dirty="0"/>
                <a:t>Preparation</a:t>
              </a: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EC24C6A5-4A07-4166-A426-2A6A2F1AE5C1}"/>
                </a:ext>
              </a:extLst>
            </p:cNvPr>
            <p:cNvSpPr/>
            <p:nvPr/>
          </p:nvSpPr>
          <p:spPr>
            <a:xfrm>
              <a:off x="6323244" y="1750126"/>
              <a:ext cx="1549484" cy="47253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Modeling</a:t>
              </a: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3293748E-89F6-4170-B586-85F561A49A35}"/>
                </a:ext>
              </a:extLst>
            </p:cNvPr>
            <p:cNvSpPr/>
            <p:nvPr/>
          </p:nvSpPr>
          <p:spPr>
            <a:xfrm>
              <a:off x="8327215" y="1750125"/>
              <a:ext cx="1549484" cy="47253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Evaluation</a:t>
              </a:r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A6996AFD-0263-4E0A-AADD-D1DB21185E85}"/>
                </a:ext>
              </a:extLst>
            </p:cNvPr>
            <p:cNvSpPr/>
            <p:nvPr/>
          </p:nvSpPr>
          <p:spPr>
            <a:xfrm>
              <a:off x="10331187" y="1750126"/>
              <a:ext cx="1549484" cy="472536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Deployment</a:t>
              </a:r>
            </a:p>
          </p:txBody>
        </p: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2C9909B6-BD4B-4C30-8B58-2E774708A5EB}"/>
                </a:ext>
              </a:extLst>
            </p:cNvPr>
            <p:cNvCxnSpPr>
              <a:stCxn id="32" idx="3"/>
              <a:endCxn id="33" idx="1"/>
            </p:cNvCxnSpPr>
            <p:nvPr/>
          </p:nvCxnSpPr>
          <p:spPr>
            <a:xfrm flipV="1">
              <a:off x="3864785" y="1986395"/>
              <a:ext cx="454487" cy="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69E6795C-A6DF-4EA7-A577-A34AF7F63DDE}"/>
                </a:ext>
              </a:extLst>
            </p:cNvPr>
            <p:cNvCxnSpPr>
              <a:stCxn id="34" idx="3"/>
              <a:endCxn id="36" idx="1"/>
            </p:cNvCxnSpPr>
            <p:nvPr/>
          </p:nvCxnSpPr>
          <p:spPr>
            <a:xfrm flipV="1">
              <a:off x="7872728" y="1986394"/>
              <a:ext cx="454487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60F1DF77-F1B0-4369-AB2E-DE0B3C69903D}"/>
                </a:ext>
              </a:extLst>
            </p:cNvPr>
            <p:cNvCxnSpPr>
              <a:stCxn id="36" idx="3"/>
              <a:endCxn id="38" idx="1"/>
            </p:cNvCxnSpPr>
            <p:nvPr/>
          </p:nvCxnSpPr>
          <p:spPr>
            <a:xfrm>
              <a:off x="9876700" y="1986394"/>
              <a:ext cx="45448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Verbinder: gewinkelt 43">
              <a:extLst>
                <a:ext uri="{FF2B5EF4-FFF2-40B4-BE49-F238E27FC236}">
                  <a16:creationId xmlns:a16="http://schemas.microsoft.com/office/drawing/2014/main" id="{9A0FED00-6D29-4AD4-B183-9AC7D7DB8CAC}"/>
                </a:ext>
              </a:extLst>
            </p:cNvPr>
            <p:cNvCxnSpPr>
              <a:stCxn id="36" idx="0"/>
              <a:endCxn id="30" idx="0"/>
            </p:cNvCxnSpPr>
            <p:nvPr/>
          </p:nvCxnSpPr>
          <p:spPr>
            <a:xfrm rot="16200000" flipV="1">
              <a:off x="5093680" y="-2257817"/>
              <a:ext cx="9721" cy="8015886"/>
            </a:xfrm>
            <a:prstGeom prst="bentConnector3">
              <a:avLst>
                <a:gd name="adj1" fmla="val 3685717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87E41F69-B885-441E-B407-C3D1550947CB}"/>
                </a:ext>
              </a:extLst>
            </p:cNvPr>
            <p:cNvSpPr/>
            <p:nvPr/>
          </p:nvSpPr>
          <p:spPr>
            <a:xfrm>
              <a:off x="311329" y="2489304"/>
              <a:ext cx="3553456" cy="29995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preparation</a:t>
              </a:r>
              <a:endParaRPr lang="de-DE" dirty="0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017F5081-A380-4836-AC36-20ADC32F393B}"/>
                </a:ext>
              </a:extLst>
            </p:cNvPr>
            <p:cNvSpPr/>
            <p:nvPr/>
          </p:nvSpPr>
          <p:spPr>
            <a:xfrm>
              <a:off x="4319273" y="2489304"/>
              <a:ext cx="1549484" cy="29995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RO1</a:t>
              </a:r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172C840B-977D-4DF1-ACA1-1DB25F56ED08}"/>
                </a:ext>
              </a:extLst>
            </p:cNvPr>
            <p:cNvSpPr/>
            <p:nvPr/>
          </p:nvSpPr>
          <p:spPr>
            <a:xfrm>
              <a:off x="6323243" y="2489304"/>
              <a:ext cx="1549484" cy="2999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RO2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D777B7BE-8F3B-42BF-9218-9CFB86E45271}"/>
                </a:ext>
              </a:extLst>
            </p:cNvPr>
            <p:cNvSpPr/>
            <p:nvPr/>
          </p:nvSpPr>
          <p:spPr>
            <a:xfrm>
              <a:off x="8327214" y="2487397"/>
              <a:ext cx="1549484" cy="2999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RO3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90FAC725-B08F-4971-B1CF-B1181C3249AA}"/>
                </a:ext>
              </a:extLst>
            </p:cNvPr>
            <p:cNvSpPr/>
            <p:nvPr/>
          </p:nvSpPr>
          <p:spPr>
            <a:xfrm>
              <a:off x="10331185" y="2487397"/>
              <a:ext cx="1549484" cy="2999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follow-up</a:t>
              </a:r>
            </a:p>
          </p:txBody>
        </p: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8D766CAD-02B0-4933-8553-ED8833BF214D}"/>
                </a:ext>
              </a:extLst>
            </p:cNvPr>
            <p:cNvCxnSpPr>
              <a:cxnSpLocks/>
            </p:cNvCxnSpPr>
            <p:nvPr/>
          </p:nvCxnSpPr>
          <p:spPr>
            <a:xfrm>
              <a:off x="1860814" y="1853083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56E160BC-A52A-491F-8F83-B3F56A1BB4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0814" y="2119719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071C8A85-DB05-440B-97CD-EF15E4A39B63}"/>
                </a:ext>
              </a:extLst>
            </p:cNvPr>
            <p:cNvCxnSpPr>
              <a:cxnSpLocks/>
            </p:cNvCxnSpPr>
            <p:nvPr/>
          </p:nvCxnSpPr>
          <p:spPr>
            <a:xfrm>
              <a:off x="5868757" y="1853077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1FFDDE7B-B7A8-4CAE-93D8-A5E2CF07B5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8757" y="2119712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Textfeld 54">
            <a:extLst>
              <a:ext uri="{FF2B5EF4-FFF2-40B4-BE49-F238E27FC236}">
                <a16:creationId xmlns:a16="http://schemas.microsoft.com/office/drawing/2014/main" id="{0BB656BB-9735-4497-AB1C-3396C8E15627}"/>
              </a:ext>
            </a:extLst>
          </p:cNvPr>
          <p:cNvSpPr txBox="1"/>
          <p:nvPr/>
        </p:nvSpPr>
        <p:spPr>
          <a:xfrm>
            <a:off x="188155" y="3863559"/>
            <a:ext cx="1181568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Data Preparation (research objective 1)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processes for optimizing the data set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creation of the final data set</a:t>
            </a:r>
            <a:endParaRPr lang="de-DE" sz="24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2781F10-6C3B-4A6E-8501-C8E367F4B5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443" y="3566411"/>
            <a:ext cx="2102400" cy="2102400"/>
          </a:xfrm>
          <a:prstGeom prst="rect">
            <a:avLst/>
          </a:prstGeom>
        </p:spPr>
      </p:pic>
      <p:sp>
        <p:nvSpPr>
          <p:cNvPr id="35" name="Rechteck 34">
            <a:extLst>
              <a:ext uri="{FF2B5EF4-FFF2-40B4-BE49-F238E27FC236}">
                <a16:creationId xmlns:a16="http://schemas.microsoft.com/office/drawing/2014/main" id="{2EBFEC74-9B00-440A-894D-33563E112772}"/>
              </a:ext>
            </a:extLst>
          </p:cNvPr>
          <p:cNvSpPr/>
          <p:nvPr/>
        </p:nvSpPr>
        <p:spPr>
          <a:xfrm>
            <a:off x="9346221" y="6143354"/>
            <a:ext cx="28457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/>
              <a:t>(source of the icon see bibliography)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D0C339B6-0236-44BE-8526-39252BCD8BFA}"/>
              </a:ext>
            </a:extLst>
          </p:cNvPr>
          <p:cNvSpPr txBox="1"/>
          <p:nvPr/>
        </p:nvSpPr>
        <p:spPr>
          <a:xfrm>
            <a:off x="188156" y="114478"/>
            <a:ext cx="6022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Goal and approach | </a:t>
            </a:r>
            <a:r>
              <a:rPr lang="de-DE" sz="3200" dirty="0" err="1"/>
              <a:t>Methodology</a:t>
            </a:r>
            <a:endParaRPr lang="de-DE" sz="3200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F23E3276-E72C-498E-872A-80CC494A225E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D1F6FB78-7E01-4E42-B949-023E9A684F75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268F1E98-48EE-45DF-81FD-BCBB679CD93D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18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0713F6D-B8ED-467D-88DA-A1AE4875192E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pic>
        <p:nvPicPr>
          <p:cNvPr id="59" name="Grafik 58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DFB7B7B6-0E22-4722-92AC-CE3B551BE8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graphicFrame>
        <p:nvGraphicFramePr>
          <p:cNvPr id="60" name="Tabelle 59">
            <a:extLst>
              <a:ext uri="{FF2B5EF4-FFF2-40B4-BE49-F238E27FC236}">
                <a16:creationId xmlns:a16="http://schemas.microsoft.com/office/drawing/2014/main" id="{92A5CAAB-C938-4C9C-AC5C-7B3704148F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369354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063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42930C7A-93E1-4D9A-B6F7-4DC81257949D}"/>
              </a:ext>
            </a:extLst>
          </p:cNvPr>
          <p:cNvGrpSpPr/>
          <p:nvPr/>
        </p:nvGrpSpPr>
        <p:grpSpPr>
          <a:xfrm>
            <a:off x="311329" y="1745265"/>
            <a:ext cx="11569342" cy="1043996"/>
            <a:chOff x="311329" y="1745265"/>
            <a:chExt cx="11569342" cy="1043996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D01549AC-109E-4F68-85B8-9EE21BFF0A34}"/>
                </a:ext>
              </a:extLst>
            </p:cNvPr>
            <p:cNvSpPr/>
            <p:nvPr/>
          </p:nvSpPr>
          <p:spPr>
            <a:xfrm>
              <a:off x="311330" y="1750125"/>
              <a:ext cx="1549484" cy="47255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/>
                <a:t>Business Understanding</a:t>
              </a: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64B52C00-649B-4972-AC81-D5AC603D566E}"/>
                </a:ext>
              </a:extLst>
            </p:cNvPr>
            <p:cNvSpPr/>
            <p:nvPr/>
          </p:nvSpPr>
          <p:spPr>
            <a:xfrm>
              <a:off x="2315301" y="1750126"/>
              <a:ext cx="1549484" cy="47255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/>
                <a:t>Data </a:t>
              </a:r>
            </a:p>
            <a:p>
              <a:pPr algn="ctr"/>
              <a:r>
                <a:rPr lang="de-DE" sz="1600" b="1" dirty="0"/>
                <a:t>Understanding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C1808740-044A-452F-965D-5ED7D2850F77}"/>
                </a:ext>
              </a:extLst>
            </p:cNvPr>
            <p:cNvSpPr/>
            <p:nvPr/>
          </p:nvSpPr>
          <p:spPr>
            <a:xfrm>
              <a:off x="4319273" y="1750125"/>
              <a:ext cx="1549484" cy="472538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/>
                <a:t>Data</a:t>
              </a:r>
            </a:p>
            <a:p>
              <a:pPr algn="ctr"/>
              <a:r>
                <a:rPr lang="de-DE" sz="1600" b="1" dirty="0"/>
                <a:t>Preparation</a:t>
              </a: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EC24C6A5-4A07-4166-A426-2A6A2F1AE5C1}"/>
                </a:ext>
              </a:extLst>
            </p:cNvPr>
            <p:cNvSpPr/>
            <p:nvPr/>
          </p:nvSpPr>
          <p:spPr>
            <a:xfrm>
              <a:off x="6323244" y="1750126"/>
              <a:ext cx="1549484" cy="472537"/>
            </a:xfrm>
            <a:prstGeom prst="rect">
              <a:avLst/>
            </a:prstGeom>
            <a:solidFill>
              <a:srgbClr val="92D050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Modeling</a:t>
              </a: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3293748E-89F6-4170-B586-85F561A49A35}"/>
                </a:ext>
              </a:extLst>
            </p:cNvPr>
            <p:cNvSpPr/>
            <p:nvPr/>
          </p:nvSpPr>
          <p:spPr>
            <a:xfrm>
              <a:off x="8327215" y="1750125"/>
              <a:ext cx="1549484" cy="47253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Evaluation</a:t>
              </a:r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A6996AFD-0263-4E0A-AADD-D1DB21185E85}"/>
                </a:ext>
              </a:extLst>
            </p:cNvPr>
            <p:cNvSpPr/>
            <p:nvPr/>
          </p:nvSpPr>
          <p:spPr>
            <a:xfrm>
              <a:off x="10331187" y="1750126"/>
              <a:ext cx="1549484" cy="472536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Deployment</a:t>
              </a:r>
            </a:p>
          </p:txBody>
        </p: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2C9909B6-BD4B-4C30-8B58-2E774708A5EB}"/>
                </a:ext>
              </a:extLst>
            </p:cNvPr>
            <p:cNvCxnSpPr>
              <a:stCxn id="32" idx="3"/>
              <a:endCxn id="33" idx="1"/>
            </p:cNvCxnSpPr>
            <p:nvPr/>
          </p:nvCxnSpPr>
          <p:spPr>
            <a:xfrm flipV="1">
              <a:off x="3864785" y="1986395"/>
              <a:ext cx="454487" cy="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69E6795C-A6DF-4EA7-A577-A34AF7F63DDE}"/>
                </a:ext>
              </a:extLst>
            </p:cNvPr>
            <p:cNvCxnSpPr>
              <a:stCxn id="34" idx="3"/>
              <a:endCxn id="36" idx="1"/>
            </p:cNvCxnSpPr>
            <p:nvPr/>
          </p:nvCxnSpPr>
          <p:spPr>
            <a:xfrm flipV="1">
              <a:off x="7872728" y="1986394"/>
              <a:ext cx="454487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60F1DF77-F1B0-4369-AB2E-DE0B3C69903D}"/>
                </a:ext>
              </a:extLst>
            </p:cNvPr>
            <p:cNvCxnSpPr>
              <a:stCxn id="36" idx="3"/>
              <a:endCxn id="38" idx="1"/>
            </p:cNvCxnSpPr>
            <p:nvPr/>
          </p:nvCxnSpPr>
          <p:spPr>
            <a:xfrm>
              <a:off x="9876700" y="1986394"/>
              <a:ext cx="45448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Verbinder: gewinkelt 43">
              <a:extLst>
                <a:ext uri="{FF2B5EF4-FFF2-40B4-BE49-F238E27FC236}">
                  <a16:creationId xmlns:a16="http://schemas.microsoft.com/office/drawing/2014/main" id="{9A0FED00-6D29-4AD4-B183-9AC7D7DB8CAC}"/>
                </a:ext>
              </a:extLst>
            </p:cNvPr>
            <p:cNvCxnSpPr>
              <a:stCxn id="36" idx="0"/>
              <a:endCxn id="30" idx="0"/>
            </p:cNvCxnSpPr>
            <p:nvPr/>
          </p:nvCxnSpPr>
          <p:spPr>
            <a:xfrm rot="16200000" flipV="1">
              <a:off x="5093680" y="-2257817"/>
              <a:ext cx="9721" cy="8015886"/>
            </a:xfrm>
            <a:prstGeom prst="bentConnector3">
              <a:avLst>
                <a:gd name="adj1" fmla="val 3685717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87E41F69-B885-441E-B407-C3D1550947CB}"/>
                </a:ext>
              </a:extLst>
            </p:cNvPr>
            <p:cNvSpPr/>
            <p:nvPr/>
          </p:nvSpPr>
          <p:spPr>
            <a:xfrm>
              <a:off x="311329" y="2489304"/>
              <a:ext cx="3553456" cy="29995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preparation</a:t>
              </a:r>
              <a:endParaRPr lang="de-DE" dirty="0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017F5081-A380-4836-AC36-20ADC32F393B}"/>
                </a:ext>
              </a:extLst>
            </p:cNvPr>
            <p:cNvSpPr/>
            <p:nvPr/>
          </p:nvSpPr>
          <p:spPr>
            <a:xfrm>
              <a:off x="4319273" y="2489304"/>
              <a:ext cx="1549484" cy="29995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RO1</a:t>
              </a:r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172C840B-977D-4DF1-ACA1-1DB25F56ED08}"/>
                </a:ext>
              </a:extLst>
            </p:cNvPr>
            <p:cNvSpPr/>
            <p:nvPr/>
          </p:nvSpPr>
          <p:spPr>
            <a:xfrm>
              <a:off x="6323243" y="2489304"/>
              <a:ext cx="1549484" cy="29995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RO2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D777B7BE-8F3B-42BF-9218-9CFB86E45271}"/>
                </a:ext>
              </a:extLst>
            </p:cNvPr>
            <p:cNvSpPr/>
            <p:nvPr/>
          </p:nvSpPr>
          <p:spPr>
            <a:xfrm>
              <a:off x="8327214" y="2487397"/>
              <a:ext cx="1549484" cy="2999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RO3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90FAC725-B08F-4971-B1CF-B1181C3249AA}"/>
                </a:ext>
              </a:extLst>
            </p:cNvPr>
            <p:cNvSpPr/>
            <p:nvPr/>
          </p:nvSpPr>
          <p:spPr>
            <a:xfrm>
              <a:off x="10331185" y="2487397"/>
              <a:ext cx="1549484" cy="2999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follow-up</a:t>
              </a:r>
            </a:p>
          </p:txBody>
        </p: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8D766CAD-02B0-4933-8553-ED8833BF214D}"/>
                </a:ext>
              </a:extLst>
            </p:cNvPr>
            <p:cNvCxnSpPr>
              <a:cxnSpLocks/>
            </p:cNvCxnSpPr>
            <p:nvPr/>
          </p:nvCxnSpPr>
          <p:spPr>
            <a:xfrm>
              <a:off x="1860814" y="1853083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56E160BC-A52A-491F-8F83-B3F56A1BB4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0814" y="2119719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071C8A85-DB05-440B-97CD-EF15E4A39B63}"/>
                </a:ext>
              </a:extLst>
            </p:cNvPr>
            <p:cNvCxnSpPr>
              <a:cxnSpLocks/>
            </p:cNvCxnSpPr>
            <p:nvPr/>
          </p:nvCxnSpPr>
          <p:spPr>
            <a:xfrm>
              <a:off x="5868757" y="1853077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1FFDDE7B-B7A8-4CAE-93D8-A5E2CF07B5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8757" y="2119712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Textfeld 54">
            <a:extLst>
              <a:ext uri="{FF2B5EF4-FFF2-40B4-BE49-F238E27FC236}">
                <a16:creationId xmlns:a16="http://schemas.microsoft.com/office/drawing/2014/main" id="{0BB656BB-9735-4497-AB1C-3396C8E15627}"/>
              </a:ext>
            </a:extLst>
          </p:cNvPr>
          <p:cNvSpPr txBox="1"/>
          <p:nvPr/>
        </p:nvSpPr>
        <p:spPr>
          <a:xfrm>
            <a:off x="188155" y="3863559"/>
            <a:ext cx="1181568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Modeling (research objective 2)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application of the created data set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training of Machine Learning algorithms</a:t>
            </a:r>
            <a:endParaRPr lang="de-DE" sz="24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2AFD6DC-8A27-4135-890B-C4FB670F2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443" y="3566411"/>
            <a:ext cx="2102400" cy="2102400"/>
          </a:xfrm>
          <a:prstGeom prst="rect">
            <a:avLst/>
          </a:prstGeom>
        </p:spPr>
      </p:pic>
      <p:sp>
        <p:nvSpPr>
          <p:cNvPr id="35" name="Rechteck 34">
            <a:extLst>
              <a:ext uri="{FF2B5EF4-FFF2-40B4-BE49-F238E27FC236}">
                <a16:creationId xmlns:a16="http://schemas.microsoft.com/office/drawing/2014/main" id="{07913780-DB44-499D-BDBF-8B82B7FE6167}"/>
              </a:ext>
            </a:extLst>
          </p:cNvPr>
          <p:cNvSpPr/>
          <p:nvPr/>
        </p:nvSpPr>
        <p:spPr>
          <a:xfrm>
            <a:off x="9346221" y="6143354"/>
            <a:ext cx="28457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/>
              <a:t>(source of the icon see bibliography)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BF7623A9-69C2-485C-BE45-6F92E2825CDD}"/>
              </a:ext>
            </a:extLst>
          </p:cNvPr>
          <p:cNvSpPr txBox="1"/>
          <p:nvPr/>
        </p:nvSpPr>
        <p:spPr>
          <a:xfrm>
            <a:off x="188156" y="114478"/>
            <a:ext cx="6022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Goal and approach | </a:t>
            </a:r>
            <a:r>
              <a:rPr lang="de-DE" sz="3200" dirty="0" err="1"/>
              <a:t>Methodology</a:t>
            </a:r>
            <a:endParaRPr lang="de-DE" sz="3200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3114CCAF-6E5A-4E02-BA3C-91B143586D29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27C7A2E9-87E7-4488-8226-EDE2D42710C9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EE403F9C-9D51-4C4D-8B9A-77C6578EE715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18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14260749-CC25-48EC-9694-09E23930CB3A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pic>
        <p:nvPicPr>
          <p:cNvPr id="59" name="Grafik 58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3EF75670-C908-4BB2-A7C9-29131B9C3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graphicFrame>
        <p:nvGraphicFramePr>
          <p:cNvPr id="60" name="Tabelle 59">
            <a:extLst>
              <a:ext uri="{FF2B5EF4-FFF2-40B4-BE49-F238E27FC236}">
                <a16:creationId xmlns:a16="http://schemas.microsoft.com/office/drawing/2014/main" id="{86D15EC3-BAA1-4CD8-996D-310D7AD2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369354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1800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42930C7A-93E1-4D9A-B6F7-4DC81257949D}"/>
              </a:ext>
            </a:extLst>
          </p:cNvPr>
          <p:cNvGrpSpPr/>
          <p:nvPr/>
        </p:nvGrpSpPr>
        <p:grpSpPr>
          <a:xfrm>
            <a:off x="311329" y="1745265"/>
            <a:ext cx="11569342" cy="1043996"/>
            <a:chOff x="311329" y="1745265"/>
            <a:chExt cx="11569342" cy="1043996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D01549AC-109E-4F68-85B8-9EE21BFF0A34}"/>
                </a:ext>
              </a:extLst>
            </p:cNvPr>
            <p:cNvSpPr/>
            <p:nvPr/>
          </p:nvSpPr>
          <p:spPr>
            <a:xfrm>
              <a:off x="311330" y="1750125"/>
              <a:ext cx="1549484" cy="47255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/>
                <a:t>Business Understanding</a:t>
              </a: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64B52C00-649B-4972-AC81-D5AC603D566E}"/>
                </a:ext>
              </a:extLst>
            </p:cNvPr>
            <p:cNvSpPr/>
            <p:nvPr/>
          </p:nvSpPr>
          <p:spPr>
            <a:xfrm>
              <a:off x="2315301" y="1750126"/>
              <a:ext cx="1549484" cy="47255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/>
                <a:t>Data </a:t>
              </a:r>
            </a:p>
            <a:p>
              <a:pPr algn="ctr"/>
              <a:r>
                <a:rPr lang="de-DE" sz="1600" b="1" dirty="0"/>
                <a:t>Understanding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C1808740-044A-452F-965D-5ED7D2850F77}"/>
                </a:ext>
              </a:extLst>
            </p:cNvPr>
            <p:cNvSpPr/>
            <p:nvPr/>
          </p:nvSpPr>
          <p:spPr>
            <a:xfrm>
              <a:off x="4319273" y="1750125"/>
              <a:ext cx="1549484" cy="472538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/>
                <a:t>Data</a:t>
              </a:r>
            </a:p>
            <a:p>
              <a:pPr algn="ctr"/>
              <a:r>
                <a:rPr lang="de-DE" sz="1600" b="1" dirty="0"/>
                <a:t>Preparation</a:t>
              </a: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EC24C6A5-4A07-4166-A426-2A6A2F1AE5C1}"/>
                </a:ext>
              </a:extLst>
            </p:cNvPr>
            <p:cNvSpPr/>
            <p:nvPr/>
          </p:nvSpPr>
          <p:spPr>
            <a:xfrm>
              <a:off x="6323244" y="1750126"/>
              <a:ext cx="1549484" cy="472537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Modeling</a:t>
              </a: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3293748E-89F6-4170-B586-85F561A49A35}"/>
                </a:ext>
              </a:extLst>
            </p:cNvPr>
            <p:cNvSpPr/>
            <p:nvPr/>
          </p:nvSpPr>
          <p:spPr>
            <a:xfrm>
              <a:off x="8327215" y="1750125"/>
              <a:ext cx="1549484" cy="472537"/>
            </a:xfrm>
            <a:prstGeom prst="rect">
              <a:avLst/>
            </a:prstGeom>
            <a:solidFill>
              <a:srgbClr val="92D050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Evaluation</a:t>
              </a:r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A6996AFD-0263-4E0A-AADD-D1DB21185E85}"/>
                </a:ext>
              </a:extLst>
            </p:cNvPr>
            <p:cNvSpPr/>
            <p:nvPr/>
          </p:nvSpPr>
          <p:spPr>
            <a:xfrm>
              <a:off x="10331187" y="1750126"/>
              <a:ext cx="1549484" cy="472536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Deployment</a:t>
              </a:r>
            </a:p>
          </p:txBody>
        </p: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2C9909B6-BD4B-4C30-8B58-2E774708A5EB}"/>
                </a:ext>
              </a:extLst>
            </p:cNvPr>
            <p:cNvCxnSpPr>
              <a:stCxn id="32" idx="3"/>
              <a:endCxn id="33" idx="1"/>
            </p:cNvCxnSpPr>
            <p:nvPr/>
          </p:nvCxnSpPr>
          <p:spPr>
            <a:xfrm flipV="1">
              <a:off x="3864785" y="1986395"/>
              <a:ext cx="454487" cy="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69E6795C-A6DF-4EA7-A577-A34AF7F63DDE}"/>
                </a:ext>
              </a:extLst>
            </p:cNvPr>
            <p:cNvCxnSpPr>
              <a:stCxn id="34" idx="3"/>
              <a:endCxn id="36" idx="1"/>
            </p:cNvCxnSpPr>
            <p:nvPr/>
          </p:nvCxnSpPr>
          <p:spPr>
            <a:xfrm flipV="1">
              <a:off x="7872728" y="1986394"/>
              <a:ext cx="454487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60F1DF77-F1B0-4369-AB2E-DE0B3C69903D}"/>
                </a:ext>
              </a:extLst>
            </p:cNvPr>
            <p:cNvCxnSpPr>
              <a:stCxn id="36" idx="3"/>
              <a:endCxn id="38" idx="1"/>
            </p:cNvCxnSpPr>
            <p:nvPr/>
          </p:nvCxnSpPr>
          <p:spPr>
            <a:xfrm>
              <a:off x="9876700" y="1986394"/>
              <a:ext cx="45448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Verbinder: gewinkelt 43">
              <a:extLst>
                <a:ext uri="{FF2B5EF4-FFF2-40B4-BE49-F238E27FC236}">
                  <a16:creationId xmlns:a16="http://schemas.microsoft.com/office/drawing/2014/main" id="{9A0FED00-6D29-4AD4-B183-9AC7D7DB8CAC}"/>
                </a:ext>
              </a:extLst>
            </p:cNvPr>
            <p:cNvCxnSpPr>
              <a:stCxn id="36" idx="0"/>
              <a:endCxn id="30" idx="0"/>
            </p:cNvCxnSpPr>
            <p:nvPr/>
          </p:nvCxnSpPr>
          <p:spPr>
            <a:xfrm rot="16200000" flipV="1">
              <a:off x="5093680" y="-2257817"/>
              <a:ext cx="9721" cy="8015886"/>
            </a:xfrm>
            <a:prstGeom prst="bentConnector3">
              <a:avLst>
                <a:gd name="adj1" fmla="val 3685717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87E41F69-B885-441E-B407-C3D1550947CB}"/>
                </a:ext>
              </a:extLst>
            </p:cNvPr>
            <p:cNvSpPr/>
            <p:nvPr/>
          </p:nvSpPr>
          <p:spPr>
            <a:xfrm>
              <a:off x="311329" y="2489304"/>
              <a:ext cx="3553456" cy="29995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preparation</a:t>
              </a:r>
              <a:endParaRPr lang="de-DE" dirty="0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017F5081-A380-4836-AC36-20ADC32F393B}"/>
                </a:ext>
              </a:extLst>
            </p:cNvPr>
            <p:cNvSpPr/>
            <p:nvPr/>
          </p:nvSpPr>
          <p:spPr>
            <a:xfrm>
              <a:off x="4319273" y="2489304"/>
              <a:ext cx="1549484" cy="29995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RO1</a:t>
              </a:r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172C840B-977D-4DF1-ACA1-1DB25F56ED08}"/>
                </a:ext>
              </a:extLst>
            </p:cNvPr>
            <p:cNvSpPr/>
            <p:nvPr/>
          </p:nvSpPr>
          <p:spPr>
            <a:xfrm>
              <a:off x="6323243" y="2489304"/>
              <a:ext cx="1549484" cy="29995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RO2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D777B7BE-8F3B-42BF-9218-9CFB86E45271}"/>
                </a:ext>
              </a:extLst>
            </p:cNvPr>
            <p:cNvSpPr/>
            <p:nvPr/>
          </p:nvSpPr>
          <p:spPr>
            <a:xfrm>
              <a:off x="8327214" y="2487397"/>
              <a:ext cx="1549484" cy="29995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RO3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90FAC725-B08F-4971-B1CF-B1181C3249AA}"/>
                </a:ext>
              </a:extLst>
            </p:cNvPr>
            <p:cNvSpPr/>
            <p:nvPr/>
          </p:nvSpPr>
          <p:spPr>
            <a:xfrm>
              <a:off x="10331185" y="2487397"/>
              <a:ext cx="1549484" cy="2999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follow-up</a:t>
              </a:r>
            </a:p>
          </p:txBody>
        </p: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8D766CAD-02B0-4933-8553-ED8833BF214D}"/>
                </a:ext>
              </a:extLst>
            </p:cNvPr>
            <p:cNvCxnSpPr>
              <a:cxnSpLocks/>
            </p:cNvCxnSpPr>
            <p:nvPr/>
          </p:nvCxnSpPr>
          <p:spPr>
            <a:xfrm>
              <a:off x="1860814" y="1853083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56E160BC-A52A-491F-8F83-B3F56A1BB4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0814" y="2119719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071C8A85-DB05-440B-97CD-EF15E4A39B63}"/>
                </a:ext>
              </a:extLst>
            </p:cNvPr>
            <p:cNvCxnSpPr>
              <a:cxnSpLocks/>
            </p:cNvCxnSpPr>
            <p:nvPr/>
          </p:nvCxnSpPr>
          <p:spPr>
            <a:xfrm>
              <a:off x="5868757" y="1853077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1FFDDE7B-B7A8-4CAE-93D8-A5E2CF07B5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8757" y="2119712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Textfeld 54">
            <a:extLst>
              <a:ext uri="{FF2B5EF4-FFF2-40B4-BE49-F238E27FC236}">
                <a16:creationId xmlns:a16="http://schemas.microsoft.com/office/drawing/2014/main" id="{0BB656BB-9735-4497-AB1C-3396C8E15627}"/>
              </a:ext>
            </a:extLst>
          </p:cNvPr>
          <p:cNvSpPr txBox="1"/>
          <p:nvPr/>
        </p:nvSpPr>
        <p:spPr>
          <a:xfrm>
            <a:off x="188155" y="3863559"/>
            <a:ext cx="1181568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Evaluation (research objective 3)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evaluation of Machine Learning Algorithms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comparison of algorithms</a:t>
            </a:r>
            <a:endParaRPr lang="de-DE" sz="24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A288599-4C8D-402B-9033-C067CC596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443" y="3566411"/>
            <a:ext cx="2102400" cy="2102400"/>
          </a:xfrm>
          <a:prstGeom prst="rect">
            <a:avLst/>
          </a:prstGeom>
        </p:spPr>
      </p:pic>
      <p:sp>
        <p:nvSpPr>
          <p:cNvPr id="35" name="Rechteck 34">
            <a:extLst>
              <a:ext uri="{FF2B5EF4-FFF2-40B4-BE49-F238E27FC236}">
                <a16:creationId xmlns:a16="http://schemas.microsoft.com/office/drawing/2014/main" id="{FD21498A-9E52-4D78-8576-5034BCF65A7B}"/>
              </a:ext>
            </a:extLst>
          </p:cNvPr>
          <p:cNvSpPr/>
          <p:nvPr/>
        </p:nvSpPr>
        <p:spPr>
          <a:xfrm>
            <a:off x="9346221" y="6143354"/>
            <a:ext cx="28457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/>
              <a:t>(source of the icon see bibliography)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30B8C80-E089-4CD2-9D19-86E664319701}"/>
              </a:ext>
            </a:extLst>
          </p:cNvPr>
          <p:cNvSpPr txBox="1"/>
          <p:nvPr/>
        </p:nvSpPr>
        <p:spPr>
          <a:xfrm>
            <a:off x="188156" y="114478"/>
            <a:ext cx="6022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Goal and approach | </a:t>
            </a:r>
            <a:r>
              <a:rPr lang="de-DE" sz="3200" dirty="0" err="1"/>
              <a:t>Methodology</a:t>
            </a:r>
            <a:endParaRPr lang="de-DE" sz="3200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233C5F62-C92C-444A-AC53-A3306085C910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27A0037F-9435-4DF6-85EC-024E43FBABB5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A905AC10-667D-4D86-8908-E50E1AB8BBF8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18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487A31EF-8F0B-43F9-8829-F585119CF1DB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pic>
        <p:nvPicPr>
          <p:cNvPr id="59" name="Grafik 58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841A63C3-B9F8-4993-B895-FDD2A2BCD9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graphicFrame>
        <p:nvGraphicFramePr>
          <p:cNvPr id="60" name="Tabelle 59">
            <a:extLst>
              <a:ext uri="{FF2B5EF4-FFF2-40B4-BE49-F238E27FC236}">
                <a16:creationId xmlns:a16="http://schemas.microsoft.com/office/drawing/2014/main" id="{9F859010-ECCC-4F76-94D3-F7C887CD8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369354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636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42930C7A-93E1-4D9A-B6F7-4DC81257949D}"/>
              </a:ext>
            </a:extLst>
          </p:cNvPr>
          <p:cNvGrpSpPr/>
          <p:nvPr/>
        </p:nvGrpSpPr>
        <p:grpSpPr>
          <a:xfrm>
            <a:off x="311329" y="1745265"/>
            <a:ext cx="11569342" cy="1043996"/>
            <a:chOff x="311329" y="1745265"/>
            <a:chExt cx="11569342" cy="1043996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D01549AC-109E-4F68-85B8-9EE21BFF0A34}"/>
                </a:ext>
              </a:extLst>
            </p:cNvPr>
            <p:cNvSpPr/>
            <p:nvPr/>
          </p:nvSpPr>
          <p:spPr>
            <a:xfrm>
              <a:off x="311330" y="1750125"/>
              <a:ext cx="1549484" cy="47255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/>
                <a:t>Business Understanding</a:t>
              </a: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64B52C00-649B-4972-AC81-D5AC603D566E}"/>
                </a:ext>
              </a:extLst>
            </p:cNvPr>
            <p:cNvSpPr/>
            <p:nvPr/>
          </p:nvSpPr>
          <p:spPr>
            <a:xfrm>
              <a:off x="2315301" y="1750126"/>
              <a:ext cx="1549484" cy="47255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/>
                <a:t>Data </a:t>
              </a:r>
            </a:p>
            <a:p>
              <a:pPr algn="ctr"/>
              <a:r>
                <a:rPr lang="de-DE" sz="1600" b="1" dirty="0"/>
                <a:t>Understanding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C1808740-044A-452F-965D-5ED7D2850F77}"/>
                </a:ext>
              </a:extLst>
            </p:cNvPr>
            <p:cNvSpPr/>
            <p:nvPr/>
          </p:nvSpPr>
          <p:spPr>
            <a:xfrm>
              <a:off x="4319273" y="1750125"/>
              <a:ext cx="1549484" cy="472538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/>
                <a:t>Data</a:t>
              </a:r>
            </a:p>
            <a:p>
              <a:pPr algn="ctr"/>
              <a:r>
                <a:rPr lang="de-DE" sz="1600" b="1" dirty="0"/>
                <a:t>Preparation</a:t>
              </a: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EC24C6A5-4A07-4166-A426-2A6A2F1AE5C1}"/>
                </a:ext>
              </a:extLst>
            </p:cNvPr>
            <p:cNvSpPr/>
            <p:nvPr/>
          </p:nvSpPr>
          <p:spPr>
            <a:xfrm>
              <a:off x="6323244" y="1750126"/>
              <a:ext cx="1549484" cy="472537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Modeling</a:t>
              </a: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3293748E-89F6-4170-B586-85F561A49A35}"/>
                </a:ext>
              </a:extLst>
            </p:cNvPr>
            <p:cNvSpPr/>
            <p:nvPr/>
          </p:nvSpPr>
          <p:spPr>
            <a:xfrm>
              <a:off x="8327215" y="1750125"/>
              <a:ext cx="1549484" cy="472537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Evaluation</a:t>
              </a:r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A6996AFD-0263-4E0A-AADD-D1DB21185E85}"/>
                </a:ext>
              </a:extLst>
            </p:cNvPr>
            <p:cNvSpPr/>
            <p:nvPr/>
          </p:nvSpPr>
          <p:spPr>
            <a:xfrm>
              <a:off x="10331187" y="1750126"/>
              <a:ext cx="1549484" cy="472536"/>
            </a:xfrm>
            <a:prstGeom prst="rect">
              <a:avLst/>
            </a:prstGeom>
            <a:solidFill>
              <a:srgbClr val="92D050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Deployment</a:t>
              </a:r>
            </a:p>
          </p:txBody>
        </p: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2C9909B6-BD4B-4C30-8B58-2E774708A5EB}"/>
                </a:ext>
              </a:extLst>
            </p:cNvPr>
            <p:cNvCxnSpPr>
              <a:stCxn id="32" idx="3"/>
              <a:endCxn id="33" idx="1"/>
            </p:cNvCxnSpPr>
            <p:nvPr/>
          </p:nvCxnSpPr>
          <p:spPr>
            <a:xfrm flipV="1">
              <a:off x="3864785" y="1986395"/>
              <a:ext cx="454487" cy="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69E6795C-A6DF-4EA7-A577-A34AF7F63DDE}"/>
                </a:ext>
              </a:extLst>
            </p:cNvPr>
            <p:cNvCxnSpPr>
              <a:stCxn id="34" idx="3"/>
              <a:endCxn id="36" idx="1"/>
            </p:cNvCxnSpPr>
            <p:nvPr/>
          </p:nvCxnSpPr>
          <p:spPr>
            <a:xfrm flipV="1">
              <a:off x="7872728" y="1986394"/>
              <a:ext cx="454487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60F1DF77-F1B0-4369-AB2E-DE0B3C69903D}"/>
                </a:ext>
              </a:extLst>
            </p:cNvPr>
            <p:cNvCxnSpPr>
              <a:stCxn id="36" idx="3"/>
              <a:endCxn id="38" idx="1"/>
            </p:cNvCxnSpPr>
            <p:nvPr/>
          </p:nvCxnSpPr>
          <p:spPr>
            <a:xfrm>
              <a:off x="9876700" y="1986394"/>
              <a:ext cx="45448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Verbinder: gewinkelt 43">
              <a:extLst>
                <a:ext uri="{FF2B5EF4-FFF2-40B4-BE49-F238E27FC236}">
                  <a16:creationId xmlns:a16="http://schemas.microsoft.com/office/drawing/2014/main" id="{9A0FED00-6D29-4AD4-B183-9AC7D7DB8CAC}"/>
                </a:ext>
              </a:extLst>
            </p:cNvPr>
            <p:cNvCxnSpPr>
              <a:stCxn id="36" idx="0"/>
              <a:endCxn id="30" idx="0"/>
            </p:cNvCxnSpPr>
            <p:nvPr/>
          </p:nvCxnSpPr>
          <p:spPr>
            <a:xfrm rot="16200000" flipV="1">
              <a:off x="5093680" y="-2257817"/>
              <a:ext cx="9721" cy="8015886"/>
            </a:xfrm>
            <a:prstGeom prst="bentConnector3">
              <a:avLst>
                <a:gd name="adj1" fmla="val 3685717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87E41F69-B885-441E-B407-C3D1550947CB}"/>
                </a:ext>
              </a:extLst>
            </p:cNvPr>
            <p:cNvSpPr/>
            <p:nvPr/>
          </p:nvSpPr>
          <p:spPr>
            <a:xfrm>
              <a:off x="311329" y="2489304"/>
              <a:ext cx="3553456" cy="29995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preparation</a:t>
              </a:r>
              <a:endParaRPr lang="de-DE" dirty="0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017F5081-A380-4836-AC36-20ADC32F393B}"/>
                </a:ext>
              </a:extLst>
            </p:cNvPr>
            <p:cNvSpPr/>
            <p:nvPr/>
          </p:nvSpPr>
          <p:spPr>
            <a:xfrm>
              <a:off x="4319273" y="2489304"/>
              <a:ext cx="1549484" cy="29995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RO1</a:t>
              </a:r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172C840B-977D-4DF1-ACA1-1DB25F56ED08}"/>
                </a:ext>
              </a:extLst>
            </p:cNvPr>
            <p:cNvSpPr/>
            <p:nvPr/>
          </p:nvSpPr>
          <p:spPr>
            <a:xfrm>
              <a:off x="6323243" y="2489304"/>
              <a:ext cx="1549484" cy="29995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RO2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D777B7BE-8F3B-42BF-9218-9CFB86E45271}"/>
                </a:ext>
              </a:extLst>
            </p:cNvPr>
            <p:cNvSpPr/>
            <p:nvPr/>
          </p:nvSpPr>
          <p:spPr>
            <a:xfrm>
              <a:off x="8327214" y="2487397"/>
              <a:ext cx="1549484" cy="29995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RO3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90FAC725-B08F-4971-B1CF-B1181C3249AA}"/>
                </a:ext>
              </a:extLst>
            </p:cNvPr>
            <p:cNvSpPr/>
            <p:nvPr/>
          </p:nvSpPr>
          <p:spPr>
            <a:xfrm>
              <a:off x="10331185" y="2487397"/>
              <a:ext cx="1549484" cy="29995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follow-up</a:t>
              </a:r>
            </a:p>
          </p:txBody>
        </p: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8D766CAD-02B0-4933-8553-ED8833BF214D}"/>
                </a:ext>
              </a:extLst>
            </p:cNvPr>
            <p:cNvCxnSpPr>
              <a:cxnSpLocks/>
            </p:cNvCxnSpPr>
            <p:nvPr/>
          </p:nvCxnSpPr>
          <p:spPr>
            <a:xfrm>
              <a:off x="1860814" y="1853083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56E160BC-A52A-491F-8F83-B3F56A1BB4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0814" y="2119719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071C8A85-DB05-440B-97CD-EF15E4A39B63}"/>
                </a:ext>
              </a:extLst>
            </p:cNvPr>
            <p:cNvCxnSpPr>
              <a:cxnSpLocks/>
            </p:cNvCxnSpPr>
            <p:nvPr/>
          </p:nvCxnSpPr>
          <p:spPr>
            <a:xfrm>
              <a:off x="5868757" y="1853077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1FFDDE7B-B7A8-4CAE-93D8-A5E2CF07B5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8757" y="2119712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Textfeld 54">
            <a:extLst>
              <a:ext uri="{FF2B5EF4-FFF2-40B4-BE49-F238E27FC236}">
                <a16:creationId xmlns:a16="http://schemas.microsoft.com/office/drawing/2014/main" id="{0BB656BB-9735-4497-AB1C-3396C8E15627}"/>
              </a:ext>
            </a:extLst>
          </p:cNvPr>
          <p:cNvSpPr txBox="1"/>
          <p:nvPr/>
        </p:nvSpPr>
        <p:spPr>
          <a:xfrm>
            <a:off x="188155" y="3863559"/>
            <a:ext cx="1181568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Deployment (follow-</a:t>
            </a:r>
            <a:r>
              <a:rPr lang="de-DE" sz="2400" dirty="0" err="1"/>
              <a:t>up</a:t>
            </a:r>
            <a:r>
              <a:rPr lang="de-DE" sz="2400" dirty="0"/>
              <a:t>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preparation of the written elaboration and final presentation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holding the colloquium</a:t>
            </a:r>
            <a:endParaRPr lang="de-DE" sz="24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7C92A04-1E58-4A5F-911E-DB180A111C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443" y="3566411"/>
            <a:ext cx="2102400" cy="2102400"/>
          </a:xfrm>
          <a:prstGeom prst="rect">
            <a:avLst/>
          </a:prstGeom>
        </p:spPr>
      </p:pic>
      <p:sp>
        <p:nvSpPr>
          <p:cNvPr id="35" name="Rechteck 34">
            <a:extLst>
              <a:ext uri="{FF2B5EF4-FFF2-40B4-BE49-F238E27FC236}">
                <a16:creationId xmlns:a16="http://schemas.microsoft.com/office/drawing/2014/main" id="{570A700E-74D0-4A7F-8626-AEC63F058D57}"/>
              </a:ext>
            </a:extLst>
          </p:cNvPr>
          <p:cNvSpPr/>
          <p:nvPr/>
        </p:nvSpPr>
        <p:spPr>
          <a:xfrm>
            <a:off x="9346221" y="6143354"/>
            <a:ext cx="28457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/>
              <a:t>(source of the icon see bibliography)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0A5FD933-9A59-4935-B13E-2C61E2F1AED8}"/>
              </a:ext>
            </a:extLst>
          </p:cNvPr>
          <p:cNvSpPr txBox="1"/>
          <p:nvPr/>
        </p:nvSpPr>
        <p:spPr>
          <a:xfrm>
            <a:off x="188156" y="114478"/>
            <a:ext cx="6022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Goal and approach | </a:t>
            </a:r>
            <a:r>
              <a:rPr lang="de-DE" sz="3200" dirty="0" err="1"/>
              <a:t>Methodology</a:t>
            </a:r>
            <a:endParaRPr lang="de-DE" sz="3200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CB089F4C-3600-4D47-AACD-04B19368F028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2F7557F5-D38D-4537-93C0-EDF8D377675A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3E70AAAD-2AA9-444D-9E54-A9B0EB4A5E7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18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B27D8BDD-5068-4183-BE83-0113EEEDAAF3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pic>
        <p:nvPicPr>
          <p:cNvPr id="59" name="Grafik 58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067FE553-A321-4E1B-80C8-57DC24D78F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graphicFrame>
        <p:nvGraphicFramePr>
          <p:cNvPr id="60" name="Tabelle 59">
            <a:extLst>
              <a:ext uri="{FF2B5EF4-FFF2-40B4-BE49-F238E27FC236}">
                <a16:creationId xmlns:a16="http://schemas.microsoft.com/office/drawing/2014/main" id="{AEC1FE36-D3FF-497A-BA6E-D7C72CC8F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369354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674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1FF68D97-181B-4075-AC25-32F65804121D}"/>
              </a:ext>
            </a:extLst>
          </p:cNvPr>
          <p:cNvSpPr/>
          <p:nvPr/>
        </p:nvSpPr>
        <p:spPr>
          <a:xfrm>
            <a:off x="0" y="6143356"/>
            <a:ext cx="26128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1400" dirty="0"/>
              <a:t>(Ceylan, </a:t>
            </a:r>
            <a:r>
              <a:rPr lang="de-DE" sz="1400" dirty="0" err="1"/>
              <a:t>Kutlubay</a:t>
            </a:r>
            <a:r>
              <a:rPr lang="de-DE" sz="1400" dirty="0"/>
              <a:t>, &amp; </a:t>
            </a:r>
            <a:r>
              <a:rPr lang="de-DE" sz="1400" dirty="0" err="1"/>
              <a:t>Bener</a:t>
            </a:r>
            <a:r>
              <a:rPr lang="de-DE" sz="1400" dirty="0"/>
              <a:t>, 2006)</a:t>
            </a:r>
            <a:endParaRPr lang="en-GB" sz="1400" dirty="0"/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2826F82E-B4AA-4D24-A29E-7A86CF7DF411}"/>
              </a:ext>
            </a:extLst>
          </p:cNvPr>
          <p:cNvSpPr txBox="1"/>
          <p:nvPr/>
        </p:nvSpPr>
        <p:spPr>
          <a:xfrm>
            <a:off x="300310" y="1208601"/>
            <a:ext cx="2619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i="1" dirty="0" err="1"/>
              <a:t>applied</a:t>
            </a:r>
            <a:r>
              <a:rPr lang="de-DE" i="1" dirty="0"/>
              <a:t> machine-learning </a:t>
            </a:r>
          </a:p>
          <a:p>
            <a:pPr algn="ctr"/>
            <a:r>
              <a:rPr lang="de-DE" i="1" dirty="0" err="1"/>
              <a:t>method</a:t>
            </a:r>
            <a:endParaRPr lang="de-DE" i="1" dirty="0"/>
          </a:p>
        </p:txBody>
      </p: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995D5A9F-3A7F-4476-9F0A-0BA6D911B1A2}"/>
              </a:ext>
            </a:extLst>
          </p:cNvPr>
          <p:cNvGrpSpPr/>
          <p:nvPr/>
        </p:nvGrpSpPr>
        <p:grpSpPr>
          <a:xfrm>
            <a:off x="3291903" y="1214340"/>
            <a:ext cx="4209691" cy="5053579"/>
            <a:chOff x="3991153" y="1214340"/>
            <a:chExt cx="4209691" cy="5053579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4403AF28-8D39-426A-AD84-E527F0746DA4}"/>
                </a:ext>
              </a:extLst>
            </p:cNvPr>
            <p:cNvSpPr/>
            <p:nvPr/>
          </p:nvSpPr>
          <p:spPr>
            <a:xfrm>
              <a:off x="3991154" y="1214340"/>
              <a:ext cx="1224000" cy="4068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input</a:t>
              </a:r>
              <a:r>
                <a:rPr lang="de-DE" dirty="0"/>
                <a:t> data</a:t>
              </a: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36B9154F-F5C8-4CE3-ACFE-D92704A3DF1E}"/>
                </a:ext>
              </a:extLst>
            </p:cNvPr>
            <p:cNvSpPr/>
            <p:nvPr/>
          </p:nvSpPr>
          <p:spPr>
            <a:xfrm>
              <a:off x="3991153" y="5861053"/>
              <a:ext cx="4209691" cy="4068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evaluation</a:t>
              </a:r>
              <a:endParaRPr lang="de-DE" dirty="0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95E055BD-505C-4F2F-93D1-3E3A5D660567}"/>
                </a:ext>
              </a:extLst>
            </p:cNvPr>
            <p:cNvSpPr/>
            <p:nvPr/>
          </p:nvSpPr>
          <p:spPr>
            <a:xfrm>
              <a:off x="3991153" y="2541972"/>
              <a:ext cx="4209691" cy="4068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/>
                <a:t>normalization of data</a:t>
              </a: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6A8A56A-15E8-492C-8FE1-6D97F7264602}"/>
                </a:ext>
              </a:extLst>
            </p:cNvPr>
            <p:cNvSpPr/>
            <p:nvPr/>
          </p:nvSpPr>
          <p:spPr>
            <a:xfrm>
              <a:off x="3991153" y="1878156"/>
              <a:ext cx="4209691" cy="4068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complete</a:t>
              </a:r>
              <a:r>
                <a:rPr lang="de-DE" dirty="0"/>
                <a:t> data </a:t>
              </a:r>
              <a:r>
                <a:rPr lang="de-DE" dirty="0" err="1"/>
                <a:t>set</a:t>
              </a:r>
              <a:endParaRPr lang="de-DE" dirty="0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DC75F2C3-E59B-4684-8D01-15BCE53F4E89}"/>
                </a:ext>
              </a:extLst>
            </p:cNvPr>
            <p:cNvSpPr/>
            <p:nvPr/>
          </p:nvSpPr>
          <p:spPr>
            <a:xfrm>
              <a:off x="3991153" y="3205788"/>
              <a:ext cx="4209691" cy="4068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optimized</a:t>
              </a:r>
              <a:r>
                <a:rPr lang="de-DE" dirty="0"/>
                <a:t> data </a:t>
              </a:r>
              <a:r>
                <a:rPr lang="de-DE" dirty="0" err="1"/>
                <a:t>set</a:t>
              </a:r>
              <a:endParaRPr lang="de-DE" dirty="0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86F9B0BF-8905-4BEA-A8C6-48395325BD19}"/>
                </a:ext>
              </a:extLst>
            </p:cNvPr>
            <p:cNvSpPr/>
            <p:nvPr/>
          </p:nvSpPr>
          <p:spPr>
            <a:xfrm>
              <a:off x="3991153" y="4533420"/>
              <a:ext cx="4209691" cy="4068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classifier</a:t>
              </a:r>
              <a:r>
                <a:rPr lang="de-DE" dirty="0"/>
                <a:t> </a:t>
              </a:r>
              <a:r>
                <a:rPr lang="de-DE" dirty="0" err="1"/>
                <a:t>training</a:t>
              </a:r>
              <a:endParaRPr lang="de-DE" dirty="0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310E3877-B34E-47F0-9858-DCB143D539DC}"/>
                </a:ext>
              </a:extLst>
            </p:cNvPr>
            <p:cNvSpPr/>
            <p:nvPr/>
          </p:nvSpPr>
          <p:spPr>
            <a:xfrm>
              <a:off x="3991153" y="5197236"/>
              <a:ext cx="4209691" cy="4068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testing</a:t>
              </a:r>
              <a:endParaRPr lang="de-DE" dirty="0"/>
            </a:p>
          </p:txBody>
        </p:sp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82D2035B-9A14-4BC1-8264-FA6C1CBC17F9}"/>
                </a:ext>
              </a:extLst>
            </p:cNvPr>
            <p:cNvSpPr/>
            <p:nvPr/>
          </p:nvSpPr>
          <p:spPr>
            <a:xfrm>
              <a:off x="3991153" y="3869604"/>
              <a:ext cx="936000" cy="406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NB</a:t>
              </a:r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E953D116-B4ED-4216-B804-62D40AC69888}"/>
                </a:ext>
              </a:extLst>
            </p:cNvPr>
            <p:cNvSpPr/>
            <p:nvPr/>
          </p:nvSpPr>
          <p:spPr>
            <a:xfrm>
              <a:off x="6173613" y="3863649"/>
              <a:ext cx="936000" cy="406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/>
                <a:t>KNN</a:t>
              </a:r>
              <a:endParaRPr lang="de-DE" dirty="0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20E57297-B5F2-47FD-B600-7C2DD490E273}"/>
                </a:ext>
              </a:extLst>
            </p:cNvPr>
            <p:cNvSpPr/>
            <p:nvPr/>
          </p:nvSpPr>
          <p:spPr>
            <a:xfrm>
              <a:off x="5082383" y="3875559"/>
              <a:ext cx="936000" cy="406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DT</a:t>
              </a:r>
            </a:p>
          </p:txBody>
        </p: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774B6164-FBF3-437A-8F03-6E5A3AC4D947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 flipH="1">
              <a:off x="4602649" y="1621206"/>
              <a:ext cx="505" cy="24277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EA61826E-C22D-48D7-BC3B-4150C1D4A79C}"/>
                </a:ext>
              </a:extLst>
            </p:cNvPr>
            <p:cNvCxnSpPr>
              <a:cxnSpLocks/>
              <a:stCxn id="27" idx="2"/>
              <a:endCxn id="26" idx="0"/>
            </p:cNvCxnSpPr>
            <p:nvPr/>
          </p:nvCxnSpPr>
          <p:spPr>
            <a:xfrm>
              <a:off x="6095999" y="2285022"/>
              <a:ext cx="0" cy="2569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D4308001-DE5B-4BC1-9FB8-F505526FDFE9}"/>
                </a:ext>
              </a:extLst>
            </p:cNvPr>
            <p:cNvCxnSpPr>
              <a:cxnSpLocks/>
              <a:stCxn id="26" idx="2"/>
              <a:endCxn id="28" idx="0"/>
            </p:cNvCxnSpPr>
            <p:nvPr/>
          </p:nvCxnSpPr>
          <p:spPr>
            <a:xfrm>
              <a:off x="6095999" y="2948838"/>
              <a:ext cx="0" cy="2569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Gerade Verbindung mit Pfeil 66">
              <a:extLst>
                <a:ext uri="{FF2B5EF4-FFF2-40B4-BE49-F238E27FC236}">
                  <a16:creationId xmlns:a16="http://schemas.microsoft.com/office/drawing/2014/main" id="{6123AA25-03E0-4018-8B59-71178BC2F689}"/>
                </a:ext>
              </a:extLst>
            </p:cNvPr>
            <p:cNvCxnSpPr>
              <a:cxnSpLocks/>
              <a:stCxn id="3" idx="4"/>
            </p:cNvCxnSpPr>
            <p:nvPr/>
          </p:nvCxnSpPr>
          <p:spPr>
            <a:xfrm>
              <a:off x="4459153" y="4276470"/>
              <a:ext cx="0" cy="2512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Gerade Verbindung mit Pfeil 76">
              <a:extLst>
                <a:ext uri="{FF2B5EF4-FFF2-40B4-BE49-F238E27FC236}">
                  <a16:creationId xmlns:a16="http://schemas.microsoft.com/office/drawing/2014/main" id="{20617D4D-B80B-4572-B48B-6A53927290EB}"/>
                </a:ext>
              </a:extLst>
            </p:cNvPr>
            <p:cNvCxnSpPr>
              <a:cxnSpLocks/>
              <a:stCxn id="31" idx="2"/>
              <a:endCxn id="22" idx="0"/>
            </p:cNvCxnSpPr>
            <p:nvPr/>
          </p:nvCxnSpPr>
          <p:spPr>
            <a:xfrm>
              <a:off x="6095999" y="5604102"/>
              <a:ext cx="0" cy="25695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89926B8-818B-4598-810F-E0DD6A6AC045}"/>
                </a:ext>
              </a:extLst>
            </p:cNvPr>
            <p:cNvSpPr/>
            <p:nvPr/>
          </p:nvSpPr>
          <p:spPr>
            <a:xfrm>
              <a:off x="7264844" y="3863649"/>
              <a:ext cx="936000" cy="406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?</a:t>
              </a:r>
            </a:p>
          </p:txBody>
        </p: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A15708E8-22B3-41D3-8BF3-8826CB8CE7C7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>
              <a:off x="4459153" y="3612654"/>
              <a:ext cx="0" cy="2569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4FFFB4D9-288E-4EA8-AA17-412D89CDB01A}"/>
                </a:ext>
              </a:extLst>
            </p:cNvPr>
            <p:cNvCxnSpPr>
              <a:cxnSpLocks/>
              <a:endCxn id="34" idx="0"/>
            </p:cNvCxnSpPr>
            <p:nvPr/>
          </p:nvCxnSpPr>
          <p:spPr>
            <a:xfrm flipH="1">
              <a:off x="5550383" y="3612654"/>
              <a:ext cx="2" cy="26290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231C1D95-4407-4622-9E80-503A2F2B8936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 flipH="1">
              <a:off x="6641613" y="3612654"/>
              <a:ext cx="2" cy="2509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20C78A0F-8FB4-412D-97FC-4934891EA0A0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>
              <a:off x="7732844" y="3612654"/>
              <a:ext cx="0" cy="2509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FEC45D1E-5309-4345-9FE0-14C317601082}"/>
                </a:ext>
              </a:extLst>
            </p:cNvPr>
            <p:cNvCxnSpPr>
              <a:cxnSpLocks/>
              <a:stCxn id="34" idx="4"/>
            </p:cNvCxnSpPr>
            <p:nvPr/>
          </p:nvCxnSpPr>
          <p:spPr>
            <a:xfrm flipH="1">
              <a:off x="5550382" y="4282425"/>
              <a:ext cx="1" cy="2569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340A52E9-C74C-4B77-AFF5-86E27AA03C00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>
              <a:off x="6641613" y="4270515"/>
              <a:ext cx="0" cy="2509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182B805D-9727-4203-BAD2-1C6B39624C7A}"/>
                </a:ext>
              </a:extLst>
            </p:cNvPr>
            <p:cNvCxnSpPr>
              <a:cxnSpLocks/>
              <a:stCxn id="37" idx="4"/>
            </p:cNvCxnSpPr>
            <p:nvPr/>
          </p:nvCxnSpPr>
          <p:spPr>
            <a:xfrm>
              <a:off x="7732844" y="4270515"/>
              <a:ext cx="0" cy="27481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D8BFE867-D161-4D51-B8D2-1AE1EA4B0074}"/>
                </a:ext>
              </a:extLst>
            </p:cNvPr>
            <p:cNvCxnSpPr>
              <a:cxnSpLocks/>
            </p:cNvCxnSpPr>
            <p:nvPr/>
          </p:nvCxnSpPr>
          <p:spPr>
            <a:xfrm>
              <a:off x="4459153" y="4940286"/>
              <a:ext cx="0" cy="2509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Gerade Verbindung mit Pfeil 65">
              <a:extLst>
                <a:ext uri="{FF2B5EF4-FFF2-40B4-BE49-F238E27FC236}">
                  <a16:creationId xmlns:a16="http://schemas.microsoft.com/office/drawing/2014/main" id="{FCA49346-E638-4143-9871-8D21DDBCE07A}"/>
                </a:ext>
              </a:extLst>
            </p:cNvPr>
            <p:cNvCxnSpPr>
              <a:cxnSpLocks/>
            </p:cNvCxnSpPr>
            <p:nvPr/>
          </p:nvCxnSpPr>
          <p:spPr>
            <a:xfrm>
              <a:off x="5550382" y="4940286"/>
              <a:ext cx="0" cy="2509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Gerade Verbindung mit Pfeil 68">
              <a:extLst>
                <a:ext uri="{FF2B5EF4-FFF2-40B4-BE49-F238E27FC236}">
                  <a16:creationId xmlns:a16="http://schemas.microsoft.com/office/drawing/2014/main" id="{3AE83FFF-E360-4678-AAAC-8F021091CD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41613" y="4940286"/>
              <a:ext cx="1" cy="2584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Gerade Verbindung mit Pfeil 71">
              <a:extLst>
                <a:ext uri="{FF2B5EF4-FFF2-40B4-BE49-F238E27FC236}">
                  <a16:creationId xmlns:a16="http://schemas.microsoft.com/office/drawing/2014/main" id="{C870E294-081A-4667-BFE8-61B6C1CDD216}"/>
                </a:ext>
              </a:extLst>
            </p:cNvPr>
            <p:cNvCxnSpPr>
              <a:cxnSpLocks/>
            </p:cNvCxnSpPr>
            <p:nvPr/>
          </p:nvCxnSpPr>
          <p:spPr>
            <a:xfrm>
              <a:off x="7732844" y="4940286"/>
              <a:ext cx="0" cy="2509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8" name="Textfeld 77">
            <a:extLst>
              <a:ext uri="{FF2B5EF4-FFF2-40B4-BE49-F238E27FC236}">
                <a16:creationId xmlns:a16="http://schemas.microsoft.com/office/drawing/2014/main" id="{94646FEC-E64F-4237-9D3C-C0CBEB1C9CD3}"/>
              </a:ext>
            </a:extLst>
          </p:cNvPr>
          <p:cNvSpPr txBox="1"/>
          <p:nvPr/>
        </p:nvSpPr>
        <p:spPr>
          <a:xfrm>
            <a:off x="8070896" y="1229681"/>
            <a:ext cx="3466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commits of feature-based software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D15BD37A-4635-4111-8130-D6C4D7D54A82}"/>
              </a:ext>
            </a:extLst>
          </p:cNvPr>
          <p:cNvSpPr txBox="1"/>
          <p:nvPr/>
        </p:nvSpPr>
        <p:spPr>
          <a:xfrm>
            <a:off x="8205931" y="1893857"/>
            <a:ext cx="3196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consisting of training + test data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5D943692-5C66-454F-8EB0-EF7EA5DD7040}"/>
              </a:ext>
            </a:extLst>
          </p:cNvPr>
          <p:cNvSpPr txBox="1"/>
          <p:nvPr/>
        </p:nvSpPr>
        <p:spPr>
          <a:xfrm>
            <a:off x="8006900" y="2557313"/>
            <a:ext cx="3594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Preprocessing, calculation of metrics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1B5024CF-1274-4DCA-8155-2ADC1987BF11}"/>
              </a:ext>
            </a:extLst>
          </p:cNvPr>
          <p:cNvSpPr txBox="1"/>
          <p:nvPr/>
        </p:nvSpPr>
        <p:spPr>
          <a:xfrm>
            <a:off x="8751815" y="4553109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training of classifiers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748D4ADC-4A0F-4C95-BCD8-20DA9D37E9FD}"/>
              </a:ext>
            </a:extLst>
          </p:cNvPr>
          <p:cNvSpPr txBox="1"/>
          <p:nvPr/>
        </p:nvSpPr>
        <p:spPr>
          <a:xfrm>
            <a:off x="8627613" y="5216003"/>
            <a:ext cx="2353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application of test data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181AFFDA-06D4-49DC-B59A-C7AE4E200F70}"/>
              </a:ext>
            </a:extLst>
          </p:cNvPr>
          <p:cNvSpPr txBox="1"/>
          <p:nvPr/>
        </p:nvSpPr>
        <p:spPr>
          <a:xfrm>
            <a:off x="7680299" y="5879820"/>
            <a:ext cx="4248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Selection of the most performant classifier</a:t>
            </a:r>
            <a:endParaRPr lang="en-GB" i="1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FDB2EBDB-F7A6-4D93-9034-8DD5C4739269}"/>
              </a:ext>
            </a:extLst>
          </p:cNvPr>
          <p:cNvSpPr/>
          <p:nvPr/>
        </p:nvSpPr>
        <p:spPr>
          <a:xfrm>
            <a:off x="6277594" y="1208385"/>
            <a:ext cx="1224000" cy="406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input</a:t>
            </a:r>
            <a:r>
              <a:rPr lang="de-DE" dirty="0"/>
              <a:t> data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A06C5CF2-D326-4A02-B954-2DCBF3D94FFB}"/>
              </a:ext>
            </a:extLst>
          </p:cNvPr>
          <p:cNvSpPr/>
          <p:nvPr/>
        </p:nvSpPr>
        <p:spPr>
          <a:xfrm>
            <a:off x="4783739" y="1206119"/>
            <a:ext cx="1224000" cy="406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8B66B32D-36F7-4046-88D6-8B6722A26211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5395235" y="1612985"/>
            <a:ext cx="504" cy="2427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813D53FF-5E8E-4018-B423-74F92422D233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6889594" y="1615251"/>
            <a:ext cx="0" cy="2651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A91CF211-EA9C-406E-9D53-5F9AAC7CA705}"/>
              </a:ext>
            </a:extLst>
          </p:cNvPr>
          <p:cNvSpPr txBox="1"/>
          <p:nvPr/>
        </p:nvSpPr>
        <p:spPr>
          <a:xfrm>
            <a:off x="8754636" y="3247101"/>
            <a:ext cx="2099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metrics as attributes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2DC5BF78-E6D3-42B1-8A97-A76F75DCF546}"/>
              </a:ext>
            </a:extLst>
          </p:cNvPr>
          <p:cNvSpPr txBox="1"/>
          <p:nvPr/>
        </p:nvSpPr>
        <p:spPr>
          <a:xfrm>
            <a:off x="188156" y="114478"/>
            <a:ext cx="6022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Goal and approach | </a:t>
            </a:r>
            <a:r>
              <a:rPr lang="de-DE" sz="3200" dirty="0" err="1"/>
              <a:t>Methodology</a:t>
            </a:r>
            <a:endParaRPr lang="de-DE" sz="3200" dirty="0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0515DCB4-395E-4C34-A208-B34C6209D094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2672235-C81E-4A0F-A7C6-94BF9CFE570E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B355B20D-569C-4970-89E4-2E594B5136C5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19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691B7F9B-73CB-412E-B54A-C0512835003E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pic>
        <p:nvPicPr>
          <p:cNvPr id="62" name="Grafik 61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5EA278E7-6C6F-4025-B2FF-A1CC447A98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graphicFrame>
        <p:nvGraphicFramePr>
          <p:cNvPr id="64" name="Tabelle 63">
            <a:extLst>
              <a:ext uri="{FF2B5EF4-FFF2-40B4-BE49-F238E27FC236}">
                <a16:creationId xmlns:a16="http://schemas.microsoft.com/office/drawing/2014/main" id="{C12C710B-1597-4C63-BC7C-2D4A08C8D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369354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3275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1FF68D97-181B-4075-AC25-32F65804121D}"/>
              </a:ext>
            </a:extLst>
          </p:cNvPr>
          <p:cNvSpPr/>
          <p:nvPr/>
        </p:nvSpPr>
        <p:spPr>
          <a:xfrm>
            <a:off x="0" y="6143356"/>
            <a:ext cx="26128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1400" dirty="0"/>
              <a:t>(Ceylan, </a:t>
            </a:r>
            <a:r>
              <a:rPr lang="de-DE" sz="1400" dirty="0" err="1"/>
              <a:t>Kutlubay</a:t>
            </a:r>
            <a:r>
              <a:rPr lang="de-DE" sz="1400" dirty="0"/>
              <a:t>, &amp; </a:t>
            </a:r>
            <a:r>
              <a:rPr lang="de-DE" sz="1400" dirty="0" err="1"/>
              <a:t>Bener</a:t>
            </a:r>
            <a:r>
              <a:rPr lang="de-DE" sz="1400" dirty="0"/>
              <a:t>, 2006)</a:t>
            </a:r>
            <a:endParaRPr lang="en-GB" sz="1400" dirty="0"/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2826F82E-B4AA-4D24-A29E-7A86CF7DF411}"/>
              </a:ext>
            </a:extLst>
          </p:cNvPr>
          <p:cNvSpPr txBox="1"/>
          <p:nvPr/>
        </p:nvSpPr>
        <p:spPr>
          <a:xfrm>
            <a:off x="837381" y="1208601"/>
            <a:ext cx="1545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/>
              <a:t>Current</a:t>
            </a:r>
            <a:r>
              <a:rPr lang="de-DE" b="1" dirty="0"/>
              <a:t> </a:t>
            </a:r>
            <a:r>
              <a:rPr lang="de-DE" b="1" dirty="0" err="1"/>
              <a:t>state</a:t>
            </a:r>
            <a:endParaRPr lang="de-DE" b="1" dirty="0"/>
          </a:p>
          <a:p>
            <a:pPr algn="ctr"/>
            <a:endParaRPr lang="de-DE" b="1" dirty="0"/>
          </a:p>
          <a:p>
            <a:pPr algn="ctr"/>
            <a:r>
              <a:rPr lang="de-DE" dirty="0" err="1"/>
              <a:t>preparation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</a:t>
            </a:r>
            <a:endParaRPr lang="de-DE" dirty="0"/>
          </a:p>
        </p:txBody>
      </p: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995D5A9F-3A7F-4476-9F0A-0BA6D911B1A2}"/>
              </a:ext>
            </a:extLst>
          </p:cNvPr>
          <p:cNvGrpSpPr/>
          <p:nvPr/>
        </p:nvGrpSpPr>
        <p:grpSpPr>
          <a:xfrm>
            <a:off x="3291903" y="1214340"/>
            <a:ext cx="4209691" cy="5053579"/>
            <a:chOff x="3991153" y="1214340"/>
            <a:chExt cx="4209691" cy="5053579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4403AF28-8D39-426A-AD84-E527F0746DA4}"/>
                </a:ext>
              </a:extLst>
            </p:cNvPr>
            <p:cNvSpPr/>
            <p:nvPr/>
          </p:nvSpPr>
          <p:spPr>
            <a:xfrm>
              <a:off x="3991154" y="1214340"/>
              <a:ext cx="1224000" cy="406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input</a:t>
              </a:r>
              <a:r>
                <a:rPr lang="de-DE" dirty="0"/>
                <a:t> data</a:t>
              </a: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36B9154F-F5C8-4CE3-ACFE-D92704A3DF1E}"/>
                </a:ext>
              </a:extLst>
            </p:cNvPr>
            <p:cNvSpPr/>
            <p:nvPr/>
          </p:nvSpPr>
          <p:spPr>
            <a:xfrm>
              <a:off x="3991153" y="5861053"/>
              <a:ext cx="4209691" cy="40686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evaluation</a:t>
              </a:r>
              <a:endParaRPr lang="de-DE" dirty="0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95E055BD-505C-4F2F-93D1-3E3A5D660567}"/>
                </a:ext>
              </a:extLst>
            </p:cNvPr>
            <p:cNvSpPr/>
            <p:nvPr/>
          </p:nvSpPr>
          <p:spPr>
            <a:xfrm>
              <a:off x="3991153" y="2541972"/>
              <a:ext cx="4209691" cy="40686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/>
                <a:t>normalization of data</a:t>
              </a: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6A8A56A-15E8-492C-8FE1-6D97F7264602}"/>
                </a:ext>
              </a:extLst>
            </p:cNvPr>
            <p:cNvSpPr/>
            <p:nvPr/>
          </p:nvSpPr>
          <p:spPr>
            <a:xfrm>
              <a:off x="3991153" y="1878156"/>
              <a:ext cx="4209691" cy="406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complete</a:t>
              </a:r>
              <a:r>
                <a:rPr lang="de-DE" dirty="0"/>
                <a:t> data </a:t>
              </a:r>
              <a:r>
                <a:rPr lang="de-DE" dirty="0" err="1"/>
                <a:t>set</a:t>
              </a:r>
              <a:endParaRPr lang="de-DE" dirty="0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DC75F2C3-E59B-4684-8D01-15BCE53F4E89}"/>
                </a:ext>
              </a:extLst>
            </p:cNvPr>
            <p:cNvSpPr/>
            <p:nvPr/>
          </p:nvSpPr>
          <p:spPr>
            <a:xfrm>
              <a:off x="3991153" y="3205788"/>
              <a:ext cx="4209691" cy="40686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optimized</a:t>
              </a:r>
              <a:r>
                <a:rPr lang="de-DE" dirty="0"/>
                <a:t> data </a:t>
              </a:r>
              <a:r>
                <a:rPr lang="de-DE" dirty="0" err="1"/>
                <a:t>set</a:t>
              </a:r>
              <a:endParaRPr lang="de-DE" dirty="0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86F9B0BF-8905-4BEA-A8C6-48395325BD19}"/>
                </a:ext>
              </a:extLst>
            </p:cNvPr>
            <p:cNvSpPr/>
            <p:nvPr/>
          </p:nvSpPr>
          <p:spPr>
            <a:xfrm>
              <a:off x="3991153" y="4533420"/>
              <a:ext cx="4209691" cy="40686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classifier</a:t>
              </a:r>
              <a:r>
                <a:rPr lang="de-DE" dirty="0"/>
                <a:t> </a:t>
              </a:r>
              <a:r>
                <a:rPr lang="de-DE" dirty="0" err="1"/>
                <a:t>training</a:t>
              </a:r>
              <a:endParaRPr lang="de-DE" dirty="0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310E3877-B34E-47F0-9858-DCB143D539DC}"/>
                </a:ext>
              </a:extLst>
            </p:cNvPr>
            <p:cNvSpPr/>
            <p:nvPr/>
          </p:nvSpPr>
          <p:spPr>
            <a:xfrm>
              <a:off x="3991153" y="5197236"/>
              <a:ext cx="4209691" cy="40686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testing</a:t>
              </a:r>
              <a:endParaRPr lang="de-DE" dirty="0"/>
            </a:p>
          </p:txBody>
        </p:sp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82D2035B-9A14-4BC1-8264-FA6C1CBC17F9}"/>
                </a:ext>
              </a:extLst>
            </p:cNvPr>
            <p:cNvSpPr/>
            <p:nvPr/>
          </p:nvSpPr>
          <p:spPr>
            <a:xfrm>
              <a:off x="3991153" y="3869604"/>
              <a:ext cx="936000" cy="40686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NB</a:t>
              </a:r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E953D116-B4ED-4216-B804-62D40AC69888}"/>
                </a:ext>
              </a:extLst>
            </p:cNvPr>
            <p:cNvSpPr/>
            <p:nvPr/>
          </p:nvSpPr>
          <p:spPr>
            <a:xfrm>
              <a:off x="6173613" y="3863649"/>
              <a:ext cx="936000" cy="40686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/>
                <a:t>KNN</a:t>
              </a:r>
              <a:endParaRPr lang="de-DE" dirty="0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20E57297-B5F2-47FD-B600-7C2DD490E273}"/>
                </a:ext>
              </a:extLst>
            </p:cNvPr>
            <p:cNvSpPr/>
            <p:nvPr/>
          </p:nvSpPr>
          <p:spPr>
            <a:xfrm>
              <a:off x="5082383" y="3875559"/>
              <a:ext cx="936000" cy="40686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DT</a:t>
              </a:r>
            </a:p>
          </p:txBody>
        </p: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774B6164-FBF3-437A-8F03-6E5A3AC4D947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 flipH="1">
              <a:off x="4602649" y="1621206"/>
              <a:ext cx="505" cy="24277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EA61826E-C22D-48D7-BC3B-4150C1D4A79C}"/>
                </a:ext>
              </a:extLst>
            </p:cNvPr>
            <p:cNvCxnSpPr>
              <a:cxnSpLocks/>
              <a:stCxn id="27" idx="2"/>
              <a:endCxn id="26" idx="0"/>
            </p:cNvCxnSpPr>
            <p:nvPr/>
          </p:nvCxnSpPr>
          <p:spPr>
            <a:xfrm>
              <a:off x="6095999" y="2285022"/>
              <a:ext cx="0" cy="2569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D4308001-DE5B-4BC1-9FB8-F505526FDFE9}"/>
                </a:ext>
              </a:extLst>
            </p:cNvPr>
            <p:cNvCxnSpPr>
              <a:cxnSpLocks/>
              <a:stCxn id="26" idx="2"/>
              <a:endCxn id="28" idx="0"/>
            </p:cNvCxnSpPr>
            <p:nvPr/>
          </p:nvCxnSpPr>
          <p:spPr>
            <a:xfrm>
              <a:off x="6095999" y="2948838"/>
              <a:ext cx="0" cy="2569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Gerade Verbindung mit Pfeil 66">
              <a:extLst>
                <a:ext uri="{FF2B5EF4-FFF2-40B4-BE49-F238E27FC236}">
                  <a16:creationId xmlns:a16="http://schemas.microsoft.com/office/drawing/2014/main" id="{6123AA25-03E0-4018-8B59-71178BC2F689}"/>
                </a:ext>
              </a:extLst>
            </p:cNvPr>
            <p:cNvCxnSpPr>
              <a:cxnSpLocks/>
              <a:stCxn id="3" idx="4"/>
            </p:cNvCxnSpPr>
            <p:nvPr/>
          </p:nvCxnSpPr>
          <p:spPr>
            <a:xfrm>
              <a:off x="4459153" y="4276470"/>
              <a:ext cx="0" cy="2512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Gerade Verbindung mit Pfeil 76">
              <a:extLst>
                <a:ext uri="{FF2B5EF4-FFF2-40B4-BE49-F238E27FC236}">
                  <a16:creationId xmlns:a16="http://schemas.microsoft.com/office/drawing/2014/main" id="{20617D4D-B80B-4572-B48B-6A53927290EB}"/>
                </a:ext>
              </a:extLst>
            </p:cNvPr>
            <p:cNvCxnSpPr>
              <a:cxnSpLocks/>
              <a:stCxn id="31" idx="2"/>
              <a:endCxn id="22" idx="0"/>
            </p:cNvCxnSpPr>
            <p:nvPr/>
          </p:nvCxnSpPr>
          <p:spPr>
            <a:xfrm>
              <a:off x="6095999" y="5604102"/>
              <a:ext cx="0" cy="25695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89926B8-818B-4598-810F-E0DD6A6AC045}"/>
                </a:ext>
              </a:extLst>
            </p:cNvPr>
            <p:cNvSpPr/>
            <p:nvPr/>
          </p:nvSpPr>
          <p:spPr>
            <a:xfrm>
              <a:off x="7264844" y="3863649"/>
              <a:ext cx="936000" cy="40686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?</a:t>
              </a:r>
            </a:p>
          </p:txBody>
        </p: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A15708E8-22B3-41D3-8BF3-8826CB8CE7C7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>
              <a:off x="4459153" y="3612654"/>
              <a:ext cx="0" cy="2569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4FFFB4D9-288E-4EA8-AA17-412D89CDB01A}"/>
                </a:ext>
              </a:extLst>
            </p:cNvPr>
            <p:cNvCxnSpPr>
              <a:cxnSpLocks/>
              <a:endCxn id="34" idx="0"/>
            </p:cNvCxnSpPr>
            <p:nvPr/>
          </p:nvCxnSpPr>
          <p:spPr>
            <a:xfrm flipH="1">
              <a:off x="5550383" y="3612654"/>
              <a:ext cx="2" cy="26290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231C1D95-4407-4622-9E80-503A2F2B8936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 flipH="1">
              <a:off x="6641613" y="3612654"/>
              <a:ext cx="2" cy="2509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20C78A0F-8FB4-412D-97FC-4934891EA0A0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>
              <a:off x="7732844" y="3612654"/>
              <a:ext cx="0" cy="2509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FEC45D1E-5309-4345-9FE0-14C317601082}"/>
                </a:ext>
              </a:extLst>
            </p:cNvPr>
            <p:cNvCxnSpPr>
              <a:cxnSpLocks/>
              <a:stCxn id="34" idx="4"/>
            </p:cNvCxnSpPr>
            <p:nvPr/>
          </p:nvCxnSpPr>
          <p:spPr>
            <a:xfrm flipH="1">
              <a:off x="5550382" y="4282425"/>
              <a:ext cx="1" cy="2569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340A52E9-C74C-4B77-AFF5-86E27AA03C00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>
              <a:off x="6641613" y="4270515"/>
              <a:ext cx="0" cy="2509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182B805D-9727-4203-BAD2-1C6B39624C7A}"/>
                </a:ext>
              </a:extLst>
            </p:cNvPr>
            <p:cNvCxnSpPr>
              <a:cxnSpLocks/>
              <a:stCxn id="37" idx="4"/>
            </p:cNvCxnSpPr>
            <p:nvPr/>
          </p:nvCxnSpPr>
          <p:spPr>
            <a:xfrm>
              <a:off x="7732844" y="4270515"/>
              <a:ext cx="0" cy="27481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D8BFE867-D161-4D51-B8D2-1AE1EA4B0074}"/>
                </a:ext>
              </a:extLst>
            </p:cNvPr>
            <p:cNvCxnSpPr>
              <a:cxnSpLocks/>
            </p:cNvCxnSpPr>
            <p:nvPr/>
          </p:nvCxnSpPr>
          <p:spPr>
            <a:xfrm>
              <a:off x="4459153" y="4940286"/>
              <a:ext cx="0" cy="2509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Gerade Verbindung mit Pfeil 65">
              <a:extLst>
                <a:ext uri="{FF2B5EF4-FFF2-40B4-BE49-F238E27FC236}">
                  <a16:creationId xmlns:a16="http://schemas.microsoft.com/office/drawing/2014/main" id="{FCA49346-E638-4143-9871-8D21DDBCE07A}"/>
                </a:ext>
              </a:extLst>
            </p:cNvPr>
            <p:cNvCxnSpPr>
              <a:cxnSpLocks/>
            </p:cNvCxnSpPr>
            <p:nvPr/>
          </p:nvCxnSpPr>
          <p:spPr>
            <a:xfrm>
              <a:off x="5550382" y="4940286"/>
              <a:ext cx="0" cy="2509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Gerade Verbindung mit Pfeil 68">
              <a:extLst>
                <a:ext uri="{FF2B5EF4-FFF2-40B4-BE49-F238E27FC236}">
                  <a16:creationId xmlns:a16="http://schemas.microsoft.com/office/drawing/2014/main" id="{3AE83FFF-E360-4678-AAAC-8F021091CD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41613" y="4940286"/>
              <a:ext cx="1" cy="2584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Gerade Verbindung mit Pfeil 71">
              <a:extLst>
                <a:ext uri="{FF2B5EF4-FFF2-40B4-BE49-F238E27FC236}">
                  <a16:creationId xmlns:a16="http://schemas.microsoft.com/office/drawing/2014/main" id="{C870E294-081A-4667-BFE8-61B6C1CDD216}"/>
                </a:ext>
              </a:extLst>
            </p:cNvPr>
            <p:cNvCxnSpPr>
              <a:cxnSpLocks/>
            </p:cNvCxnSpPr>
            <p:nvPr/>
          </p:nvCxnSpPr>
          <p:spPr>
            <a:xfrm>
              <a:off x="7732844" y="4940286"/>
              <a:ext cx="0" cy="2509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8" name="Textfeld 77">
            <a:extLst>
              <a:ext uri="{FF2B5EF4-FFF2-40B4-BE49-F238E27FC236}">
                <a16:creationId xmlns:a16="http://schemas.microsoft.com/office/drawing/2014/main" id="{94646FEC-E64F-4237-9D3C-C0CBEB1C9CD3}"/>
              </a:ext>
            </a:extLst>
          </p:cNvPr>
          <p:cNvSpPr txBox="1"/>
          <p:nvPr/>
        </p:nvSpPr>
        <p:spPr>
          <a:xfrm>
            <a:off x="8070896" y="1229681"/>
            <a:ext cx="3466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commits of feature-based software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D15BD37A-4635-4111-8130-D6C4D7D54A82}"/>
              </a:ext>
            </a:extLst>
          </p:cNvPr>
          <p:cNvSpPr txBox="1"/>
          <p:nvPr/>
        </p:nvSpPr>
        <p:spPr>
          <a:xfrm>
            <a:off x="8205931" y="1893857"/>
            <a:ext cx="3196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consisting of training + test data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5D943692-5C66-454F-8EB0-EF7EA5DD7040}"/>
              </a:ext>
            </a:extLst>
          </p:cNvPr>
          <p:cNvSpPr txBox="1"/>
          <p:nvPr/>
        </p:nvSpPr>
        <p:spPr>
          <a:xfrm>
            <a:off x="8006900" y="2557313"/>
            <a:ext cx="3594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Preprocessing, calculation of metrics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1B5024CF-1274-4DCA-8155-2ADC1987BF11}"/>
              </a:ext>
            </a:extLst>
          </p:cNvPr>
          <p:cNvSpPr txBox="1"/>
          <p:nvPr/>
        </p:nvSpPr>
        <p:spPr>
          <a:xfrm>
            <a:off x="8751815" y="4553109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training of classifiers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748D4ADC-4A0F-4C95-BCD8-20DA9D37E9FD}"/>
              </a:ext>
            </a:extLst>
          </p:cNvPr>
          <p:cNvSpPr txBox="1"/>
          <p:nvPr/>
        </p:nvSpPr>
        <p:spPr>
          <a:xfrm>
            <a:off x="8627613" y="5216003"/>
            <a:ext cx="2353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application of test data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181AFFDA-06D4-49DC-B59A-C7AE4E200F70}"/>
              </a:ext>
            </a:extLst>
          </p:cNvPr>
          <p:cNvSpPr txBox="1"/>
          <p:nvPr/>
        </p:nvSpPr>
        <p:spPr>
          <a:xfrm>
            <a:off x="7680299" y="5879820"/>
            <a:ext cx="4248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Selection of the most performant classifier</a:t>
            </a:r>
            <a:endParaRPr lang="en-GB" i="1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FDB2EBDB-F7A6-4D93-9034-8DD5C4739269}"/>
              </a:ext>
            </a:extLst>
          </p:cNvPr>
          <p:cNvSpPr/>
          <p:nvPr/>
        </p:nvSpPr>
        <p:spPr>
          <a:xfrm>
            <a:off x="6277594" y="1208385"/>
            <a:ext cx="1224000" cy="4068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input</a:t>
            </a:r>
            <a:r>
              <a:rPr lang="de-DE" dirty="0"/>
              <a:t> data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A06C5CF2-D326-4A02-B954-2DCBF3D94FFB}"/>
              </a:ext>
            </a:extLst>
          </p:cNvPr>
          <p:cNvSpPr/>
          <p:nvPr/>
        </p:nvSpPr>
        <p:spPr>
          <a:xfrm>
            <a:off x="4783739" y="1206119"/>
            <a:ext cx="1224000" cy="4068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8B66B32D-36F7-4046-88D6-8B6722A26211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5395235" y="1612985"/>
            <a:ext cx="504" cy="2427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813D53FF-5E8E-4018-B423-74F92422D233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6889594" y="1615251"/>
            <a:ext cx="0" cy="2651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A91CF211-EA9C-406E-9D53-5F9AAC7CA705}"/>
              </a:ext>
            </a:extLst>
          </p:cNvPr>
          <p:cNvSpPr txBox="1"/>
          <p:nvPr/>
        </p:nvSpPr>
        <p:spPr>
          <a:xfrm>
            <a:off x="8754636" y="3247101"/>
            <a:ext cx="2099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metrics as attributes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2DC5BF78-E6D3-42B1-8A97-A76F75DCF546}"/>
              </a:ext>
            </a:extLst>
          </p:cNvPr>
          <p:cNvSpPr txBox="1"/>
          <p:nvPr/>
        </p:nvSpPr>
        <p:spPr>
          <a:xfrm>
            <a:off x="188156" y="114478"/>
            <a:ext cx="6022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Goal and approach | </a:t>
            </a:r>
            <a:r>
              <a:rPr lang="de-DE" sz="3200" dirty="0" err="1"/>
              <a:t>Methodology</a:t>
            </a:r>
            <a:endParaRPr lang="de-DE" sz="3200" dirty="0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0515DCB4-395E-4C34-A208-B34C6209D094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2672235-C81E-4A0F-A7C6-94BF9CFE570E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B355B20D-569C-4970-89E4-2E594B5136C5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19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691B7F9B-73CB-412E-B54A-C0512835003E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pic>
        <p:nvPicPr>
          <p:cNvPr id="62" name="Grafik 61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96DE5033-4E9E-42D1-BF76-1ECE128507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graphicFrame>
        <p:nvGraphicFramePr>
          <p:cNvPr id="64" name="Tabelle 63">
            <a:extLst>
              <a:ext uri="{FF2B5EF4-FFF2-40B4-BE49-F238E27FC236}">
                <a16:creationId xmlns:a16="http://schemas.microsoft.com/office/drawing/2014/main" id="{6B062ACF-BC4B-4F26-BC05-B1B0F9CAD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369354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184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20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3111F32-D22F-4625-9EC5-C09E4FC28233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CACC64-0AD2-4AE4-B840-F7F5458FC719}"/>
              </a:ext>
            </a:extLst>
          </p:cNvPr>
          <p:cNvSpPr txBox="1"/>
          <p:nvPr/>
        </p:nvSpPr>
        <p:spPr>
          <a:xfrm>
            <a:off x="188155" y="1398599"/>
            <a:ext cx="118156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usage</a:t>
            </a:r>
            <a:r>
              <a:rPr lang="de-DE" sz="2400" dirty="0"/>
              <a:t> of </a:t>
            </a:r>
            <a:r>
              <a:rPr lang="de-DE" sz="2400" dirty="0" err="1"/>
              <a:t>PyDriller</a:t>
            </a:r>
            <a:r>
              <a:rPr lang="de-DE" sz="2400" dirty="0"/>
              <a:t> for </a:t>
            </a:r>
            <a:r>
              <a:rPr lang="de-DE" sz="2400" dirty="0" err="1"/>
              <a:t>repository</a:t>
            </a:r>
            <a:r>
              <a:rPr lang="de-DE" sz="2400" dirty="0"/>
              <a:t> mining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Python </a:t>
            </a:r>
            <a:r>
              <a:rPr lang="de-DE" sz="2400" dirty="0" err="1"/>
              <a:t>framework</a:t>
            </a:r>
            <a:r>
              <a:rPr lang="de-DE" sz="2400" dirty="0"/>
              <a:t> by </a:t>
            </a:r>
            <a:r>
              <a:rPr lang="de-DE" dirty="0"/>
              <a:t>(</a:t>
            </a:r>
            <a:r>
              <a:rPr lang="de-DE" dirty="0" err="1"/>
              <a:t>Spadini</a:t>
            </a:r>
            <a:r>
              <a:rPr lang="de-DE" dirty="0"/>
              <a:t>, </a:t>
            </a:r>
            <a:r>
              <a:rPr lang="de-DE" dirty="0" err="1"/>
              <a:t>Aniche</a:t>
            </a:r>
            <a:r>
              <a:rPr lang="de-DE" dirty="0"/>
              <a:t>, &amp; </a:t>
            </a:r>
            <a:r>
              <a:rPr lang="de-DE" dirty="0" err="1"/>
              <a:t>Bacchelli</a:t>
            </a:r>
            <a:r>
              <a:rPr lang="de-DE" dirty="0"/>
              <a:t>, 2018)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https://github.com/ishepard/pydriller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easy </a:t>
            </a:r>
            <a:r>
              <a:rPr lang="de-DE" sz="2400" dirty="0" err="1"/>
              <a:t>extraction</a:t>
            </a:r>
            <a:r>
              <a:rPr lang="de-DE" sz="2400" dirty="0"/>
              <a:t> of </a:t>
            </a:r>
            <a:r>
              <a:rPr lang="de-DE" sz="2400" dirty="0" err="1"/>
              <a:t>commits</a:t>
            </a:r>
            <a:r>
              <a:rPr lang="de-DE" sz="2400" dirty="0"/>
              <a:t>, </a:t>
            </a:r>
            <a:r>
              <a:rPr lang="de-DE" sz="2400" dirty="0" err="1"/>
              <a:t>developers</a:t>
            </a:r>
            <a:r>
              <a:rPr lang="de-DE" sz="2400" dirty="0"/>
              <a:t>, </a:t>
            </a:r>
            <a:r>
              <a:rPr lang="de-DE" sz="2400" dirty="0" err="1"/>
              <a:t>diffs</a:t>
            </a:r>
            <a:r>
              <a:rPr lang="de-DE" sz="2400" dirty="0"/>
              <a:t> and source code (and </a:t>
            </a:r>
            <a:r>
              <a:rPr lang="de-DE" sz="2400" dirty="0" err="1"/>
              <a:t>more</a:t>
            </a:r>
            <a:r>
              <a:rPr lang="de-DE" sz="2400" dirty="0"/>
              <a:t>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well</a:t>
            </a:r>
            <a:r>
              <a:rPr lang="de-DE" sz="2400" dirty="0"/>
              <a:t> </a:t>
            </a:r>
            <a:r>
              <a:rPr lang="de-DE" sz="2400" dirty="0" err="1"/>
              <a:t>documented</a:t>
            </a:r>
            <a:r>
              <a:rPr lang="de-DE" sz="2400" dirty="0"/>
              <a:t> </a:t>
            </a:r>
            <a:r>
              <a:rPr lang="de-DE" dirty="0"/>
              <a:t>(https://pydriller.readthedocs.io)</a:t>
            </a:r>
            <a:endParaRPr lang="de-DE" sz="1600" dirty="0"/>
          </a:p>
        </p:txBody>
      </p:sp>
      <p:pic>
        <p:nvPicPr>
          <p:cNvPr id="21" name="Grafik 20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71C298D3-5C1F-4713-A408-817BD9E8A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72795684-0D70-4F34-A213-4DAF3FF4BADC}"/>
              </a:ext>
            </a:extLst>
          </p:cNvPr>
          <p:cNvSpPr txBox="1"/>
          <p:nvPr/>
        </p:nvSpPr>
        <p:spPr>
          <a:xfrm>
            <a:off x="188156" y="114478"/>
            <a:ext cx="7054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Goal and approach | </a:t>
            </a:r>
            <a:r>
              <a:rPr lang="de-DE" sz="3200" dirty="0"/>
              <a:t>Creation of data </a:t>
            </a:r>
            <a:r>
              <a:rPr lang="de-DE" sz="3200" dirty="0" err="1"/>
              <a:t>set</a:t>
            </a:r>
            <a:endParaRPr lang="de-DE" sz="3200" dirty="0"/>
          </a:p>
        </p:txBody>
      </p:sp>
      <p:graphicFrame>
        <p:nvGraphicFramePr>
          <p:cNvPr id="14" name="Tabelle 13">
            <a:extLst>
              <a:ext uri="{FF2B5EF4-FFF2-40B4-BE49-F238E27FC236}">
                <a16:creationId xmlns:a16="http://schemas.microsoft.com/office/drawing/2014/main" id="{469FF6AB-26EF-4220-9951-FC6E7A2B6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499976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9F88614D-21BA-414E-AEBE-E158C420EDAD}"/>
              </a:ext>
            </a:extLst>
          </p:cNvPr>
          <p:cNvGrpSpPr/>
          <p:nvPr/>
        </p:nvGrpSpPr>
        <p:grpSpPr>
          <a:xfrm>
            <a:off x="1625796" y="4261363"/>
            <a:ext cx="8940405" cy="1815882"/>
            <a:chOff x="1480096" y="4309119"/>
            <a:chExt cx="8940405" cy="1815882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027A0D0E-D461-46E3-B0A9-372C9AE86ABC}"/>
                </a:ext>
              </a:extLst>
            </p:cNvPr>
            <p:cNvSpPr/>
            <p:nvPr/>
          </p:nvSpPr>
          <p:spPr>
            <a:xfrm>
              <a:off x="1771497" y="4309119"/>
              <a:ext cx="8649004" cy="18158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de-DE" sz="1400" b="1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</a:rPr>
                <a:t>for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de-DE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commit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de-DE" sz="1400" b="1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</a:rPr>
                <a:t>in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de-DE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RepositoryMining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("</a:t>
              </a:r>
              <a:r>
                <a:rPr lang="de-DE" sz="1400" dirty="0" err="1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link_to_repo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").</a:t>
              </a:r>
              <a:r>
                <a:rPr lang="de-DE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traverse_commits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(): 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	</a:t>
              </a:r>
              <a:r>
                <a:rPr lang="de-DE" sz="1400" b="1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</a:rPr>
                <a:t>for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m </a:t>
              </a:r>
              <a:r>
                <a:rPr lang="de-DE" sz="1400" b="1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</a:rPr>
                <a:t>in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de-DE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commit.modifications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: 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		</a:t>
              </a:r>
              <a:r>
                <a:rPr lang="de-DE" sz="1400" b="1" dirty="0" err="1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</a:rPr>
                <a:t>print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( 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		     "</a:t>
              </a:r>
              <a:r>
                <a:rPr lang="de-DE" sz="1400" dirty="0" err="1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Author</a:t>
              </a:r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 {}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".</a:t>
              </a:r>
              <a:r>
                <a:rPr lang="de-DE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format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(commit.author.name), 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		     "</a:t>
              </a:r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 </a:t>
              </a:r>
              <a:r>
                <a:rPr lang="de-DE" sz="1400" dirty="0" err="1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modified</a:t>
              </a:r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 {}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".</a:t>
              </a:r>
              <a:r>
                <a:rPr lang="de-DE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format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(</a:t>
              </a:r>
              <a:r>
                <a:rPr lang="de-DE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m.filename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), 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		     "</a:t>
              </a:r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 with a </a:t>
              </a:r>
              <a:r>
                <a:rPr lang="de-DE" sz="1400" dirty="0" err="1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change</a:t>
              </a:r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 type of {}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".</a:t>
              </a:r>
              <a:r>
                <a:rPr lang="de-DE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format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(m.change_type.name), 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		     "</a:t>
              </a:r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 and the </a:t>
              </a:r>
              <a:r>
                <a:rPr lang="de-DE" sz="1400" dirty="0" err="1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complexity</a:t>
              </a:r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 is {}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".</a:t>
              </a:r>
              <a:r>
                <a:rPr lang="de-DE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format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(</a:t>
              </a:r>
              <a:r>
                <a:rPr lang="de-DE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m.complexity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) 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		)</a:t>
              </a:r>
              <a:endParaRPr lang="de-DE" sz="3200" dirty="0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3A1E0A3E-1A78-40BD-857E-16ABBC53C343}"/>
                </a:ext>
              </a:extLst>
            </p:cNvPr>
            <p:cNvSpPr/>
            <p:nvPr/>
          </p:nvSpPr>
          <p:spPr>
            <a:xfrm>
              <a:off x="1480096" y="4309119"/>
              <a:ext cx="291401" cy="18158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1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2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3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4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5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6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7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8</a:t>
              </a:r>
              <a:endParaRPr lang="de-DE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980856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21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3111F32-D22F-4625-9EC5-C09E4FC28233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CACC64-0AD2-4AE4-B840-F7F5458FC719}"/>
              </a:ext>
            </a:extLst>
          </p:cNvPr>
          <p:cNvSpPr txBox="1"/>
          <p:nvPr/>
        </p:nvSpPr>
        <p:spPr>
          <a:xfrm>
            <a:off x="188155" y="1336627"/>
            <a:ext cx="1181568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historical</a:t>
            </a:r>
            <a:r>
              <a:rPr lang="de-DE" sz="2400" dirty="0"/>
              <a:t> data of 12 software </a:t>
            </a:r>
            <a:r>
              <a:rPr lang="de-DE" sz="2400" dirty="0" err="1"/>
              <a:t>projects</a:t>
            </a:r>
            <a:endParaRPr lang="de-DE" sz="2400" dirty="0"/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feature-based software</a:t>
            </a:r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based on </a:t>
            </a:r>
            <a:r>
              <a:rPr lang="de-DE" sz="2400" dirty="0" err="1"/>
              <a:t>preprocessor</a:t>
            </a:r>
            <a:r>
              <a:rPr lang="de-DE" sz="2400" dirty="0"/>
              <a:t> </a:t>
            </a:r>
            <a:r>
              <a:rPr lang="de-DE" sz="2400" dirty="0" err="1"/>
              <a:t>conditionals</a:t>
            </a:r>
            <a:endParaRPr lang="de-DE" sz="2400" dirty="0"/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selection criterion: previous use in literature </a:t>
            </a:r>
            <a:r>
              <a:rPr lang="de-DE" dirty="0"/>
              <a:t>(</a:t>
            </a:r>
            <a:r>
              <a:rPr lang="de-DE" dirty="0" err="1"/>
              <a:t>Hunsen</a:t>
            </a:r>
            <a:r>
              <a:rPr lang="de-DE" dirty="0"/>
              <a:t> et al., 2016; Liebig et al., 2010; Queiroz et al., 2017)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extracted</a:t>
            </a:r>
            <a:r>
              <a:rPr lang="de-DE" sz="2400" dirty="0"/>
              <a:t> from Git, GitHub, </a:t>
            </a:r>
            <a:r>
              <a:rPr lang="de-DE" sz="2400" dirty="0" err="1"/>
              <a:t>GitLab</a:t>
            </a:r>
            <a:r>
              <a:rPr lang="de-DE" sz="2400" dirty="0"/>
              <a:t> and Sourceforge </a:t>
            </a:r>
            <a:r>
              <a:rPr lang="de-DE" sz="2400" dirty="0" err="1"/>
              <a:t>repositories</a:t>
            </a:r>
            <a:endParaRPr lang="de-DE" sz="2400" dirty="0"/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divided</a:t>
            </a:r>
            <a:r>
              <a:rPr lang="de-DE" sz="2400" dirty="0"/>
              <a:t> into </a:t>
            </a:r>
            <a:r>
              <a:rPr lang="de-DE" sz="2400" dirty="0" err="1"/>
              <a:t>commits</a:t>
            </a:r>
            <a:r>
              <a:rPr lang="de-DE" sz="2400" dirty="0"/>
              <a:t> per release</a:t>
            </a:r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based on tag </a:t>
            </a:r>
            <a:r>
              <a:rPr lang="de-DE" sz="2400" dirty="0" err="1"/>
              <a:t>structure</a:t>
            </a:r>
            <a:r>
              <a:rPr lang="de-DE" sz="2400" dirty="0"/>
              <a:t> of </a:t>
            </a:r>
            <a:r>
              <a:rPr lang="de-DE" sz="2400" dirty="0" err="1"/>
              <a:t>git</a:t>
            </a:r>
            <a:r>
              <a:rPr lang="de-DE" sz="2400" dirty="0"/>
              <a:t> </a:t>
            </a:r>
            <a:r>
              <a:rPr lang="de-DE" sz="2400" dirty="0" err="1"/>
              <a:t>repositories</a:t>
            </a:r>
            <a:endParaRPr lang="de-DE" sz="2400" dirty="0"/>
          </a:p>
        </p:txBody>
      </p:sp>
      <p:pic>
        <p:nvPicPr>
          <p:cNvPr id="21" name="Grafik 20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71C298D3-5C1F-4713-A408-817BD9E8A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graphicFrame>
        <p:nvGraphicFramePr>
          <p:cNvPr id="3" name="Tabelle 5">
            <a:extLst>
              <a:ext uri="{FF2B5EF4-FFF2-40B4-BE49-F238E27FC236}">
                <a16:creationId xmlns:a16="http://schemas.microsoft.com/office/drawing/2014/main" id="{0AC0B615-0591-4B69-9C4D-B78BA7942F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469608"/>
              </p:ext>
            </p:extLst>
          </p:nvPr>
        </p:nvGraphicFramePr>
        <p:xfrm>
          <a:off x="188156" y="5398212"/>
          <a:ext cx="118156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9281">
                  <a:extLst>
                    <a:ext uri="{9D8B030D-6E8A-4147-A177-3AD203B41FA5}">
                      <a16:colId xmlns:a16="http://schemas.microsoft.com/office/drawing/2014/main" val="593540475"/>
                    </a:ext>
                  </a:extLst>
                </a:gridCol>
                <a:gridCol w="1969281">
                  <a:extLst>
                    <a:ext uri="{9D8B030D-6E8A-4147-A177-3AD203B41FA5}">
                      <a16:colId xmlns:a16="http://schemas.microsoft.com/office/drawing/2014/main" val="2901342671"/>
                    </a:ext>
                  </a:extLst>
                </a:gridCol>
                <a:gridCol w="1969281">
                  <a:extLst>
                    <a:ext uri="{9D8B030D-6E8A-4147-A177-3AD203B41FA5}">
                      <a16:colId xmlns:a16="http://schemas.microsoft.com/office/drawing/2014/main" val="1185016088"/>
                    </a:ext>
                  </a:extLst>
                </a:gridCol>
                <a:gridCol w="1969281">
                  <a:extLst>
                    <a:ext uri="{9D8B030D-6E8A-4147-A177-3AD203B41FA5}">
                      <a16:colId xmlns:a16="http://schemas.microsoft.com/office/drawing/2014/main" val="3738383397"/>
                    </a:ext>
                  </a:extLst>
                </a:gridCol>
                <a:gridCol w="1969281">
                  <a:extLst>
                    <a:ext uri="{9D8B030D-6E8A-4147-A177-3AD203B41FA5}">
                      <a16:colId xmlns:a16="http://schemas.microsoft.com/office/drawing/2014/main" val="1443961786"/>
                    </a:ext>
                  </a:extLst>
                </a:gridCol>
                <a:gridCol w="1969281">
                  <a:extLst>
                    <a:ext uri="{9D8B030D-6E8A-4147-A177-3AD203B41FA5}">
                      <a16:colId xmlns:a16="http://schemas.microsoft.com/office/drawing/2014/main" val="4258364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Blender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Busybox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Emacs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Gimp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Gnumeric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Gnuplot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2300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Irssi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Libxml2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Lighttpd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Mpsolve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Parrot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Xfig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1578575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72795684-0D70-4F34-A213-4DAF3FF4BADC}"/>
              </a:ext>
            </a:extLst>
          </p:cNvPr>
          <p:cNvSpPr txBox="1"/>
          <p:nvPr/>
        </p:nvSpPr>
        <p:spPr>
          <a:xfrm>
            <a:off x="188156" y="114478"/>
            <a:ext cx="7054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Goal and approach | </a:t>
            </a:r>
            <a:r>
              <a:rPr lang="de-DE" sz="3200" dirty="0"/>
              <a:t>Creation of data </a:t>
            </a:r>
            <a:r>
              <a:rPr lang="de-DE" sz="3200" dirty="0" err="1"/>
              <a:t>set</a:t>
            </a:r>
            <a:endParaRPr lang="de-DE" sz="3200" dirty="0"/>
          </a:p>
        </p:txBody>
      </p:sp>
      <p:graphicFrame>
        <p:nvGraphicFramePr>
          <p:cNvPr id="14" name="Tabelle 13">
            <a:extLst>
              <a:ext uri="{FF2B5EF4-FFF2-40B4-BE49-F238E27FC236}">
                <a16:creationId xmlns:a16="http://schemas.microsoft.com/office/drawing/2014/main" id="{469FF6AB-26EF-4220-9951-FC6E7A2B6A8F}"/>
              </a:ext>
            </a:extLst>
          </p:cNvPr>
          <p:cNvGraphicFramePr>
            <a:graphicFrameLocks noGrp="1"/>
          </p:cNvGraphicFramePr>
          <p:nvPr/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76005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22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3111F32-D22F-4625-9EC5-C09E4FC28233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pic>
        <p:nvPicPr>
          <p:cNvPr id="21" name="Grafik 20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71C298D3-5C1F-4713-A408-817BD9E8A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607586C8-449B-4596-B85E-50980E439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433418"/>
              </p:ext>
            </p:extLst>
          </p:nvPr>
        </p:nvGraphicFramePr>
        <p:xfrm>
          <a:off x="188157" y="1173911"/>
          <a:ext cx="11815687" cy="48209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87955">
                  <a:extLst>
                    <a:ext uri="{9D8B030D-6E8A-4147-A177-3AD203B41FA5}">
                      <a16:colId xmlns:a16="http://schemas.microsoft.com/office/drawing/2014/main" val="3055372999"/>
                    </a:ext>
                  </a:extLst>
                </a:gridCol>
                <a:gridCol w="1913461">
                  <a:extLst>
                    <a:ext uri="{9D8B030D-6E8A-4147-A177-3AD203B41FA5}">
                      <a16:colId xmlns:a16="http://schemas.microsoft.com/office/drawing/2014/main" val="3563787699"/>
                    </a:ext>
                  </a:extLst>
                </a:gridCol>
                <a:gridCol w="2846895">
                  <a:extLst>
                    <a:ext uri="{9D8B030D-6E8A-4147-A177-3AD203B41FA5}">
                      <a16:colId xmlns:a16="http://schemas.microsoft.com/office/drawing/2014/main" val="3767033260"/>
                    </a:ext>
                  </a:extLst>
                </a:gridCol>
                <a:gridCol w="1341844">
                  <a:extLst>
                    <a:ext uri="{9D8B030D-6E8A-4147-A177-3AD203B41FA5}">
                      <a16:colId xmlns:a16="http://schemas.microsoft.com/office/drawing/2014/main" val="1646341072"/>
                    </a:ext>
                  </a:extLst>
                </a:gridCol>
                <a:gridCol w="1341844">
                  <a:extLst>
                    <a:ext uri="{9D8B030D-6E8A-4147-A177-3AD203B41FA5}">
                      <a16:colId xmlns:a16="http://schemas.microsoft.com/office/drawing/2014/main" val="941186126"/>
                    </a:ext>
                  </a:extLst>
                </a:gridCol>
                <a:gridCol w="1341844">
                  <a:extLst>
                    <a:ext uri="{9D8B030D-6E8A-4147-A177-3AD203B41FA5}">
                      <a16:colId xmlns:a16="http://schemas.microsoft.com/office/drawing/2014/main" val="2200970468"/>
                    </a:ext>
                  </a:extLst>
                </a:gridCol>
                <a:gridCol w="1341844">
                  <a:extLst>
                    <a:ext uri="{9D8B030D-6E8A-4147-A177-3AD203B41FA5}">
                      <a16:colId xmlns:a16="http://schemas.microsoft.com/office/drawing/2014/main" val="2739209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Purpose</a:t>
                      </a:r>
                      <a:endParaRPr lang="en-GB" b="1" noProof="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Data source</a:t>
                      </a:r>
                      <a:endParaRPr lang="en-GB" b="1" noProof="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#Releases</a:t>
                      </a:r>
                      <a:endParaRPr lang="en-GB" b="1" noProof="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#Commits</a:t>
                      </a:r>
                      <a:endParaRPr lang="en-GB" b="1" noProof="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#Corrective</a:t>
                      </a:r>
                      <a:endParaRPr lang="en-GB" b="1" noProof="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noProof="0" dirty="0"/>
                        <a:t>#Features*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244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noProof="0" dirty="0">
                          <a:solidFill>
                            <a:schemeClr val="bg1"/>
                          </a:solidFill>
                        </a:rPr>
                        <a:t>Blender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3D modelling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GitHub mirror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19119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3697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1425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13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noProof="0" dirty="0">
                          <a:solidFill>
                            <a:schemeClr val="bg1"/>
                          </a:solidFill>
                        </a:rPr>
                        <a:t>Busybox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UNIX tool 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4593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1447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204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12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noProof="0" dirty="0">
                          <a:solidFill>
                            <a:schemeClr val="bg1"/>
                          </a:solidFill>
                        </a:rPr>
                        <a:t>Emacs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Text 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GitHub mirror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11344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3638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495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740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noProof="0" dirty="0">
                          <a:solidFill>
                            <a:schemeClr val="bg1"/>
                          </a:solidFill>
                        </a:rPr>
                        <a:t>Gimp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Photo 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GitLab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7295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1226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151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003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noProof="0" dirty="0">
                          <a:solidFill>
                            <a:schemeClr val="bg1"/>
                          </a:solidFill>
                        </a:rPr>
                        <a:t>Gnumeric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Spreadsheet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GitLab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6025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1211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32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noProof="0" dirty="0">
                          <a:solidFill>
                            <a:schemeClr val="bg1"/>
                          </a:solidFill>
                        </a:rPr>
                        <a:t>Gnuplot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Plotter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GitHub mirror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4922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476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531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963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noProof="0" dirty="0">
                          <a:solidFill>
                            <a:schemeClr val="bg1"/>
                          </a:solidFill>
                        </a:rPr>
                        <a:t>Irssi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IRC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GitHub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190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noProof="0" dirty="0">
                          <a:solidFill>
                            <a:schemeClr val="bg1"/>
                          </a:solidFill>
                        </a:rPr>
                        <a:t>Libxml2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XML parser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GitLab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359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360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noProof="0" dirty="0">
                          <a:solidFill>
                            <a:schemeClr val="bg1"/>
                          </a:solidFill>
                        </a:rPr>
                        <a:t>Lighttpd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Webserver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2285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1080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316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43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noProof="0" dirty="0">
                          <a:solidFill>
                            <a:schemeClr val="bg1"/>
                          </a:solidFill>
                        </a:rPr>
                        <a:t>Mpsolve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Polynomial solver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GitHub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668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832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noProof="0" dirty="0">
                          <a:solidFill>
                            <a:schemeClr val="bg1"/>
                          </a:solidFill>
                        </a:rPr>
                        <a:t>Parrot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GitHub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2765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735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804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noProof="0" dirty="0">
                          <a:solidFill>
                            <a:schemeClr val="bg1"/>
                          </a:solidFill>
                        </a:rPr>
                        <a:t>Xfig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Graphics 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Sourceforge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noProof="0" dirty="0"/>
                        <a:t>0</a:t>
                      </a:r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noProof="0" dirty="0"/>
                        <a:t>135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38283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5F25BC6E-C4F8-4028-9696-D383719C9BFB}"/>
              </a:ext>
            </a:extLst>
          </p:cNvPr>
          <p:cNvSpPr txBox="1"/>
          <p:nvPr/>
        </p:nvSpPr>
        <p:spPr>
          <a:xfrm>
            <a:off x="188156" y="114478"/>
            <a:ext cx="7054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Goal and approach | </a:t>
            </a:r>
            <a:r>
              <a:rPr lang="de-DE" sz="3200" dirty="0"/>
              <a:t>Creation of data </a:t>
            </a:r>
            <a:r>
              <a:rPr lang="de-DE" sz="3200" dirty="0" err="1"/>
              <a:t>set</a:t>
            </a:r>
            <a:endParaRPr lang="de-DE" sz="3200" dirty="0"/>
          </a:p>
        </p:txBody>
      </p:sp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8268BCEB-D777-4D75-80BA-1A4F2C3CEF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455722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sp>
        <p:nvSpPr>
          <p:cNvPr id="3" name="Rechteck 2">
            <a:extLst>
              <a:ext uri="{FF2B5EF4-FFF2-40B4-BE49-F238E27FC236}">
                <a16:creationId xmlns:a16="http://schemas.microsoft.com/office/drawing/2014/main" id="{BBFDE0CB-1002-41A7-9133-6EB8142E2EE1}"/>
              </a:ext>
            </a:extLst>
          </p:cNvPr>
          <p:cNvSpPr/>
          <p:nvPr/>
        </p:nvSpPr>
        <p:spPr>
          <a:xfrm>
            <a:off x="7217725" y="5994831"/>
            <a:ext cx="47861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1400" dirty="0"/>
              <a:t>* </a:t>
            </a:r>
            <a:r>
              <a:rPr lang="de-DE" sz="1400" dirty="0" err="1"/>
              <a:t>values</a:t>
            </a:r>
            <a:r>
              <a:rPr lang="de-DE" sz="1400" dirty="0"/>
              <a:t> based on </a:t>
            </a:r>
            <a:r>
              <a:rPr lang="de-DE" sz="1400" dirty="0" err="1"/>
              <a:t>first</a:t>
            </a:r>
            <a:r>
              <a:rPr lang="de-DE" sz="1400" dirty="0"/>
              <a:t> </a:t>
            </a:r>
            <a:r>
              <a:rPr lang="de-DE" sz="1400" dirty="0" err="1"/>
              <a:t>attempts</a:t>
            </a:r>
            <a:r>
              <a:rPr lang="de-DE" sz="1400" dirty="0"/>
              <a:t> at feature </a:t>
            </a:r>
            <a:r>
              <a:rPr lang="de-DE" sz="1400" dirty="0" err="1"/>
              <a:t>extraction</a:t>
            </a:r>
            <a:r>
              <a:rPr lang="de-DE" sz="1400" dirty="0"/>
              <a:t> from </a:t>
            </a:r>
            <a:r>
              <a:rPr lang="de-DE" sz="1400" dirty="0" err="1"/>
              <a:t>diffs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5843512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40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1400" dirty="0"/>
              <a:t>23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3111F32-D22F-4625-9EC5-C09E4FC28233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400" i="1" dirty="0"/>
              <a:t>Master thesis: </a:t>
            </a:r>
            <a:r>
              <a:rPr lang="en-GB" sz="1400" dirty="0"/>
              <a:t>feature-based defect prediction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CACC64-0AD2-4AE4-B840-F7F5458FC719}"/>
              </a:ext>
            </a:extLst>
          </p:cNvPr>
          <p:cNvSpPr txBox="1"/>
          <p:nvPr/>
        </p:nvSpPr>
        <p:spPr>
          <a:xfrm>
            <a:off x="188156" y="1081871"/>
            <a:ext cx="1181568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data was stored in MySQL database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one table for each software project</a:t>
            </a:r>
          </a:p>
        </p:txBody>
      </p:sp>
      <p:pic>
        <p:nvPicPr>
          <p:cNvPr id="21" name="Grafik 20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71C298D3-5C1F-4713-A408-817BD9E8A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graphicFrame>
        <p:nvGraphicFramePr>
          <p:cNvPr id="2" name="Tabelle 5">
            <a:extLst>
              <a:ext uri="{FF2B5EF4-FFF2-40B4-BE49-F238E27FC236}">
                <a16:creationId xmlns:a16="http://schemas.microsoft.com/office/drawing/2014/main" id="{4FF54BC9-8A34-4248-B18E-AC2C75911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62641"/>
              </p:ext>
            </p:extLst>
          </p:nvPr>
        </p:nvGraphicFramePr>
        <p:xfrm>
          <a:off x="188156" y="2086075"/>
          <a:ext cx="11815688" cy="431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922">
                  <a:extLst>
                    <a:ext uri="{9D8B030D-6E8A-4147-A177-3AD203B41FA5}">
                      <a16:colId xmlns:a16="http://schemas.microsoft.com/office/drawing/2014/main" val="2604409447"/>
                    </a:ext>
                  </a:extLst>
                </a:gridCol>
                <a:gridCol w="2953922">
                  <a:extLst>
                    <a:ext uri="{9D8B030D-6E8A-4147-A177-3AD203B41FA5}">
                      <a16:colId xmlns:a16="http://schemas.microsoft.com/office/drawing/2014/main" val="3779702520"/>
                    </a:ext>
                  </a:extLst>
                </a:gridCol>
                <a:gridCol w="2953922">
                  <a:extLst>
                    <a:ext uri="{9D8B030D-6E8A-4147-A177-3AD203B41FA5}">
                      <a16:colId xmlns:a16="http://schemas.microsoft.com/office/drawing/2014/main" val="2897500667"/>
                    </a:ext>
                  </a:extLst>
                </a:gridCol>
                <a:gridCol w="2953922">
                  <a:extLst>
                    <a:ext uri="{9D8B030D-6E8A-4147-A177-3AD203B41FA5}">
                      <a16:colId xmlns:a16="http://schemas.microsoft.com/office/drawing/2014/main" val="159913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noProof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Description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/>
                        <a:t>Column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923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/>
                        <a:t>change_type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noProof="0"/>
                        <a:t>Type of change (added, deleted, modified, renamed)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filename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name of changed file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28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err="1"/>
                        <a:t>commit_author</a:t>
                      </a:r>
                      <a:endParaRPr lang="en-GB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responsible developer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 err="1"/>
                        <a:t>lines_added</a:t>
                      </a:r>
                      <a:endParaRPr lang="en-GB" noProof="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number of lines added to file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259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/>
                        <a:t>commit_hash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unique identifier of commit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 err="1"/>
                        <a:t>lines_reomved</a:t>
                      </a:r>
                      <a:endParaRPr lang="en-GB" noProof="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/>
                        <a:t>number of lines removed from file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2566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/>
                        <a:t>commit_msg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commit message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/>
                        <a:t>name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/>
                        <a:t>software 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019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/>
                        <a:t>cycomplexity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noProof="0"/>
                        <a:t>cyclomatic complexity of changed file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 err="1"/>
                        <a:t>nloc</a:t>
                      </a:r>
                      <a:endParaRPr lang="en-GB" noProof="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/>
                        <a:t>lines of code of file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016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/>
                        <a:t>diff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noProof="0"/>
                        <a:t>diff of changed file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 err="1"/>
                        <a:t>release_number</a:t>
                      </a:r>
                      <a:endParaRPr lang="en-GB" noProof="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/>
                        <a:t>associated release number based on tags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506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features,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were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modified</a:t>
                      </a:r>
                      <a:endParaRPr lang="de-DE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status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normal (false) or corrective (true) commit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7446719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D52DD71A-686D-420A-9AD4-2A780110EB5A}"/>
              </a:ext>
            </a:extLst>
          </p:cNvPr>
          <p:cNvSpPr txBox="1"/>
          <p:nvPr/>
        </p:nvSpPr>
        <p:spPr>
          <a:xfrm>
            <a:off x="188156" y="114478"/>
            <a:ext cx="7054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Goal and approach | </a:t>
            </a:r>
            <a:r>
              <a:rPr lang="de-DE" sz="3200" dirty="0"/>
              <a:t>Creation of data </a:t>
            </a:r>
            <a:r>
              <a:rPr lang="de-DE" sz="3200" dirty="0" err="1"/>
              <a:t>set</a:t>
            </a:r>
            <a:endParaRPr lang="de-DE" sz="3200" dirty="0"/>
          </a:p>
        </p:txBody>
      </p:sp>
      <p:graphicFrame>
        <p:nvGraphicFramePr>
          <p:cNvPr id="14" name="Tabelle 13">
            <a:extLst>
              <a:ext uri="{FF2B5EF4-FFF2-40B4-BE49-F238E27FC236}">
                <a16:creationId xmlns:a16="http://schemas.microsoft.com/office/drawing/2014/main" id="{49096FEA-2C89-446A-88E9-75A01DF9E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455722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526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420E6A5-F6D3-4286-ABB4-742C817CF6B8}"/>
              </a:ext>
            </a:extLst>
          </p:cNvPr>
          <p:cNvSpPr txBox="1"/>
          <p:nvPr/>
        </p:nvSpPr>
        <p:spPr>
          <a:xfrm>
            <a:off x="188156" y="114478"/>
            <a:ext cx="4678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err="1"/>
              <a:t>Introduction</a:t>
            </a:r>
            <a:r>
              <a:rPr lang="de-DE" sz="3200" b="1" dirty="0"/>
              <a:t> &amp; Motivation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3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3111F32-D22F-4625-9EC5-C09E4FC28233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CACC64-0AD2-4AE4-B840-F7F5458FC719}"/>
              </a:ext>
            </a:extLst>
          </p:cNvPr>
          <p:cNvSpPr txBox="1"/>
          <p:nvPr/>
        </p:nvSpPr>
        <p:spPr>
          <a:xfrm>
            <a:off x="188156" y="1283056"/>
            <a:ext cx="11815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software defects </a:t>
            </a:r>
            <a:r>
              <a:rPr lang="de-DE" sz="2400" dirty="0" err="1"/>
              <a:t>trigger</a:t>
            </a:r>
            <a:r>
              <a:rPr lang="de-DE" sz="2400" dirty="0"/>
              <a:t> </a:t>
            </a:r>
            <a:r>
              <a:rPr lang="de-DE" sz="2400" dirty="0" err="1"/>
              <a:t>financial</a:t>
            </a:r>
            <a:r>
              <a:rPr lang="de-DE" sz="2400" dirty="0"/>
              <a:t> </a:t>
            </a:r>
            <a:r>
              <a:rPr lang="de-DE" sz="2400" dirty="0" err="1"/>
              <a:t>loss</a:t>
            </a:r>
            <a:r>
              <a:rPr lang="de-DE" sz="2400" dirty="0"/>
              <a:t> and </a:t>
            </a:r>
            <a:r>
              <a:rPr lang="de-DE" sz="2400" dirty="0" err="1"/>
              <a:t>reputation</a:t>
            </a:r>
            <a:r>
              <a:rPr lang="de-DE" sz="2400" dirty="0"/>
              <a:t> </a:t>
            </a:r>
            <a:r>
              <a:rPr lang="de-DE" sz="2400" dirty="0" err="1"/>
              <a:t>damage</a:t>
            </a:r>
            <a:endParaRPr lang="de-DE" sz="2400" dirty="0"/>
          </a:p>
        </p:txBody>
      </p:sp>
      <p:pic>
        <p:nvPicPr>
          <p:cNvPr id="21" name="Grafik 20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71C298D3-5C1F-4713-A408-817BD9E8A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71AA42A3-A7E9-41F0-BB6F-8007BE73116A}"/>
              </a:ext>
            </a:extLst>
          </p:cNvPr>
          <p:cNvGrpSpPr/>
          <p:nvPr/>
        </p:nvGrpSpPr>
        <p:grpSpPr>
          <a:xfrm>
            <a:off x="330139" y="2002391"/>
            <a:ext cx="11531720" cy="3888903"/>
            <a:chOff x="330140" y="2057400"/>
            <a:chExt cx="11531720" cy="3888903"/>
          </a:xfrm>
        </p:grpSpPr>
        <p:pic>
          <p:nvPicPr>
            <p:cNvPr id="2" name="Grafik 1">
              <a:extLst>
                <a:ext uri="{FF2B5EF4-FFF2-40B4-BE49-F238E27FC236}">
                  <a16:creationId xmlns:a16="http://schemas.microsoft.com/office/drawing/2014/main" id="{EE2EE676-E029-4658-9226-81A6B28CA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0140" y="2457799"/>
              <a:ext cx="6273920" cy="1497479"/>
            </a:xfrm>
            <a:prstGeom prst="rect">
              <a:avLst/>
            </a:prstGeom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F3F896FE-ED62-4B0C-AE04-B58BAB4E9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70785" y="2057400"/>
              <a:ext cx="4791075" cy="1371600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EF34A90C-4E81-49A4-9620-1711F93B6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05024" y="4517553"/>
              <a:ext cx="7981950" cy="1428750"/>
            </a:xfrm>
            <a:prstGeom prst="rect">
              <a:avLst/>
            </a:prstGeom>
          </p:spPr>
        </p:pic>
      </p:grpSp>
      <p:sp>
        <p:nvSpPr>
          <p:cNvPr id="16" name="Textfeld 15">
            <a:extLst>
              <a:ext uri="{FF2B5EF4-FFF2-40B4-BE49-F238E27FC236}">
                <a16:creationId xmlns:a16="http://schemas.microsoft.com/office/drawing/2014/main" id="{057771F4-FDC1-4070-9821-E28F82A60B22}"/>
              </a:ext>
            </a:extLst>
          </p:cNvPr>
          <p:cNvSpPr txBox="1"/>
          <p:nvPr/>
        </p:nvSpPr>
        <p:spPr>
          <a:xfrm>
            <a:off x="4910454" y="3290500"/>
            <a:ext cx="1693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(independent.co.uk, [1])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CBFD361-5A07-4725-8508-FF69581D28D9}"/>
              </a:ext>
            </a:extLst>
          </p:cNvPr>
          <p:cNvSpPr txBox="1"/>
          <p:nvPr/>
        </p:nvSpPr>
        <p:spPr>
          <a:xfrm>
            <a:off x="10298354" y="2688191"/>
            <a:ext cx="1563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(theregister.co.uk, [2])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3469E10-6BE2-4C2A-A46D-74D1241D973E}"/>
              </a:ext>
            </a:extLst>
          </p:cNvPr>
          <p:cNvSpPr txBox="1"/>
          <p:nvPr/>
        </p:nvSpPr>
        <p:spPr>
          <a:xfrm>
            <a:off x="8705376" y="5614295"/>
            <a:ext cx="13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(theverge.com, [3])</a:t>
            </a:r>
          </a:p>
        </p:txBody>
      </p:sp>
      <p:graphicFrame>
        <p:nvGraphicFramePr>
          <p:cNvPr id="19" name="Tabelle 18">
            <a:extLst>
              <a:ext uri="{FF2B5EF4-FFF2-40B4-BE49-F238E27FC236}">
                <a16:creationId xmlns:a16="http://schemas.microsoft.com/office/drawing/2014/main" id="{99D8EA0B-F7E1-4142-8E21-64A02345C3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512972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297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24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3111F32-D22F-4625-9EC5-C09E4FC28233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CACC64-0AD2-4AE4-B840-F7F5458FC719}"/>
              </a:ext>
            </a:extLst>
          </p:cNvPr>
          <p:cNvSpPr txBox="1"/>
          <p:nvPr/>
        </p:nvSpPr>
        <p:spPr>
          <a:xfrm>
            <a:off x="188156" y="2460987"/>
            <a:ext cx="1181568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extract</a:t>
            </a:r>
            <a:r>
              <a:rPr lang="de-DE" sz="2400" dirty="0"/>
              <a:t> </a:t>
            </a:r>
            <a:r>
              <a:rPr lang="de-DE" sz="2400" dirty="0" err="1"/>
              <a:t>modified</a:t>
            </a:r>
            <a:r>
              <a:rPr lang="de-DE" sz="2400" dirty="0"/>
              <a:t> features of </a:t>
            </a:r>
            <a:r>
              <a:rPr lang="de-DE" sz="2400" dirty="0" err="1"/>
              <a:t>commits</a:t>
            </a:r>
            <a:r>
              <a:rPr lang="de-DE" sz="2400" dirty="0"/>
              <a:t> in </a:t>
            </a:r>
            <a:r>
              <a:rPr lang="de-DE" sz="2400" dirty="0" err="1"/>
              <a:t>diffs</a:t>
            </a:r>
            <a:endParaRPr lang="de-DE" sz="2400" dirty="0"/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identify</a:t>
            </a:r>
            <a:r>
              <a:rPr lang="de-DE" sz="2400" dirty="0"/>
              <a:t> </a:t>
            </a:r>
            <a:r>
              <a:rPr lang="de-DE" sz="2400" dirty="0" err="1"/>
              <a:t>preprocessor</a:t>
            </a:r>
            <a:r>
              <a:rPr lang="de-DE" sz="2400" dirty="0"/>
              <a:t> </a:t>
            </a:r>
            <a:r>
              <a:rPr lang="de-DE" sz="2400" dirty="0" err="1"/>
              <a:t>conditions</a:t>
            </a:r>
            <a:r>
              <a:rPr lang="de-DE" sz="2400" dirty="0"/>
              <a:t> 	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#IFDEF #IFNDEF</a:t>
            </a:r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usage</a:t>
            </a:r>
            <a:r>
              <a:rPr lang="de-DE" sz="2400" dirty="0"/>
              <a:t> of </a:t>
            </a:r>
            <a:r>
              <a:rPr lang="de-DE" sz="2400" dirty="0" err="1"/>
              <a:t>regular</a:t>
            </a:r>
            <a:r>
              <a:rPr lang="de-DE" sz="2400" dirty="0"/>
              <a:t> </a:t>
            </a:r>
            <a:r>
              <a:rPr lang="de-DE" sz="2400" dirty="0" err="1"/>
              <a:t>expressions</a:t>
            </a:r>
            <a:r>
              <a:rPr lang="de-DE" sz="2400" dirty="0"/>
              <a:t> 	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r'#\s*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(\S+)'</a:t>
            </a:r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how</a:t>
            </a:r>
            <a:r>
              <a:rPr lang="de-DE" sz="2400" dirty="0"/>
              <a:t> to handle </a:t>
            </a:r>
            <a:r>
              <a:rPr lang="de-DE" sz="2400" dirty="0" err="1"/>
              <a:t>indentations</a:t>
            </a:r>
            <a:r>
              <a:rPr lang="de-DE" sz="2400" dirty="0"/>
              <a:t> and case-</a:t>
            </a:r>
            <a:r>
              <a:rPr lang="de-DE" sz="2400" dirty="0" err="1"/>
              <a:t>insensitiveness</a:t>
            </a:r>
            <a:r>
              <a:rPr lang="de-DE" sz="2400" dirty="0"/>
              <a:t>? 	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 IFDEF #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e-DE" sz="2400" dirty="0"/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how to handle complex conditions? 	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#IFDEF A and #IFNDEF B</a:t>
            </a:r>
            <a:endParaRPr lang="en-US" sz="2400" dirty="0"/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include</a:t>
            </a:r>
            <a:r>
              <a:rPr lang="de-DE" sz="2400" dirty="0"/>
              <a:t> 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de-DE" sz="2400" dirty="0">
                <a:cs typeface="Courier New" panose="02070309020205020404" pitchFamily="49" charset="0"/>
              </a:rPr>
              <a:t> and 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de-DE" sz="2400" dirty="0">
                <a:cs typeface="Courier New" panose="02070309020205020404" pitchFamily="49" charset="0"/>
              </a:rPr>
              <a:t>?</a:t>
            </a:r>
            <a:endParaRPr lang="de-DE" sz="2400" dirty="0"/>
          </a:p>
        </p:txBody>
      </p:sp>
      <p:pic>
        <p:nvPicPr>
          <p:cNvPr id="21" name="Grafik 20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71C298D3-5C1F-4713-A408-817BD9E8A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72795684-0D70-4F34-A213-4DAF3FF4BADC}"/>
              </a:ext>
            </a:extLst>
          </p:cNvPr>
          <p:cNvSpPr txBox="1"/>
          <p:nvPr/>
        </p:nvSpPr>
        <p:spPr>
          <a:xfrm>
            <a:off x="188156" y="114478"/>
            <a:ext cx="7054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Goal and approach | </a:t>
            </a:r>
            <a:r>
              <a:rPr lang="de-DE" sz="3200" dirty="0"/>
              <a:t>Creation of data </a:t>
            </a:r>
            <a:r>
              <a:rPr lang="de-DE" sz="3200" dirty="0" err="1"/>
              <a:t>set</a:t>
            </a:r>
            <a:endParaRPr lang="de-DE" sz="3200" dirty="0"/>
          </a:p>
        </p:txBody>
      </p:sp>
      <p:graphicFrame>
        <p:nvGraphicFramePr>
          <p:cNvPr id="14" name="Tabelle 13">
            <a:extLst>
              <a:ext uri="{FF2B5EF4-FFF2-40B4-BE49-F238E27FC236}">
                <a16:creationId xmlns:a16="http://schemas.microsoft.com/office/drawing/2014/main" id="{469FF6AB-26EF-4220-9951-FC6E7A2B6A8F}"/>
              </a:ext>
            </a:extLst>
          </p:cNvPr>
          <p:cNvGraphicFramePr>
            <a:graphicFrameLocks noGrp="1"/>
          </p:cNvGraphicFramePr>
          <p:nvPr/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695F35CF-D340-4AB5-9FD0-E46B6D9F290D}"/>
              </a:ext>
            </a:extLst>
          </p:cNvPr>
          <p:cNvSpPr txBox="1"/>
          <p:nvPr/>
        </p:nvSpPr>
        <p:spPr>
          <a:xfrm>
            <a:off x="188156" y="1138159"/>
            <a:ext cx="1283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Next up …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21EAF37-7C8B-4244-B0F7-68AF3E690D83}"/>
              </a:ext>
            </a:extLst>
          </p:cNvPr>
          <p:cNvSpPr txBox="1"/>
          <p:nvPr/>
        </p:nvSpPr>
        <p:spPr>
          <a:xfrm>
            <a:off x="11322423" y="3999870"/>
            <a:ext cx="426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de-DE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729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24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3111F32-D22F-4625-9EC5-C09E4FC28233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CACC64-0AD2-4AE4-B840-F7F5458FC719}"/>
              </a:ext>
            </a:extLst>
          </p:cNvPr>
          <p:cNvSpPr txBox="1"/>
          <p:nvPr/>
        </p:nvSpPr>
        <p:spPr>
          <a:xfrm>
            <a:off x="188155" y="2460987"/>
            <a:ext cx="118156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choose</a:t>
            </a:r>
            <a:r>
              <a:rPr lang="de-DE" sz="2400" dirty="0"/>
              <a:t> relevant </a:t>
            </a:r>
            <a:r>
              <a:rPr lang="de-DE" sz="2400" dirty="0" err="1"/>
              <a:t>metrics</a:t>
            </a:r>
            <a:endParaRPr lang="de-DE" sz="2400" dirty="0"/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COMM ADEV DDEV EXP OXP</a:t>
            </a:r>
            <a:r>
              <a:rPr lang="de-DE" sz="2400" dirty="0">
                <a:cs typeface="Courier New" panose="02070309020205020404" pitchFamily="49" charset="0"/>
              </a:rPr>
              <a:t> (from ML </a:t>
            </a:r>
            <a:r>
              <a:rPr lang="de-DE" sz="2400" dirty="0" err="1">
                <a:cs typeface="Courier New" panose="02070309020205020404" pitchFamily="49" charset="0"/>
              </a:rPr>
              <a:t>process</a:t>
            </a:r>
            <a:r>
              <a:rPr lang="de-DE" sz="2400" dirty="0">
                <a:cs typeface="Courier New" panose="02070309020205020404" pitchFamily="49" charset="0"/>
              </a:rPr>
              <a:t> </a:t>
            </a:r>
            <a:r>
              <a:rPr lang="de-DE" sz="2400" dirty="0" err="1">
                <a:cs typeface="Courier New" panose="02070309020205020404" pitchFamily="49" charset="0"/>
              </a:rPr>
              <a:t>according</a:t>
            </a:r>
            <a:r>
              <a:rPr lang="de-DE" sz="2400" dirty="0">
                <a:cs typeface="Courier New" panose="02070309020205020404" pitchFamily="49" charset="0"/>
              </a:rPr>
              <a:t> to </a:t>
            </a:r>
            <a:r>
              <a:rPr lang="en-US" sz="2400" dirty="0"/>
              <a:t>Queiroz et. al.</a:t>
            </a:r>
            <a:r>
              <a:rPr lang="de-DE" sz="2400" dirty="0">
                <a:cs typeface="Courier New" panose="02070309020205020404" pitchFamily="49" charset="0"/>
              </a:rPr>
              <a:t>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what other metrics that can represent features could be considered?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how to calculate metrics based on available data?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which Machine Learning algorithms should be considered?</a:t>
            </a:r>
          </a:p>
        </p:txBody>
      </p:sp>
      <p:pic>
        <p:nvPicPr>
          <p:cNvPr id="21" name="Grafik 20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71C298D3-5C1F-4713-A408-817BD9E8A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72795684-0D70-4F34-A213-4DAF3FF4BADC}"/>
              </a:ext>
            </a:extLst>
          </p:cNvPr>
          <p:cNvSpPr txBox="1"/>
          <p:nvPr/>
        </p:nvSpPr>
        <p:spPr>
          <a:xfrm>
            <a:off x="188156" y="114478"/>
            <a:ext cx="7054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Goal and approach | </a:t>
            </a:r>
            <a:r>
              <a:rPr lang="de-DE" sz="3200" dirty="0"/>
              <a:t>Creation of data </a:t>
            </a:r>
            <a:r>
              <a:rPr lang="de-DE" sz="3200" dirty="0" err="1"/>
              <a:t>set</a:t>
            </a:r>
            <a:endParaRPr lang="de-DE" sz="3200" dirty="0"/>
          </a:p>
        </p:txBody>
      </p:sp>
      <p:graphicFrame>
        <p:nvGraphicFramePr>
          <p:cNvPr id="14" name="Tabelle 13">
            <a:extLst>
              <a:ext uri="{FF2B5EF4-FFF2-40B4-BE49-F238E27FC236}">
                <a16:creationId xmlns:a16="http://schemas.microsoft.com/office/drawing/2014/main" id="{469FF6AB-26EF-4220-9951-FC6E7A2B6A8F}"/>
              </a:ext>
            </a:extLst>
          </p:cNvPr>
          <p:cNvGraphicFramePr>
            <a:graphicFrameLocks noGrp="1"/>
          </p:cNvGraphicFramePr>
          <p:nvPr/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755AE052-7679-4082-AF69-F095182B21D8}"/>
              </a:ext>
            </a:extLst>
          </p:cNvPr>
          <p:cNvSpPr txBox="1"/>
          <p:nvPr/>
        </p:nvSpPr>
        <p:spPr>
          <a:xfrm>
            <a:off x="188156" y="1138159"/>
            <a:ext cx="1283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Next up …</a:t>
            </a:r>
          </a:p>
        </p:txBody>
      </p:sp>
    </p:spTree>
    <p:extLst>
      <p:ext uri="{BB962C8B-B14F-4D97-AF65-F5344CB8AC3E}">
        <p14:creationId xmlns:p14="http://schemas.microsoft.com/office/powerpoint/2010/main" val="27720710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2E5B15A-1538-48AF-AF7E-1B6CAB31DDBF}"/>
              </a:ext>
            </a:extLst>
          </p:cNvPr>
          <p:cNvSpPr/>
          <p:nvPr/>
        </p:nvSpPr>
        <p:spPr>
          <a:xfrm>
            <a:off x="0" y="2219325"/>
            <a:ext cx="12192000" cy="2419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E526C29-E89F-4F0E-80C9-4CACAA66C606}"/>
              </a:ext>
            </a:extLst>
          </p:cNvPr>
          <p:cNvSpPr txBox="1"/>
          <p:nvPr/>
        </p:nvSpPr>
        <p:spPr>
          <a:xfrm>
            <a:off x="2295525" y="2828835"/>
            <a:ext cx="58147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err="1"/>
              <a:t>Thank</a:t>
            </a:r>
            <a:r>
              <a:rPr lang="de-DE" sz="3600" b="1" dirty="0"/>
              <a:t> you for </a:t>
            </a:r>
            <a:r>
              <a:rPr lang="de-DE" sz="3600" b="1" dirty="0" err="1"/>
              <a:t>your</a:t>
            </a:r>
            <a:r>
              <a:rPr lang="de-DE" sz="3600" b="1" dirty="0"/>
              <a:t> </a:t>
            </a:r>
            <a:r>
              <a:rPr lang="de-DE" sz="3600" b="1" dirty="0" err="1"/>
              <a:t>attention</a:t>
            </a:r>
            <a:r>
              <a:rPr lang="de-DE" sz="3600" b="1" dirty="0"/>
              <a:t>.</a:t>
            </a:r>
          </a:p>
          <a:p>
            <a:r>
              <a:rPr lang="de-DE" sz="3600" dirty="0"/>
              <a:t>Time for </a:t>
            </a:r>
            <a:r>
              <a:rPr lang="de-DE" sz="3600" dirty="0" err="1"/>
              <a:t>questions</a:t>
            </a:r>
            <a:r>
              <a:rPr lang="de-DE" sz="3600" dirty="0"/>
              <a:t>.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E161CAF-1AB4-473D-9533-B3AB62235E42}"/>
              </a:ext>
            </a:extLst>
          </p:cNvPr>
          <p:cNvSpPr/>
          <p:nvPr/>
        </p:nvSpPr>
        <p:spPr>
          <a:xfrm>
            <a:off x="0" y="2600325"/>
            <a:ext cx="1914525" cy="16573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800" dirty="0">
                <a:sym typeface="Wingdings" panose="05000000000000000000" pitchFamily="2" charset="2"/>
              </a:rPr>
              <a:t></a:t>
            </a:r>
            <a:endParaRPr lang="de-DE" sz="8800" dirty="0"/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4A4D9133-1AE1-4182-816B-E09A627C8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765535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249468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775141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graphicFrame>
        <p:nvGraphicFramePr>
          <p:cNvPr id="17" name="Tabelle 16">
            <a:extLst>
              <a:ext uri="{FF2B5EF4-FFF2-40B4-BE49-F238E27FC236}">
                <a16:creationId xmlns:a16="http://schemas.microsoft.com/office/drawing/2014/main" id="{D12B74E5-D61E-4B6C-A740-1454101B5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226576"/>
              </p:ext>
            </p:extLst>
          </p:nvPr>
        </p:nvGraphicFramePr>
        <p:xfrm>
          <a:off x="-1" y="5834879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249468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775141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06414774-A05F-4C84-9050-22EC8DDAF4A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25</a:t>
            </a:r>
          </a:p>
        </p:txBody>
      </p:sp>
      <p:pic>
        <p:nvPicPr>
          <p:cNvPr id="8" name="Grafik 7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81D1E261-948B-4AF9-9DED-626C0FC6B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pic>
        <p:nvPicPr>
          <p:cNvPr id="9" name="Picture 16" descr="Uni-Logo-2c">
            <a:extLst>
              <a:ext uri="{FF2B5EF4-FFF2-40B4-BE49-F238E27FC236}">
                <a16:creationId xmlns:a16="http://schemas.microsoft.com/office/drawing/2014/main" id="{9863E50C-3A20-4D03-A729-39E6B8A85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8156" y="183762"/>
            <a:ext cx="2773362" cy="444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035049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6A535F77-5407-4CC7-B7BB-4664E0AE9D1D}"/>
              </a:ext>
            </a:extLst>
          </p:cNvPr>
          <p:cNvGraphicFramePr>
            <a:graphicFrameLocks noGrp="1"/>
          </p:cNvGraphicFramePr>
          <p:nvPr/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249468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775141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9477AF2A-B522-4E1A-AEF4-4534DDF49E58}"/>
              </a:ext>
            </a:extLst>
          </p:cNvPr>
          <p:cNvSpPr/>
          <p:nvPr/>
        </p:nvSpPr>
        <p:spPr>
          <a:xfrm>
            <a:off x="188155" y="2307099"/>
            <a:ext cx="118156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000" dirty="0"/>
              <a:t>Ceylan, E., </a:t>
            </a:r>
            <a:r>
              <a:rPr lang="de-DE" sz="2000" dirty="0" err="1"/>
              <a:t>Kutlubay</a:t>
            </a:r>
            <a:r>
              <a:rPr lang="de-DE" sz="2000" dirty="0"/>
              <a:t>, F. O., &amp; </a:t>
            </a:r>
            <a:r>
              <a:rPr lang="de-DE" sz="2000" dirty="0" err="1"/>
              <a:t>Bener</a:t>
            </a:r>
            <a:r>
              <a:rPr lang="de-DE" sz="2000" dirty="0"/>
              <a:t>, A. B. (2006). Software defect </a:t>
            </a:r>
            <a:r>
              <a:rPr lang="de-DE" sz="2000" dirty="0" err="1"/>
              <a:t>identification</a:t>
            </a:r>
            <a:r>
              <a:rPr lang="de-DE" sz="2000" dirty="0"/>
              <a:t> using machine learning techniques. Proceedings - 32nd </a:t>
            </a:r>
            <a:r>
              <a:rPr lang="de-DE" sz="2000" dirty="0" err="1"/>
              <a:t>Euromicro</a:t>
            </a:r>
            <a:r>
              <a:rPr lang="de-DE" sz="2000" dirty="0"/>
              <a:t> Conference on Software Engineering and Advanced Applications, SEAA, 240–246. https://doi.org/10.1109/EUROMICRO.2006.56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000" dirty="0"/>
              <a:t>Challagulla, V. U. B., Bastani, F. B., Yen, I. L., &amp; Paul, R. A. (2008). Empirical assessment of machine learning based software defect prediction techniques. International Journal on Artificial Intelligence Tools, 17(2), 389–400. https://doi.org/10.1142/S0218213008003947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000" dirty="0"/>
              <a:t>Chapman, P., Clinton, J., Kerber, R., Khabaza, T., Reinartz, T., Shearer, C., &amp; Wirth, R. (2000). CRISP-DM 1.0. CRISP-DM Consortium, 76. https://doi.org/10.1109/ICETET.2008.239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FBBB7E3-0357-4507-87BC-E201D132AD54}"/>
              </a:ext>
            </a:extLst>
          </p:cNvPr>
          <p:cNvSpPr txBox="1"/>
          <p:nvPr/>
        </p:nvSpPr>
        <p:spPr>
          <a:xfrm>
            <a:off x="188156" y="1138159"/>
            <a:ext cx="1225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Literature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091E6CE-55F0-4C4C-A912-DBB2FB831702}"/>
              </a:ext>
            </a:extLst>
          </p:cNvPr>
          <p:cNvSpPr txBox="1"/>
          <p:nvPr/>
        </p:nvSpPr>
        <p:spPr>
          <a:xfrm>
            <a:off x="188156" y="114478"/>
            <a:ext cx="2317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err="1"/>
              <a:t>Bibliography</a:t>
            </a:r>
            <a:endParaRPr lang="de-DE" sz="3200" b="1" dirty="0"/>
          </a:p>
        </p:txBody>
      </p:sp>
      <p:pic>
        <p:nvPicPr>
          <p:cNvPr id="15" name="Grafik 14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F9CC85AA-FD48-482D-993C-48159BFFB9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7DAAB68D-1253-43E9-B15F-A3E9750EFC6E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DA8E1C5-1D71-49E8-99F6-81CB02ADEDF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400"/>
              <a:t>Stefan Strüder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A1EA59F-642B-4504-9C5E-C06CD7F2EBFE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1400" dirty="0"/>
              <a:t>26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E21B66C-14B9-4BE9-AE07-898FBBCD4710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400" i="1" dirty="0"/>
              <a:t>Master thesis: </a:t>
            </a:r>
            <a:r>
              <a:rPr lang="en-GB" sz="1400" dirty="0"/>
              <a:t>feature-based defect prediction</a:t>
            </a:r>
          </a:p>
        </p:txBody>
      </p:sp>
    </p:spTree>
    <p:extLst>
      <p:ext uri="{BB962C8B-B14F-4D97-AF65-F5344CB8AC3E}">
        <p14:creationId xmlns:p14="http://schemas.microsoft.com/office/powerpoint/2010/main" val="1190218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6A535F77-5407-4CC7-B7BB-4664E0AE9D1D}"/>
              </a:ext>
            </a:extLst>
          </p:cNvPr>
          <p:cNvGraphicFramePr>
            <a:graphicFrameLocks noGrp="1"/>
          </p:cNvGraphicFramePr>
          <p:nvPr/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249468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775141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9477AF2A-B522-4E1A-AEF4-4534DDF49E58}"/>
              </a:ext>
            </a:extLst>
          </p:cNvPr>
          <p:cNvSpPr/>
          <p:nvPr/>
        </p:nvSpPr>
        <p:spPr>
          <a:xfrm>
            <a:off x="188156" y="1614601"/>
            <a:ext cx="1181568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000" dirty="0"/>
              <a:t>Hammouri, A., Hammad, M., Alnabhan, M., &amp; Alsarayrah, F. (2018). Software Bug Prediction using machine learning approach. International Journal of Advanced Computer Science and Applications, 9(2), 78–83. https://doi.org/10.14569/IJACSA.2018.090212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000" dirty="0" err="1"/>
              <a:t>Hunsen</a:t>
            </a:r>
            <a:r>
              <a:rPr lang="de-DE" sz="2000" dirty="0"/>
              <a:t>, C., Zhang, B., Siegmund, J., Kästner, C., </a:t>
            </a:r>
            <a:r>
              <a:rPr lang="de-DE" sz="2000" dirty="0" err="1"/>
              <a:t>Leßenich</a:t>
            </a:r>
            <a:r>
              <a:rPr lang="de-DE" sz="2000" dirty="0"/>
              <a:t>, O., Becker, M., &amp; Apel, S. (2016). </a:t>
            </a:r>
            <a:r>
              <a:rPr lang="de-DE" sz="2000" dirty="0" err="1"/>
              <a:t>Preprocessor</a:t>
            </a:r>
            <a:r>
              <a:rPr lang="de-DE" sz="2000" dirty="0"/>
              <a:t>-based </a:t>
            </a:r>
            <a:r>
              <a:rPr lang="de-DE" sz="2000" dirty="0" err="1"/>
              <a:t>variability</a:t>
            </a:r>
            <a:r>
              <a:rPr lang="de-DE" sz="2000" dirty="0"/>
              <a:t> in open-source and </a:t>
            </a:r>
            <a:r>
              <a:rPr lang="de-DE" sz="2000" dirty="0" err="1"/>
              <a:t>industrial</a:t>
            </a:r>
            <a:r>
              <a:rPr lang="de-DE" sz="2000" dirty="0"/>
              <a:t> software </a:t>
            </a:r>
            <a:r>
              <a:rPr lang="de-DE" sz="2000" dirty="0" err="1"/>
              <a:t>systems</a:t>
            </a:r>
            <a:r>
              <a:rPr lang="de-DE" sz="2000" dirty="0"/>
              <a:t>: An </a:t>
            </a:r>
            <a:r>
              <a:rPr lang="de-DE" sz="2000" dirty="0" err="1"/>
              <a:t>empirical</a:t>
            </a:r>
            <a:r>
              <a:rPr lang="de-DE" sz="2000" dirty="0"/>
              <a:t> study. Empirical Software Engineering (Vol. 21). https://doi.org/10.1007/s10664-015-9360-1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000" dirty="0"/>
              <a:t>Liebig, J., Apel, S., Lengauer, C., Kästner, C., &amp; Schulze, M. (2010). An analysis of the </a:t>
            </a:r>
            <a:r>
              <a:rPr lang="de-DE" sz="2000" dirty="0" err="1"/>
              <a:t>variability</a:t>
            </a:r>
            <a:r>
              <a:rPr lang="de-DE" sz="2000" dirty="0"/>
              <a:t> in </a:t>
            </a:r>
            <a:r>
              <a:rPr lang="de-DE" sz="2000" dirty="0" err="1"/>
              <a:t>forty</a:t>
            </a:r>
            <a:r>
              <a:rPr lang="de-DE" sz="2000" dirty="0"/>
              <a:t> </a:t>
            </a:r>
            <a:r>
              <a:rPr lang="de-DE" sz="2000" dirty="0" err="1"/>
              <a:t>preprocessor</a:t>
            </a:r>
            <a:r>
              <a:rPr lang="de-DE" sz="2000" dirty="0"/>
              <a:t>-based software product lines. Proceedings - International Conference on Software Engineering, 1, 105–114. https://doi.org/10.1145/1806799.1806819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000" dirty="0"/>
              <a:t>Queiroz, R., </a:t>
            </a:r>
            <a:r>
              <a:rPr lang="de-DE" sz="2000" dirty="0" err="1"/>
              <a:t>Passos</a:t>
            </a:r>
            <a:r>
              <a:rPr lang="de-DE" sz="2000" dirty="0"/>
              <a:t>, L., Valente, M. T., </a:t>
            </a:r>
            <a:r>
              <a:rPr lang="de-DE" sz="2000" dirty="0" err="1"/>
              <a:t>Hunsen</a:t>
            </a:r>
            <a:r>
              <a:rPr lang="de-DE" sz="2000" dirty="0"/>
              <a:t>, C., Apel, S., &amp; Czarnecki, K. (2017). The </a:t>
            </a:r>
            <a:r>
              <a:rPr lang="de-DE" sz="2000" dirty="0" err="1"/>
              <a:t>shape</a:t>
            </a:r>
            <a:r>
              <a:rPr lang="de-DE" sz="2000" dirty="0"/>
              <a:t> of feature code: an analysis of </a:t>
            </a:r>
            <a:r>
              <a:rPr lang="de-DE" sz="2000" dirty="0" err="1"/>
              <a:t>twenty</a:t>
            </a:r>
            <a:r>
              <a:rPr lang="de-DE" sz="2000" dirty="0"/>
              <a:t> C-</a:t>
            </a:r>
            <a:r>
              <a:rPr lang="de-DE" sz="2000" dirty="0" err="1"/>
              <a:t>preprocessor</a:t>
            </a:r>
            <a:r>
              <a:rPr lang="de-DE" sz="2000" dirty="0"/>
              <a:t>-based </a:t>
            </a:r>
            <a:r>
              <a:rPr lang="de-DE" sz="2000" dirty="0" err="1"/>
              <a:t>systems</a:t>
            </a:r>
            <a:r>
              <a:rPr lang="de-DE" sz="2000" dirty="0"/>
              <a:t>. Software and Systems Modeling, 16(1), 77–96. https://doi.org/10.1007/s10270-015-0483-z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091E6CE-55F0-4C4C-A912-DBB2FB831702}"/>
              </a:ext>
            </a:extLst>
          </p:cNvPr>
          <p:cNvSpPr txBox="1"/>
          <p:nvPr/>
        </p:nvSpPr>
        <p:spPr>
          <a:xfrm>
            <a:off x="188156" y="114478"/>
            <a:ext cx="2317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err="1"/>
              <a:t>Bibliography</a:t>
            </a:r>
            <a:endParaRPr lang="de-DE" sz="3200" b="1" dirty="0"/>
          </a:p>
        </p:txBody>
      </p:sp>
      <p:pic>
        <p:nvPicPr>
          <p:cNvPr id="15" name="Grafik 14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F9CC85AA-FD48-482D-993C-48159BFFB9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7DAAB68D-1253-43E9-B15F-A3E9750EFC6E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DA8E1C5-1D71-49E8-99F6-81CB02ADEDF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400"/>
              <a:t>Stefan Strüder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A1EA59F-642B-4504-9C5E-C06CD7F2EBFE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1400" dirty="0"/>
              <a:t>27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E21B66C-14B9-4BE9-AE07-898FBBCD4710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400" i="1" dirty="0"/>
              <a:t>Master thesis: </a:t>
            </a:r>
            <a:r>
              <a:rPr lang="en-GB" sz="1400" dirty="0"/>
              <a:t>feature-based defect prediction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FA29522-C8CE-4602-B77E-48024705E8C7}"/>
              </a:ext>
            </a:extLst>
          </p:cNvPr>
          <p:cNvSpPr txBox="1"/>
          <p:nvPr/>
        </p:nvSpPr>
        <p:spPr>
          <a:xfrm>
            <a:off x="188156" y="1138159"/>
            <a:ext cx="1225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Literature</a:t>
            </a:r>
          </a:p>
        </p:txBody>
      </p:sp>
    </p:spTree>
    <p:extLst>
      <p:ext uri="{BB962C8B-B14F-4D97-AF65-F5344CB8AC3E}">
        <p14:creationId xmlns:p14="http://schemas.microsoft.com/office/powerpoint/2010/main" val="30791197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6A535F77-5407-4CC7-B7BB-4664E0AE9D1D}"/>
              </a:ext>
            </a:extLst>
          </p:cNvPr>
          <p:cNvGraphicFramePr>
            <a:graphicFrameLocks noGrp="1"/>
          </p:cNvGraphicFramePr>
          <p:nvPr/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249468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775141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9477AF2A-B522-4E1A-AEF4-4534DDF49E58}"/>
              </a:ext>
            </a:extLst>
          </p:cNvPr>
          <p:cNvSpPr/>
          <p:nvPr/>
        </p:nvSpPr>
        <p:spPr>
          <a:xfrm>
            <a:off x="188156" y="2153210"/>
            <a:ext cx="1181568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000" dirty="0"/>
              <a:t>Queiroz, R., Berger, T., &amp; Czarnecki, K. (2016). Towards predicting feature defects in software product lines. FOSD 2016 - Proceedings of the 7th International Workshop on Feature-Oriented Software Development, Co-</a:t>
            </a:r>
            <a:r>
              <a:rPr lang="de-DE" sz="2000" dirty="0" err="1"/>
              <a:t>Located</a:t>
            </a:r>
            <a:r>
              <a:rPr lang="de-DE" sz="2000" dirty="0"/>
              <a:t> with SPLASH 2016, 58–62. https://doi.org/10.1145/3001867.3001874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000" dirty="0"/>
              <a:t>Son, L. H., Pritam, N., Khari, M., Kumar, R., Phuong, P. T. M., &amp; Thong, P. H. (2019). Empirical study of software defect prediction: A systematic mapping. Symmetry, 11(2). https://doi.org/10.3390/sym11020212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000" dirty="0" err="1"/>
              <a:t>Spadini</a:t>
            </a:r>
            <a:r>
              <a:rPr lang="de-DE" sz="2000" dirty="0"/>
              <a:t>, D., </a:t>
            </a:r>
            <a:r>
              <a:rPr lang="de-DE" sz="2000" dirty="0" err="1"/>
              <a:t>Aniche</a:t>
            </a:r>
            <a:r>
              <a:rPr lang="de-DE" sz="2000" dirty="0"/>
              <a:t>, M., &amp; </a:t>
            </a:r>
            <a:r>
              <a:rPr lang="de-DE" sz="2000" dirty="0" err="1"/>
              <a:t>Bacchelli</a:t>
            </a:r>
            <a:r>
              <a:rPr lang="de-DE" sz="2000" dirty="0"/>
              <a:t>, A. (2018). </a:t>
            </a:r>
            <a:r>
              <a:rPr lang="de-DE" sz="2000" dirty="0" err="1"/>
              <a:t>PyDriller</a:t>
            </a:r>
            <a:r>
              <a:rPr lang="de-DE" sz="2000" dirty="0"/>
              <a:t>: Python </a:t>
            </a:r>
            <a:r>
              <a:rPr lang="de-DE" sz="2000" dirty="0" err="1"/>
              <a:t>framework</a:t>
            </a:r>
            <a:r>
              <a:rPr lang="de-DE" sz="2000" dirty="0"/>
              <a:t> for mining software </a:t>
            </a:r>
            <a:r>
              <a:rPr lang="de-DE" sz="2000" dirty="0" err="1"/>
              <a:t>repositories</a:t>
            </a:r>
            <a:r>
              <a:rPr lang="de-DE" sz="2000" dirty="0"/>
              <a:t>. In Proceedings of the 2018 26th ACM Joint Meeting on European Software Engineering Conference and Symposium on the Foundations of Software Engineering - ESEC/FSE 2018 (pp. 908–911). New York, New York, USA: ACM Press. https://doi.org/10.1145/3236024.3264598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FBBB7E3-0357-4507-87BC-E201D132AD54}"/>
              </a:ext>
            </a:extLst>
          </p:cNvPr>
          <p:cNvSpPr txBox="1"/>
          <p:nvPr/>
        </p:nvSpPr>
        <p:spPr>
          <a:xfrm>
            <a:off x="188156" y="1138159"/>
            <a:ext cx="1225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Literature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A831266-F979-472B-85DF-CF8AF123713B}"/>
              </a:ext>
            </a:extLst>
          </p:cNvPr>
          <p:cNvSpPr txBox="1"/>
          <p:nvPr/>
        </p:nvSpPr>
        <p:spPr>
          <a:xfrm>
            <a:off x="188156" y="114478"/>
            <a:ext cx="2317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err="1"/>
              <a:t>Bibliography</a:t>
            </a:r>
            <a:endParaRPr lang="de-DE" sz="3200" b="1" dirty="0"/>
          </a:p>
        </p:txBody>
      </p:sp>
      <p:pic>
        <p:nvPicPr>
          <p:cNvPr id="15" name="Grafik 14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D9721C55-CF9C-438F-B27E-8509BE378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C2EF070E-095F-42EB-B183-F1F0312AFD87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2F30159-89BC-49FD-8C3B-7C5CA5FCB6B3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400"/>
              <a:t>Stefan Strüder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1986E1E-A644-43DA-8474-7C113961C4EA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1400" dirty="0"/>
              <a:t>28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32E8ECC-E4D3-4848-A86A-68AC53E7C14C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400" i="1" dirty="0"/>
              <a:t>Master thesis: </a:t>
            </a:r>
            <a:r>
              <a:rPr lang="en-GB" sz="1400" dirty="0"/>
              <a:t>feature-based defect prediction</a:t>
            </a:r>
          </a:p>
        </p:txBody>
      </p:sp>
    </p:spTree>
    <p:extLst>
      <p:ext uri="{BB962C8B-B14F-4D97-AF65-F5344CB8AC3E}">
        <p14:creationId xmlns:p14="http://schemas.microsoft.com/office/powerpoint/2010/main" val="9510883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6A535F77-5407-4CC7-B7BB-4664E0AE9D1D}"/>
              </a:ext>
            </a:extLst>
          </p:cNvPr>
          <p:cNvGraphicFramePr>
            <a:graphicFrameLocks noGrp="1"/>
          </p:cNvGraphicFramePr>
          <p:nvPr/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249468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775141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5355F6D7-A9D6-475C-8199-97FB2FC7592F}"/>
              </a:ext>
            </a:extLst>
          </p:cNvPr>
          <p:cNvSpPr txBox="1"/>
          <p:nvPr/>
        </p:nvSpPr>
        <p:spPr>
          <a:xfrm>
            <a:off x="188156" y="2460987"/>
            <a:ext cx="118156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[1] https://www.independent.co.uk/news/uk/home-news/amazon-1p-glitch-software-error-sees-hundreds-of-items-sold-for-fractions-of-their-value-9923730.html (independent.co.uk, 14.12.2014)</a:t>
            </a:r>
          </a:p>
          <a:p>
            <a:endParaRPr lang="en-GB" sz="2000" dirty="0"/>
          </a:p>
          <a:p>
            <a:r>
              <a:rPr lang="en-GB" sz="2000" dirty="0"/>
              <a:t>[2] </a:t>
            </a:r>
            <a:r>
              <a:rPr lang="de-DE" sz="2000" dirty="0"/>
              <a:t>https://www.theregister.co.uk/2012/08/03/bad_algorithm_lost_440_million_dollars/ </a:t>
            </a:r>
            <a:r>
              <a:rPr lang="en-GB" sz="2000" dirty="0"/>
              <a:t>(theregister.co.uk, 03.08.2012)</a:t>
            </a:r>
          </a:p>
          <a:p>
            <a:endParaRPr lang="en-GB" sz="2000" dirty="0"/>
          </a:p>
          <a:p>
            <a:r>
              <a:rPr lang="en-GB" sz="2000" dirty="0"/>
              <a:t>[3] </a:t>
            </a:r>
            <a:r>
              <a:rPr lang="de-DE" sz="2000" dirty="0"/>
              <a:t>https://www.theverge.com/tldr/2019/8/14/20805543/null-license-plate-california-parking-tickets-violations-void-programming-bug </a:t>
            </a:r>
            <a:r>
              <a:rPr lang="en-GB" sz="2000" dirty="0"/>
              <a:t>(theverge.com, 14.08.2019)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B1AFFEE-201C-4FB2-9C95-A4514D81247D}"/>
              </a:ext>
            </a:extLst>
          </p:cNvPr>
          <p:cNvSpPr txBox="1"/>
          <p:nvPr/>
        </p:nvSpPr>
        <p:spPr>
          <a:xfrm>
            <a:off x="188156" y="1138159"/>
            <a:ext cx="17519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Online sources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2AD20F6-30D1-4FD3-9E61-FDBC76F62F7E}"/>
              </a:ext>
            </a:extLst>
          </p:cNvPr>
          <p:cNvSpPr txBox="1"/>
          <p:nvPr/>
        </p:nvSpPr>
        <p:spPr>
          <a:xfrm>
            <a:off x="188156" y="114478"/>
            <a:ext cx="2317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err="1"/>
              <a:t>Bibliography</a:t>
            </a:r>
            <a:endParaRPr lang="de-DE" sz="3200" b="1" dirty="0"/>
          </a:p>
        </p:txBody>
      </p:sp>
      <p:pic>
        <p:nvPicPr>
          <p:cNvPr id="17" name="Grafik 16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E1705285-AAD2-4E7F-A85C-770EA2D04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3926AED3-CCAC-4E37-A13A-8ACFC298DA72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C8EE7AE-114D-4CEC-A893-560DD7B7A3A6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400"/>
              <a:t>Stefan Strüder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BAD016A-9656-410F-A0A3-277A99F90C58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1400" dirty="0"/>
              <a:t>29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32C3E96A-BEE5-43B3-8898-1BFD22D25761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400" i="1" dirty="0"/>
              <a:t>Master thesis: </a:t>
            </a:r>
            <a:r>
              <a:rPr lang="en-GB" sz="1400" dirty="0"/>
              <a:t>feature-based defect prediction</a:t>
            </a:r>
          </a:p>
        </p:txBody>
      </p:sp>
    </p:spTree>
    <p:extLst>
      <p:ext uri="{BB962C8B-B14F-4D97-AF65-F5344CB8AC3E}">
        <p14:creationId xmlns:p14="http://schemas.microsoft.com/office/powerpoint/2010/main" val="35685992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6A535F77-5407-4CC7-B7BB-4664E0AE9D1D}"/>
              </a:ext>
            </a:extLst>
          </p:cNvPr>
          <p:cNvGraphicFramePr>
            <a:graphicFrameLocks noGrp="1"/>
          </p:cNvGraphicFramePr>
          <p:nvPr/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249468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775141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sp>
        <p:nvSpPr>
          <p:cNvPr id="14" name="Textfeld 13">
            <a:extLst>
              <a:ext uri="{FF2B5EF4-FFF2-40B4-BE49-F238E27FC236}">
                <a16:creationId xmlns:a16="http://schemas.microsoft.com/office/drawing/2014/main" id="{0B1AFFEE-201C-4FB2-9C95-A4514D81247D}"/>
              </a:ext>
            </a:extLst>
          </p:cNvPr>
          <p:cNvSpPr txBox="1"/>
          <p:nvPr/>
        </p:nvSpPr>
        <p:spPr>
          <a:xfrm>
            <a:off x="188156" y="1138159"/>
            <a:ext cx="1499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Icon sources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5C4045B-2263-448A-A0F2-A33BBEC1C23D}"/>
              </a:ext>
            </a:extLst>
          </p:cNvPr>
          <p:cNvSpPr txBox="1"/>
          <p:nvPr/>
        </p:nvSpPr>
        <p:spPr>
          <a:xfrm>
            <a:off x="188156" y="114478"/>
            <a:ext cx="2317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err="1"/>
              <a:t>Bibliography</a:t>
            </a:r>
            <a:endParaRPr lang="de-DE" sz="3200" b="1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AF32D09-85C4-4321-B08C-D79AA721686D}"/>
              </a:ext>
            </a:extLst>
          </p:cNvPr>
          <p:cNvSpPr/>
          <p:nvPr/>
        </p:nvSpPr>
        <p:spPr>
          <a:xfrm>
            <a:off x="188156" y="2199377"/>
            <a:ext cx="11815688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Reading by Arafat Uddin from the Noun Project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Data Analysis by Brennan Novak from the Noun Project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Data by </a:t>
            </a:r>
            <a:r>
              <a:rPr lang="en-GB" sz="2400" dirty="0" err="1"/>
              <a:t>fizae</a:t>
            </a:r>
            <a:r>
              <a:rPr lang="en-GB" sz="2400" dirty="0"/>
              <a:t> from the Noun Project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Machine Learning by Juicy Fish from the Noun Project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evaluation by Michael Rojas from the Noun Project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Writing by </a:t>
            </a:r>
            <a:r>
              <a:rPr lang="en-GB" sz="2400" dirty="0" err="1"/>
              <a:t>Kmg</a:t>
            </a:r>
            <a:r>
              <a:rPr lang="en-GB" sz="2400" dirty="0"/>
              <a:t> Design from the Noun Project</a:t>
            </a:r>
          </a:p>
        </p:txBody>
      </p:sp>
      <p:pic>
        <p:nvPicPr>
          <p:cNvPr id="18" name="Grafik 17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CB15A4B0-29B1-4909-92C6-88412D2F94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937B6FA7-3537-45F0-861A-C75FDBEB05F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FDB1675E-FD66-44A0-93B1-06B7CCDE278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400"/>
              <a:t>Stefan Strüder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CF3F734-BDFF-4EE1-A3C4-AC0996BDF12A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1400" dirty="0"/>
              <a:t>30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5BDC6E3A-7E4A-4C64-9DE3-14D407629C8C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400" i="1" dirty="0"/>
              <a:t>Master thesis: </a:t>
            </a:r>
            <a:r>
              <a:rPr lang="en-GB" sz="1400" dirty="0"/>
              <a:t>feature-based defect prediction</a:t>
            </a:r>
          </a:p>
        </p:txBody>
      </p:sp>
    </p:spTree>
    <p:extLst>
      <p:ext uri="{BB962C8B-B14F-4D97-AF65-F5344CB8AC3E}">
        <p14:creationId xmlns:p14="http://schemas.microsoft.com/office/powerpoint/2010/main" val="1208446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420E6A5-F6D3-4286-ABB4-742C817CF6B8}"/>
              </a:ext>
            </a:extLst>
          </p:cNvPr>
          <p:cNvSpPr txBox="1"/>
          <p:nvPr/>
        </p:nvSpPr>
        <p:spPr>
          <a:xfrm>
            <a:off x="188156" y="114478"/>
            <a:ext cx="4678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err="1"/>
              <a:t>Introduction</a:t>
            </a:r>
            <a:r>
              <a:rPr lang="de-DE" sz="3200" b="1" dirty="0"/>
              <a:t> &amp; Motivation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4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3111F32-D22F-4625-9EC5-C09E4FC28233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CACC64-0AD2-4AE4-B840-F7F5458FC719}"/>
              </a:ext>
            </a:extLst>
          </p:cNvPr>
          <p:cNvSpPr txBox="1"/>
          <p:nvPr/>
        </p:nvSpPr>
        <p:spPr>
          <a:xfrm>
            <a:off x="188156" y="1414547"/>
            <a:ext cx="1181568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great interest in tools for detecting faulty code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development of techniques for default detection and prediction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mostly based on methods of machine learning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creation of a data set for the training of classifiers</a:t>
            </a:r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data basis: defect-free and faulty historical data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wide range of learning methods available </a:t>
            </a:r>
            <a:r>
              <a:rPr lang="de-DE" dirty="0"/>
              <a:t>(Son et al., 2019; Challagulla, Bastani, Yen, &amp; Paul, 2008)</a:t>
            </a:r>
            <a:endParaRPr lang="en-US" sz="2400" dirty="0"/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Decision Tree based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Bayesian methods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Regression, k-Nearest-Neighbor, Artificial Neural Networks</a:t>
            </a:r>
            <a:endParaRPr lang="de-DE" sz="2400" dirty="0"/>
          </a:p>
        </p:txBody>
      </p:sp>
      <p:pic>
        <p:nvPicPr>
          <p:cNvPr id="21" name="Grafik 20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71C298D3-5C1F-4713-A408-817BD9E8A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graphicFrame>
        <p:nvGraphicFramePr>
          <p:cNvPr id="19" name="Tabelle 18">
            <a:extLst>
              <a:ext uri="{FF2B5EF4-FFF2-40B4-BE49-F238E27FC236}">
                <a16:creationId xmlns:a16="http://schemas.microsoft.com/office/drawing/2014/main" id="{2947318A-A9B3-4F80-BC2E-737C8920E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512972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7741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420E6A5-F6D3-4286-ABB4-742C817CF6B8}"/>
              </a:ext>
            </a:extLst>
          </p:cNvPr>
          <p:cNvSpPr txBox="1"/>
          <p:nvPr/>
        </p:nvSpPr>
        <p:spPr>
          <a:xfrm>
            <a:off x="188156" y="114478"/>
            <a:ext cx="4678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err="1"/>
              <a:t>Introduction</a:t>
            </a:r>
            <a:r>
              <a:rPr lang="de-DE" sz="3200" b="1" dirty="0"/>
              <a:t> &amp; Motivation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5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3111F32-D22F-4625-9EC5-C09E4FC28233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CACC64-0AD2-4AE4-B840-F7F5458FC719}"/>
              </a:ext>
            </a:extLst>
          </p:cNvPr>
          <p:cNvSpPr txBox="1"/>
          <p:nvPr/>
        </p:nvSpPr>
        <p:spPr>
          <a:xfrm>
            <a:off x="188156" y="1676157"/>
            <a:ext cx="11815688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aim of the thesis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prediction technique for software defects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in consideration of software features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based on methods of machine learning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promising approach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defect prediction based on "past" of the software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properties of defect-prone features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defect susceptibility of features</a:t>
            </a:r>
            <a:endParaRPr lang="de-DE" sz="2400" dirty="0"/>
          </a:p>
        </p:txBody>
      </p:sp>
      <p:pic>
        <p:nvPicPr>
          <p:cNvPr id="21" name="Grafik 20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71C298D3-5C1F-4713-A408-817BD9E8A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8D5FC2B6-A88F-4D04-BD66-8DE60CA9F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512972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9629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C1C0D38-C99D-4D8D-85F5-AE3A8F0899EB}"/>
              </a:ext>
            </a:extLst>
          </p:cNvPr>
          <p:cNvGrpSpPr/>
          <p:nvPr/>
        </p:nvGrpSpPr>
        <p:grpSpPr>
          <a:xfrm>
            <a:off x="0" y="2219325"/>
            <a:ext cx="12192000" cy="2419350"/>
            <a:chOff x="0" y="2219325"/>
            <a:chExt cx="12192000" cy="241935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ACAAC4D-C273-45A9-978E-6750E47A4BF5}"/>
                </a:ext>
              </a:extLst>
            </p:cNvPr>
            <p:cNvSpPr/>
            <p:nvPr/>
          </p:nvSpPr>
          <p:spPr>
            <a:xfrm>
              <a:off x="0" y="2219325"/>
              <a:ext cx="12192000" cy="24193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87CAD62-0C8B-4621-A8EB-84F28524933D}"/>
                </a:ext>
              </a:extLst>
            </p:cNvPr>
            <p:cNvSpPr/>
            <p:nvPr/>
          </p:nvSpPr>
          <p:spPr>
            <a:xfrm>
              <a:off x="0" y="2600325"/>
              <a:ext cx="1914525" cy="16573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5F3070FE-1C44-4F4C-AEFE-D72618C935D3}"/>
                </a:ext>
              </a:extLst>
            </p:cNvPr>
            <p:cNvSpPr txBox="1"/>
            <p:nvPr/>
          </p:nvSpPr>
          <p:spPr>
            <a:xfrm>
              <a:off x="2295525" y="3105832"/>
              <a:ext cx="24568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b="1" dirty="0"/>
                <a:t>Background</a:t>
              </a:r>
            </a:p>
          </p:txBody>
        </p: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69703363-2AF4-4FE8-9857-8BFEE3BB153F}"/>
              </a:ext>
            </a:extLst>
          </p:cNvPr>
          <p:cNvSpPr txBox="1"/>
          <p:nvPr/>
        </p:nvSpPr>
        <p:spPr>
          <a:xfrm>
            <a:off x="722262" y="3044278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2197C8B-4E78-4261-A01F-0929A70CC3F1}"/>
              </a:ext>
            </a:extLst>
          </p:cNvPr>
          <p:cNvSpPr txBox="1"/>
          <p:nvPr/>
        </p:nvSpPr>
        <p:spPr>
          <a:xfrm>
            <a:off x="2295525" y="5348226"/>
            <a:ext cx="408996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dirty="0"/>
              <a:t>Machine Learning classification</a:t>
            </a:r>
          </a:p>
          <a:p>
            <a:pPr>
              <a:spcAft>
                <a:spcPts val="1200"/>
              </a:spcAft>
            </a:pPr>
            <a:r>
              <a:rPr lang="de-DE" dirty="0"/>
              <a:t>Defect prediction using Machine Learning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E6A8081-4A23-4629-93F9-D4DB8684B9D7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6</a:t>
            </a:r>
          </a:p>
        </p:txBody>
      </p:sp>
      <p:pic>
        <p:nvPicPr>
          <p:cNvPr id="11" name="Grafik 10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E6FF5040-291A-4774-8CB8-44A01E3F6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DB9D364E-C3C9-416F-8C2F-5AAB6DE73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710749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083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7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CACC64-0AD2-4AE4-B840-F7F5458FC719}"/>
              </a:ext>
            </a:extLst>
          </p:cNvPr>
          <p:cNvSpPr txBox="1"/>
          <p:nvPr/>
        </p:nvSpPr>
        <p:spPr>
          <a:xfrm>
            <a:off x="185915" y="1676157"/>
            <a:ext cx="11815688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supervised Machine Learning </a:t>
            </a:r>
            <a:r>
              <a:rPr lang="de-DE" dirty="0"/>
              <a:t>(Hammouri, Hammad, Alnabhan, &amp; Alsarayrah, 2018) 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development of a </a:t>
            </a:r>
            <a:r>
              <a:rPr lang="de-DE" sz="2400" dirty="0" err="1"/>
              <a:t>derivation</a:t>
            </a:r>
            <a:r>
              <a:rPr lang="de-DE" sz="2400" dirty="0"/>
              <a:t> </a:t>
            </a:r>
            <a:r>
              <a:rPr lang="de-DE" sz="2400" dirty="0" err="1"/>
              <a:t>function</a:t>
            </a:r>
            <a:endParaRPr lang="de-DE" sz="2400" dirty="0"/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conclusions</a:t>
            </a:r>
            <a:r>
              <a:rPr lang="de-DE" sz="2400" dirty="0"/>
              <a:t> from in- and </a:t>
            </a:r>
            <a:r>
              <a:rPr lang="de-DE" sz="2400" dirty="0" err="1"/>
              <a:t>output</a:t>
            </a:r>
            <a:r>
              <a:rPr lang="de-DE" sz="2400" dirty="0"/>
              <a:t> </a:t>
            </a:r>
            <a:r>
              <a:rPr lang="de-DE" sz="2400" dirty="0" err="1"/>
              <a:t>within</a:t>
            </a:r>
            <a:r>
              <a:rPr lang="de-DE" sz="2400" dirty="0"/>
              <a:t> a </a:t>
            </a:r>
            <a:r>
              <a:rPr lang="de-DE" sz="2400" dirty="0" err="1"/>
              <a:t>training</a:t>
            </a:r>
            <a:r>
              <a:rPr lang="de-DE" sz="2400" dirty="0"/>
              <a:t> data </a:t>
            </a:r>
            <a:r>
              <a:rPr lang="de-DE" sz="2400" dirty="0" err="1"/>
              <a:t>set</a:t>
            </a:r>
            <a:endParaRPr lang="de-DE" sz="2400" dirty="0"/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prediction for </a:t>
            </a:r>
            <a:r>
              <a:rPr lang="de-DE" sz="2400" dirty="0" err="1"/>
              <a:t>new</a:t>
            </a:r>
            <a:r>
              <a:rPr lang="de-DE" sz="2400" dirty="0"/>
              <a:t> </a:t>
            </a:r>
            <a:r>
              <a:rPr lang="de-DE" sz="2400" dirty="0" err="1"/>
              <a:t>input</a:t>
            </a:r>
            <a:r>
              <a:rPr lang="de-DE" sz="2400" dirty="0"/>
              <a:t> data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common</a:t>
            </a:r>
            <a:r>
              <a:rPr lang="de-DE" sz="2400" dirty="0"/>
              <a:t> </a:t>
            </a:r>
            <a:r>
              <a:rPr lang="de-DE" sz="2400" dirty="0" err="1"/>
              <a:t>algorithms</a:t>
            </a:r>
            <a:endParaRPr lang="de-DE" sz="2400" dirty="0"/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Na</a:t>
            </a:r>
            <a:r>
              <a:rPr lang="de-DE" sz="2400" dirty="0">
                <a:latin typeface="Calibri" panose="020F0502020204030204" pitchFamily="34" charset="0"/>
                <a:cs typeface="Calibri" panose="020F0502020204030204" pitchFamily="34" charset="0"/>
              </a:rPr>
              <a:t>ï</a:t>
            </a:r>
            <a:r>
              <a:rPr lang="de-DE" sz="2400" dirty="0"/>
              <a:t>ve Bayes</a:t>
            </a:r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Decision Trees</a:t>
            </a:r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Artificial </a:t>
            </a:r>
            <a:r>
              <a:rPr lang="de-DE" sz="2400" dirty="0" err="1"/>
              <a:t>Neural</a:t>
            </a:r>
            <a:r>
              <a:rPr lang="de-DE" sz="2400" dirty="0"/>
              <a:t> Networks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980885C-54F5-49A3-A25C-A5511975E2CF}"/>
              </a:ext>
            </a:extLst>
          </p:cNvPr>
          <p:cNvSpPr txBox="1"/>
          <p:nvPr/>
        </p:nvSpPr>
        <p:spPr>
          <a:xfrm>
            <a:off x="188156" y="114478"/>
            <a:ext cx="7786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Background | </a:t>
            </a:r>
            <a:r>
              <a:rPr lang="de-DE" sz="3200" dirty="0"/>
              <a:t>Machine Learning classification</a:t>
            </a:r>
          </a:p>
        </p:txBody>
      </p:sp>
      <p:pic>
        <p:nvPicPr>
          <p:cNvPr id="14" name="Grafik 13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1E8CC43C-9E61-4A5E-810D-85931F365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ADAAFDA9-BDA0-4E67-9731-74705D57298C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9F28A10F-6BD6-4CA1-BFCB-390CB84AD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670373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2221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1400" dirty="0"/>
              <a:t>8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0F0B9940-1E93-4431-BCBB-DE9546F2EF38}"/>
              </a:ext>
            </a:extLst>
          </p:cNvPr>
          <p:cNvSpPr txBox="1"/>
          <p:nvPr/>
        </p:nvSpPr>
        <p:spPr>
          <a:xfrm>
            <a:off x="188156" y="1209149"/>
            <a:ext cx="19336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/>
              <a:t>general process of </a:t>
            </a:r>
          </a:p>
          <a:p>
            <a:pPr algn="ctr"/>
            <a:r>
              <a:rPr lang="en-GB" i="1"/>
              <a:t>supervised </a:t>
            </a:r>
          </a:p>
          <a:p>
            <a:pPr algn="ctr"/>
            <a:r>
              <a:rPr lang="en-GB" i="1"/>
              <a:t>Machine Learning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31AF3DF7-1742-462C-8D2D-9CF0140473DF}"/>
              </a:ext>
            </a:extLst>
          </p:cNvPr>
          <p:cNvGrpSpPr/>
          <p:nvPr/>
        </p:nvGrpSpPr>
        <p:grpSpPr>
          <a:xfrm>
            <a:off x="889872" y="1265170"/>
            <a:ext cx="10140322" cy="4885446"/>
            <a:chOff x="1160231" y="1141465"/>
            <a:chExt cx="10140322" cy="4885446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6D1CAE27-31E1-453D-A666-37015235C435}"/>
                </a:ext>
              </a:extLst>
            </p:cNvPr>
            <p:cNvGrpSpPr/>
            <p:nvPr/>
          </p:nvGrpSpPr>
          <p:grpSpPr>
            <a:xfrm>
              <a:off x="1160231" y="1141465"/>
              <a:ext cx="10140322" cy="4885446"/>
              <a:chOff x="688105" y="1244313"/>
              <a:chExt cx="10140322" cy="4885446"/>
            </a:xfrm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CABDEEF1-5046-47E7-B276-3AE7DF3380C0}"/>
                  </a:ext>
                </a:extLst>
              </p:cNvPr>
              <p:cNvSpPr/>
              <p:nvPr/>
            </p:nvSpPr>
            <p:spPr>
              <a:xfrm>
                <a:off x="3094892" y="3726104"/>
                <a:ext cx="2004646" cy="62791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attribute selection + learning via training</a:t>
                </a:r>
              </a:p>
            </p:txBody>
          </p:sp>
          <p:cxnSp>
            <p:nvCxnSpPr>
              <p:cNvPr id="17" name="Gerade Verbindung mit Pfeil 16">
                <a:extLst>
                  <a:ext uri="{FF2B5EF4-FFF2-40B4-BE49-F238E27FC236}">
                    <a16:creationId xmlns:a16="http://schemas.microsoft.com/office/drawing/2014/main" id="{1BF54B76-1B54-4218-A469-EAF52D03552A}"/>
                  </a:ext>
                </a:extLst>
              </p:cNvPr>
              <p:cNvCxnSpPr>
                <a:cxnSpLocks/>
                <a:endCxn id="16" idx="1"/>
              </p:cNvCxnSpPr>
              <p:nvPr/>
            </p:nvCxnSpPr>
            <p:spPr>
              <a:xfrm>
                <a:off x="2140927" y="4040061"/>
                <a:ext cx="95396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B3E783D4-241D-4683-B902-F10CC553BA94}"/>
                  </a:ext>
                </a:extLst>
              </p:cNvPr>
              <p:cNvSpPr txBox="1"/>
              <p:nvPr/>
            </p:nvSpPr>
            <p:spPr>
              <a:xfrm>
                <a:off x="773112" y="4751265"/>
                <a:ext cx="140301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 i="1"/>
                  <a:t>Input:</a:t>
                </a:r>
              </a:p>
              <a:p>
                <a:pPr algn="ctr"/>
                <a:r>
                  <a:rPr lang="en-GB" i="1"/>
                  <a:t>„labeled“</a:t>
                </a:r>
              </a:p>
              <a:p>
                <a:pPr algn="ctr"/>
                <a:r>
                  <a:rPr lang="en-GB" i="1"/>
                  <a:t>training data</a:t>
                </a:r>
              </a:p>
            </p:txBody>
          </p:sp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3C50268C-1C3A-4F54-B3D9-FB88E2B979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9538" y="4056180"/>
                <a:ext cx="95396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52A61138-525F-407E-B7BB-817B877A0B42}"/>
                  </a:ext>
                </a:extLst>
              </p:cNvPr>
              <p:cNvSpPr txBox="1"/>
              <p:nvPr/>
            </p:nvSpPr>
            <p:spPr>
              <a:xfrm>
                <a:off x="1114534" y="3393760"/>
                <a:ext cx="904415" cy="12958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/>
                  <a:t>circle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/>
                  <a:t>square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/>
                  <a:t>triangle</a:t>
                </a:r>
              </a:p>
            </p:txBody>
          </p:sp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A9DA2B39-B2EA-4970-9EA7-D549C19D6A0F}"/>
                  </a:ext>
                </a:extLst>
              </p:cNvPr>
              <p:cNvSpPr/>
              <p:nvPr/>
            </p:nvSpPr>
            <p:spPr>
              <a:xfrm>
                <a:off x="722513" y="3556488"/>
                <a:ext cx="260838" cy="26083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207725E4-3C44-489F-97D2-E263D44DC93B}"/>
                  </a:ext>
                </a:extLst>
              </p:cNvPr>
              <p:cNvSpPr/>
              <p:nvPr/>
            </p:nvSpPr>
            <p:spPr>
              <a:xfrm>
                <a:off x="708210" y="3960929"/>
                <a:ext cx="260838" cy="26083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Gleichschenkliges Dreieck 25">
                <a:extLst>
                  <a:ext uri="{FF2B5EF4-FFF2-40B4-BE49-F238E27FC236}">
                    <a16:creationId xmlns:a16="http://schemas.microsoft.com/office/drawing/2014/main" id="{AF85F0D5-4D63-4D51-AB2B-499D6B3A7FBA}"/>
                  </a:ext>
                </a:extLst>
              </p:cNvPr>
              <p:cNvSpPr/>
              <p:nvPr/>
            </p:nvSpPr>
            <p:spPr>
              <a:xfrm>
                <a:off x="688105" y="4364276"/>
                <a:ext cx="302572" cy="260838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79191569-747F-4C53-BC06-5AC159525F49}"/>
                  </a:ext>
                </a:extLst>
              </p:cNvPr>
              <p:cNvSpPr txBox="1"/>
              <p:nvPr/>
            </p:nvSpPr>
            <p:spPr>
              <a:xfrm>
                <a:off x="6064406" y="3600594"/>
                <a:ext cx="182742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circle: 	0 edges</a:t>
                </a:r>
              </a:p>
              <a:p>
                <a:r>
                  <a:rPr lang="en-GB" dirty="0"/>
                  <a:t>square: 	4 edges</a:t>
                </a:r>
              </a:p>
              <a:p>
                <a:r>
                  <a:rPr lang="en-GB" dirty="0"/>
                  <a:t>triangle: 	3 edges</a:t>
                </a:r>
              </a:p>
            </p:txBody>
          </p:sp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C9B3BD5B-9A08-4A02-A8F3-D013EB373D93}"/>
                  </a:ext>
                </a:extLst>
              </p:cNvPr>
              <p:cNvSpPr txBox="1"/>
              <p:nvPr/>
            </p:nvSpPr>
            <p:spPr>
              <a:xfrm>
                <a:off x="6509432" y="4464510"/>
                <a:ext cx="9973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i="1"/>
                  <a:t>classifier</a:t>
                </a:r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CB7517A1-B52C-4F3E-A3BE-AC6633237CD3}"/>
                  </a:ext>
                </a:extLst>
              </p:cNvPr>
              <p:cNvSpPr/>
              <p:nvPr/>
            </p:nvSpPr>
            <p:spPr>
              <a:xfrm>
                <a:off x="8823781" y="3726104"/>
                <a:ext cx="2004646" cy="62791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>
                    <a:solidFill>
                      <a:schemeClr val="tx1"/>
                    </a:solidFill>
                  </a:rPr>
                  <a:t>testing</a:t>
                </a:r>
              </a:p>
            </p:txBody>
          </p:sp>
          <p:cxnSp>
            <p:nvCxnSpPr>
              <p:cNvPr id="30" name="Gerade Verbindung mit Pfeil 29">
                <a:extLst>
                  <a:ext uri="{FF2B5EF4-FFF2-40B4-BE49-F238E27FC236}">
                    <a16:creationId xmlns:a16="http://schemas.microsoft.com/office/drawing/2014/main" id="{1F08586F-DC46-41FA-A32F-F8DB4B90FE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9816" y="4053274"/>
                <a:ext cx="95396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mit Pfeil 30">
                <a:extLst>
                  <a:ext uri="{FF2B5EF4-FFF2-40B4-BE49-F238E27FC236}">
                    <a16:creationId xmlns:a16="http://schemas.microsoft.com/office/drawing/2014/main" id="{E210A15E-B89B-41DB-AB57-BBC5C8144D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6112" y="4364276"/>
                <a:ext cx="0" cy="8246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pieren 31">
                <a:extLst>
                  <a:ext uri="{FF2B5EF4-FFF2-40B4-BE49-F238E27FC236}">
                    <a16:creationId xmlns:a16="http://schemas.microsoft.com/office/drawing/2014/main" id="{49D6F9ED-9E82-4584-8FDF-D50B58073102}"/>
                  </a:ext>
                </a:extLst>
              </p:cNvPr>
              <p:cNvGrpSpPr/>
              <p:nvPr/>
            </p:nvGrpSpPr>
            <p:grpSpPr>
              <a:xfrm>
                <a:off x="9285060" y="5290011"/>
                <a:ext cx="1082088" cy="369332"/>
                <a:chOff x="9595274" y="5377934"/>
                <a:chExt cx="1082088" cy="369332"/>
              </a:xfrm>
            </p:grpSpPr>
            <p:sp>
              <p:nvSpPr>
                <p:cNvPr id="43" name="Ellipse 42">
                  <a:extLst>
                    <a:ext uri="{FF2B5EF4-FFF2-40B4-BE49-F238E27FC236}">
                      <a16:creationId xmlns:a16="http://schemas.microsoft.com/office/drawing/2014/main" id="{CDEB50B6-4287-46E8-9317-96960E4E9260}"/>
                    </a:ext>
                  </a:extLst>
                </p:cNvPr>
                <p:cNvSpPr/>
                <p:nvPr/>
              </p:nvSpPr>
              <p:spPr>
                <a:xfrm>
                  <a:off x="9595274" y="5432181"/>
                  <a:ext cx="260838" cy="260838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4" name="Textfeld 43">
                  <a:extLst>
                    <a:ext uri="{FF2B5EF4-FFF2-40B4-BE49-F238E27FC236}">
                      <a16:creationId xmlns:a16="http://schemas.microsoft.com/office/drawing/2014/main" id="{8AAE5C25-DBE1-4681-9B66-D9783A6C2988}"/>
                    </a:ext>
                  </a:extLst>
                </p:cNvPr>
                <p:cNvSpPr txBox="1"/>
                <p:nvPr/>
              </p:nvSpPr>
              <p:spPr>
                <a:xfrm>
                  <a:off x="9856112" y="5377934"/>
                  <a:ext cx="8212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/>
                    <a:t>square</a:t>
                  </a:r>
                </a:p>
              </p:txBody>
            </p:sp>
          </p:grp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C3970DBB-62D6-4A00-A101-4EDC67EE33F2}"/>
                  </a:ext>
                </a:extLst>
              </p:cNvPr>
              <p:cNvSpPr txBox="1"/>
              <p:nvPr/>
            </p:nvSpPr>
            <p:spPr>
              <a:xfrm>
                <a:off x="9306641" y="5760427"/>
                <a:ext cx="1114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i="1"/>
                  <a:t>test result</a:t>
                </a:r>
              </a:p>
            </p:txBody>
          </p:sp>
          <p:cxnSp>
            <p:nvCxnSpPr>
              <p:cNvPr id="34" name="Verbinder: gewinkelt 33">
                <a:extLst>
                  <a:ext uri="{FF2B5EF4-FFF2-40B4-BE49-F238E27FC236}">
                    <a16:creationId xmlns:a16="http://schemas.microsoft.com/office/drawing/2014/main" id="{9227D7BE-5747-41B8-99F2-4156104FBD77}"/>
                  </a:ext>
                </a:extLst>
              </p:cNvPr>
              <p:cNvCxnSpPr>
                <a:cxnSpLocks/>
                <a:endCxn id="16" idx="2"/>
              </p:cNvCxnSpPr>
              <p:nvPr/>
            </p:nvCxnSpPr>
            <p:spPr>
              <a:xfrm rot="10800000">
                <a:off x="4097215" y="4354019"/>
                <a:ext cx="5032640" cy="1151161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27C9BD95-A261-41D6-802F-9EB6E1E8035D}"/>
                  </a:ext>
                </a:extLst>
              </p:cNvPr>
              <p:cNvSpPr/>
              <p:nvPr/>
            </p:nvSpPr>
            <p:spPr>
              <a:xfrm>
                <a:off x="6005804" y="1760337"/>
                <a:ext cx="2004646" cy="62791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attribute selection + prediction</a:t>
                </a:r>
              </a:p>
            </p:txBody>
          </p:sp>
          <p:sp>
            <p:nvSpPr>
              <p:cNvPr id="36" name="Gleichschenkliges Dreieck 35">
                <a:extLst>
                  <a:ext uri="{FF2B5EF4-FFF2-40B4-BE49-F238E27FC236}">
                    <a16:creationId xmlns:a16="http://schemas.microsoft.com/office/drawing/2014/main" id="{ADAB90CD-A137-40B8-9C68-8C92FAD3BEF5}"/>
                  </a:ext>
                </a:extLst>
              </p:cNvPr>
              <p:cNvSpPr/>
              <p:nvPr/>
            </p:nvSpPr>
            <p:spPr>
              <a:xfrm rot="1660537">
                <a:off x="9805235" y="1967601"/>
                <a:ext cx="302572" cy="213385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AD6FDD6A-5CE5-4FFB-A163-7361F74C69CE}"/>
                  </a:ext>
                </a:extLst>
              </p:cNvPr>
              <p:cNvSpPr txBox="1"/>
              <p:nvPr/>
            </p:nvSpPr>
            <p:spPr>
              <a:xfrm>
                <a:off x="9305445" y="1372629"/>
                <a:ext cx="10602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i="1"/>
                  <a:t>new data</a:t>
                </a:r>
              </a:p>
            </p:txBody>
          </p:sp>
          <p:cxnSp>
            <p:nvCxnSpPr>
              <p:cNvPr id="38" name="Gerade Verbindung mit Pfeil 37">
                <a:extLst>
                  <a:ext uri="{FF2B5EF4-FFF2-40B4-BE49-F238E27FC236}">
                    <a16:creationId xmlns:a16="http://schemas.microsoft.com/office/drawing/2014/main" id="{811CFAF7-5A04-4026-9444-908A54860815}"/>
                  </a:ext>
                </a:extLst>
              </p:cNvPr>
              <p:cNvCxnSpPr>
                <a:cxnSpLocks/>
                <a:endCxn id="35" idx="3"/>
              </p:cNvCxnSpPr>
              <p:nvPr/>
            </p:nvCxnSpPr>
            <p:spPr>
              <a:xfrm flipH="1">
                <a:off x="8010450" y="2074294"/>
                <a:ext cx="163471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Pfeil: nach rechts 38">
                <a:extLst>
                  <a:ext uri="{FF2B5EF4-FFF2-40B4-BE49-F238E27FC236}">
                    <a16:creationId xmlns:a16="http://schemas.microsoft.com/office/drawing/2014/main" id="{7FC47191-6C97-4029-B2EC-D5C67217CF9E}"/>
                  </a:ext>
                </a:extLst>
              </p:cNvPr>
              <p:cNvSpPr/>
              <p:nvPr/>
            </p:nvSpPr>
            <p:spPr>
              <a:xfrm rot="16200000">
                <a:off x="6462569" y="2779309"/>
                <a:ext cx="1091117" cy="54046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0" name="Gerade Verbindung mit Pfeil 39">
                <a:extLst>
                  <a:ext uri="{FF2B5EF4-FFF2-40B4-BE49-F238E27FC236}">
                    <a16:creationId xmlns:a16="http://schemas.microsoft.com/office/drawing/2014/main" id="{8D47195E-27A3-471A-9310-5D8A8C3797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71092" y="2074293"/>
                <a:ext cx="163471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113410C5-70C2-4E5D-8FD9-EED0094873E1}"/>
                  </a:ext>
                </a:extLst>
              </p:cNvPr>
              <p:cNvSpPr txBox="1"/>
              <p:nvPr/>
            </p:nvSpPr>
            <p:spPr>
              <a:xfrm>
                <a:off x="3402764" y="1889627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/>
                  <a:t>triangle</a:t>
                </a:r>
              </a:p>
            </p:txBody>
          </p: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48DCBFB3-D7F6-4E99-B0DF-4F5E63181F16}"/>
                  </a:ext>
                </a:extLst>
              </p:cNvPr>
              <p:cNvSpPr txBox="1"/>
              <p:nvPr/>
            </p:nvSpPr>
            <p:spPr>
              <a:xfrm>
                <a:off x="3145669" y="1244313"/>
                <a:ext cx="13965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i="1"/>
                  <a:t>Output:</a:t>
                </a:r>
              </a:p>
              <a:p>
                <a:pPr algn="ctr"/>
                <a:r>
                  <a:rPr lang="en-GB" b="1" i="1"/>
                  <a:t>result (label)</a:t>
                </a:r>
              </a:p>
            </p:txBody>
          </p:sp>
        </p:grp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868C7EEC-00C0-4EDF-98F1-BAAF2D18B9A0}"/>
                </a:ext>
              </a:extLst>
            </p:cNvPr>
            <p:cNvSpPr txBox="1"/>
            <p:nvPr/>
          </p:nvSpPr>
          <p:spPr>
            <a:xfrm>
              <a:off x="3798255" y="3204377"/>
              <a:ext cx="1540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/>
                <a:t>ML algorithms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36CEA53B-950B-4D6B-A0F7-BE03C11088D0}"/>
                </a:ext>
              </a:extLst>
            </p:cNvPr>
            <p:cNvSpPr txBox="1"/>
            <p:nvPr/>
          </p:nvSpPr>
          <p:spPr>
            <a:xfrm>
              <a:off x="6680846" y="1243774"/>
              <a:ext cx="1540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/>
                <a:t>ML algorithms</a:t>
              </a:r>
            </a:p>
          </p:txBody>
        </p: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54CD003A-0786-4862-B42C-0623179FC9F2}"/>
                </a:ext>
              </a:extLst>
            </p:cNvPr>
            <p:cNvCxnSpPr>
              <a:cxnSpLocks/>
              <a:endCxn id="29" idx="0"/>
            </p:cNvCxnSpPr>
            <p:nvPr/>
          </p:nvCxnSpPr>
          <p:spPr>
            <a:xfrm>
              <a:off x="10298230" y="3065163"/>
              <a:ext cx="0" cy="5580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A168F2FF-5805-4B96-8EB4-51DC437A2D5D}"/>
                </a:ext>
              </a:extLst>
            </p:cNvPr>
            <p:cNvSpPr/>
            <p:nvPr/>
          </p:nvSpPr>
          <p:spPr>
            <a:xfrm>
              <a:off x="10167808" y="2735645"/>
              <a:ext cx="260838" cy="26083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DA5B6FEC-E510-4A27-89B8-A7228A1A2B89}"/>
                </a:ext>
              </a:extLst>
            </p:cNvPr>
            <p:cNvSpPr txBox="1"/>
            <p:nvPr/>
          </p:nvSpPr>
          <p:spPr>
            <a:xfrm>
              <a:off x="8928110" y="2678513"/>
              <a:ext cx="1016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/>
                <a:t>test data</a:t>
              </a:r>
            </a:p>
          </p:txBody>
        </p:sp>
      </p:grpSp>
      <p:sp>
        <p:nvSpPr>
          <p:cNvPr id="51" name="Textfeld 50">
            <a:extLst>
              <a:ext uri="{FF2B5EF4-FFF2-40B4-BE49-F238E27FC236}">
                <a16:creationId xmlns:a16="http://schemas.microsoft.com/office/drawing/2014/main" id="{2290925C-2482-4382-A623-409243697A1A}"/>
              </a:ext>
            </a:extLst>
          </p:cNvPr>
          <p:cNvSpPr txBox="1"/>
          <p:nvPr/>
        </p:nvSpPr>
        <p:spPr>
          <a:xfrm>
            <a:off x="10158287" y="2804819"/>
            <a:ext cx="819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(circle)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1A7F186F-B3C2-4F88-9D17-5D3AF2A31615}"/>
              </a:ext>
            </a:extLst>
          </p:cNvPr>
          <p:cNvSpPr txBox="1"/>
          <p:nvPr/>
        </p:nvSpPr>
        <p:spPr>
          <a:xfrm>
            <a:off x="188156" y="114478"/>
            <a:ext cx="7786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Background | </a:t>
            </a:r>
            <a:r>
              <a:rPr lang="de-DE" sz="3200" dirty="0"/>
              <a:t>Machine Learning classification</a:t>
            </a:r>
          </a:p>
        </p:txBody>
      </p:sp>
      <p:pic>
        <p:nvPicPr>
          <p:cNvPr id="53" name="Grafik 52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0EB17142-AA15-4382-83F3-AAC6D1B285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sp>
        <p:nvSpPr>
          <p:cNvPr id="54" name="Textfeld 53">
            <a:extLst>
              <a:ext uri="{FF2B5EF4-FFF2-40B4-BE49-F238E27FC236}">
                <a16:creationId xmlns:a16="http://schemas.microsoft.com/office/drawing/2014/main" id="{62479D4A-70C5-40BF-8FFD-0EC598AD3C6B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graphicFrame>
        <p:nvGraphicFramePr>
          <p:cNvPr id="55" name="Tabelle 54">
            <a:extLst>
              <a:ext uri="{FF2B5EF4-FFF2-40B4-BE49-F238E27FC236}">
                <a16:creationId xmlns:a16="http://schemas.microsoft.com/office/drawing/2014/main" id="{0F08EE76-8492-463B-AC08-6585AED37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681179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8A47C2D3-A13B-464A-9FBC-A126DF17F92E}"/>
              </a:ext>
            </a:extLst>
          </p:cNvPr>
          <p:cNvSpPr txBox="1"/>
          <p:nvPr/>
        </p:nvSpPr>
        <p:spPr>
          <a:xfrm>
            <a:off x="1176873" y="3093374"/>
            <a:ext cx="64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969112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9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CACC64-0AD2-4AE4-B840-F7F5458FC719}"/>
              </a:ext>
            </a:extLst>
          </p:cNvPr>
          <p:cNvSpPr txBox="1"/>
          <p:nvPr/>
        </p:nvSpPr>
        <p:spPr>
          <a:xfrm>
            <a:off x="188155" y="1676157"/>
            <a:ext cx="11815688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Na</a:t>
            </a:r>
            <a:r>
              <a:rPr lang="de-DE" sz="2400" dirty="0">
                <a:latin typeface="Calibri" panose="020F0502020204030204" pitchFamily="34" charset="0"/>
                <a:cs typeface="Calibri" panose="020F0502020204030204" pitchFamily="34" charset="0"/>
              </a:rPr>
              <a:t>ï</a:t>
            </a:r>
            <a:r>
              <a:rPr lang="de-DE" sz="2400" dirty="0"/>
              <a:t>ve Bayes </a:t>
            </a:r>
            <a:r>
              <a:rPr lang="de-DE" dirty="0"/>
              <a:t>(Hammouri, Hammad, Alnabhan, &amp; Alsarayrah, 2018) </a:t>
            </a:r>
            <a:endParaRPr lang="de-DE" sz="2400" dirty="0"/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probabilistic</a:t>
            </a:r>
            <a:r>
              <a:rPr lang="de-DE" sz="2400" dirty="0"/>
              <a:t> </a:t>
            </a:r>
            <a:r>
              <a:rPr lang="de-DE" sz="2400" dirty="0" err="1"/>
              <a:t>classifier</a:t>
            </a:r>
            <a:endParaRPr lang="de-DE" sz="2400" dirty="0"/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based on Bayes </a:t>
            </a:r>
            <a:r>
              <a:rPr lang="de-DE" sz="2400" dirty="0" err="1"/>
              <a:t>theorem</a:t>
            </a:r>
            <a:r>
              <a:rPr lang="de-DE" sz="2400" dirty="0"/>
              <a:t> →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independence</a:t>
            </a:r>
            <a:r>
              <a:rPr lang="de-DE" sz="2400" dirty="0"/>
              <a:t> of </a:t>
            </a:r>
            <a:r>
              <a:rPr lang="de-DE" sz="2400" dirty="0" err="1"/>
              <a:t>attributes</a:t>
            </a:r>
            <a:endParaRPr lang="de-DE" sz="2400" dirty="0"/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decision trees </a:t>
            </a:r>
            <a:r>
              <a:rPr lang="de-DE" dirty="0"/>
              <a:t>(Hammouri, Hammad, Alnabhan, &amp; Alsarayrah, 2018) 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hierarchical</a:t>
            </a:r>
            <a:r>
              <a:rPr lang="de-DE" sz="2400" dirty="0"/>
              <a:t> and </a:t>
            </a:r>
            <a:r>
              <a:rPr lang="de-DE" sz="2400" dirty="0" err="1"/>
              <a:t>predicative</a:t>
            </a:r>
            <a:endParaRPr lang="de-DE" sz="2400" dirty="0"/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attributes of the data as branches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decisions</a:t>
            </a:r>
            <a:r>
              <a:rPr lang="de-DE" sz="2400" dirty="0"/>
              <a:t> </a:t>
            </a:r>
            <a:r>
              <a:rPr lang="de-DE" sz="2400" dirty="0" err="1"/>
              <a:t>as</a:t>
            </a:r>
            <a:r>
              <a:rPr lang="de-DE" sz="2400" dirty="0"/>
              <a:t> </a:t>
            </a:r>
            <a:r>
              <a:rPr lang="de-DE" sz="2400" dirty="0" err="1"/>
              <a:t>leaf</a:t>
            </a:r>
            <a:r>
              <a:rPr lang="de-DE" sz="2400" dirty="0"/>
              <a:t> </a:t>
            </a:r>
            <a:r>
              <a:rPr lang="de-DE" sz="2400" dirty="0" err="1"/>
              <a:t>nodes</a:t>
            </a:r>
            <a:endParaRPr lang="de-DE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D259459F-1BC6-4FF1-996E-9E04470B2DE1}"/>
                  </a:ext>
                </a:extLst>
              </p:cNvPr>
              <p:cNvSpPr txBox="1"/>
              <p:nvPr/>
            </p:nvSpPr>
            <p:spPr>
              <a:xfrm>
                <a:off x="8675624" y="2363833"/>
                <a:ext cx="3328219" cy="782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D259459F-1BC6-4FF1-996E-9E04470B2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5624" y="2363833"/>
                <a:ext cx="3328219" cy="7822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fik 6">
            <a:extLst>
              <a:ext uri="{FF2B5EF4-FFF2-40B4-BE49-F238E27FC236}">
                <a16:creationId xmlns:a16="http://schemas.microsoft.com/office/drawing/2014/main" id="{C577A571-B86D-4AA1-B2C8-FA36CB8F4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114" y="4169809"/>
            <a:ext cx="1680097" cy="1680097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6C65578B-3365-4B92-9A58-FDFE70E81E84}"/>
              </a:ext>
            </a:extLst>
          </p:cNvPr>
          <p:cNvSpPr/>
          <p:nvPr/>
        </p:nvSpPr>
        <p:spPr>
          <a:xfrm>
            <a:off x="9346221" y="6143354"/>
            <a:ext cx="28457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/>
              <a:t>(source of the icon see bibliography)</a:t>
            </a:r>
          </a:p>
        </p:txBody>
      </p:sp>
      <p:pic>
        <p:nvPicPr>
          <p:cNvPr id="14" name="Grafik 13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93AA7804-510B-436E-9372-81FC52B56D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0867DBA4-B357-4B1D-8E91-B63D1D854E7C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C4ADAE0-C330-48AE-B7AC-00B6C537C7DE}"/>
              </a:ext>
            </a:extLst>
          </p:cNvPr>
          <p:cNvSpPr txBox="1"/>
          <p:nvPr/>
        </p:nvSpPr>
        <p:spPr>
          <a:xfrm>
            <a:off x="188156" y="114478"/>
            <a:ext cx="7786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Background | </a:t>
            </a:r>
            <a:r>
              <a:rPr lang="de-DE" sz="3200" dirty="0"/>
              <a:t>Machine Learning classification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B30EC0AB-B9A2-4206-8E2C-EB533BB58B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681179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780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3064</Words>
  <Application>Microsoft Office PowerPoint</Application>
  <PresentationFormat>Breitbild</PresentationFormat>
  <Paragraphs>747</Paragraphs>
  <Slides>37</Slides>
  <Notes>37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5" baseType="lpstr">
      <vt:lpstr>Arial</vt:lpstr>
      <vt:lpstr>Calibri</vt:lpstr>
      <vt:lpstr>Calibri Light</vt:lpstr>
      <vt:lpstr>Cambria</vt:lpstr>
      <vt:lpstr>Cambria Math</vt:lpstr>
      <vt:lpstr>Courier New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Strüder</dc:creator>
  <cp:lastModifiedBy>Stefan Strüder</cp:lastModifiedBy>
  <cp:revision>80</cp:revision>
  <dcterms:created xsi:type="dcterms:W3CDTF">2019-05-05T20:12:45Z</dcterms:created>
  <dcterms:modified xsi:type="dcterms:W3CDTF">2019-12-11T14:55:53Z</dcterms:modified>
</cp:coreProperties>
</file>