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23" r:id="rId3"/>
    <p:sldId id="356" r:id="rId4"/>
    <p:sldId id="325" r:id="rId5"/>
    <p:sldId id="364" r:id="rId6"/>
    <p:sldId id="324" r:id="rId7"/>
    <p:sldId id="352" r:id="rId8"/>
    <p:sldId id="326" r:id="rId9"/>
    <p:sldId id="334" r:id="rId10"/>
    <p:sldId id="261" r:id="rId11"/>
    <p:sldId id="335" r:id="rId12"/>
    <p:sldId id="372" r:id="rId13"/>
    <p:sldId id="379" r:id="rId14"/>
    <p:sldId id="375" r:id="rId15"/>
    <p:sldId id="3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0"/>
    <a:srgbClr val="A5A5A5"/>
    <a:srgbClr val="8FAA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A12D6-992D-44C6-8862-A565C3F088BB}" v="9" dt="2020-01-08T10:11:3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7BAA12D6-992D-44C6-8862-A565C3F088BB}"/>
    <pc:docChg chg="modSld">
      <pc:chgData name="Stefan Hermann Strüder" userId="cadcda32-3d48-4925-b815-42bf204a7539" providerId="ADAL" clId="{7BAA12D6-992D-44C6-8862-A565C3F088BB}" dt="2020-01-08T10:13:28.691" v="155" actId="120"/>
      <pc:docMkLst>
        <pc:docMk/>
      </pc:docMkLst>
      <pc:sldChg chg="addSp modSp">
        <pc:chgData name="Stefan Hermann Strüder" userId="cadcda32-3d48-4925-b815-42bf204a7539" providerId="ADAL" clId="{7BAA12D6-992D-44C6-8862-A565C3F088BB}" dt="2020-01-08T10:13:28.691" v="155" actId="120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AA12D6-992D-44C6-8862-A565C3F088BB}" dt="2020-01-08T10:13:28.691" v="155" actId="120"/>
          <ac:spMkLst>
            <pc:docMk/>
            <pc:sldMk cId="3130144294" sldId="259"/>
            <ac:spMk id="2" creationId="{50E8A062-3709-401A-87B1-9C1A8708A959}"/>
          </ac:spMkLst>
        </pc:spChg>
        <pc:picChg chg="add mod">
          <ac:chgData name="Stefan Hermann Strüder" userId="cadcda32-3d48-4925-b815-42bf204a7539" providerId="ADAL" clId="{7BAA12D6-992D-44C6-8862-A565C3F088BB}" dt="2020-01-08T10:08:55.013" v="1" actId="1076"/>
          <ac:picMkLst>
            <pc:docMk/>
            <pc:sldMk cId="3130144294" sldId="259"/>
            <ac:picMk id="9" creationId="{67497D64-1572-4104-84BD-A3D28CAD3282}"/>
          </ac:picMkLst>
        </pc:picChg>
      </pc:sldChg>
      <pc:sldChg chg="addSp modSp">
        <pc:chgData name="Stefan Hermann Strüder" userId="cadcda32-3d48-4925-b815-42bf204a7539" providerId="ADAL" clId="{7BAA12D6-992D-44C6-8862-A565C3F088BB}" dt="2020-01-08T10:09:54.801" v="4" actId="1076"/>
        <pc:sldMkLst>
          <pc:docMk/>
          <pc:sldMk cId="2703504990" sldId="261"/>
        </pc:sldMkLst>
        <pc:picChg chg="add mod">
          <ac:chgData name="Stefan Hermann Strüder" userId="cadcda32-3d48-4925-b815-42bf204a7539" providerId="ADAL" clId="{7BAA12D6-992D-44C6-8862-A565C3F088BB}" dt="2020-01-08T10:09:54.801" v="4" actId="1076"/>
          <ac:picMkLst>
            <pc:docMk/>
            <pc:sldMk cId="2703504990" sldId="261"/>
            <ac:picMk id="8" creationId="{B48646CF-EC99-4EE5-9C82-CF5C6E6EE143}"/>
          </ac:picMkLst>
        </pc:picChg>
        <pc:picChg chg="add">
          <ac:chgData name="Stefan Hermann Strüder" userId="cadcda32-3d48-4925-b815-42bf204a7539" providerId="ADAL" clId="{7BAA12D6-992D-44C6-8862-A565C3F088BB}" dt="2020-01-08T10:09:47.470" v="3"/>
          <ac:picMkLst>
            <pc:docMk/>
            <pc:sldMk cId="2703504990" sldId="261"/>
            <ac:picMk id="9" creationId="{250E043F-BBC7-46B0-B767-8E9C64CA0845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11.140" v="9"/>
        <pc:sldMkLst>
          <pc:docMk/>
          <pc:sldMk cId="1441776701" sldId="323"/>
        </pc:sldMkLst>
        <pc:picChg chg="add">
          <ac:chgData name="Stefan Hermann Strüder" userId="cadcda32-3d48-4925-b815-42bf204a7539" providerId="ADAL" clId="{7BAA12D6-992D-44C6-8862-A565C3F088BB}" dt="2020-01-08T10:10:11.140" v="9"/>
          <ac:picMkLst>
            <pc:docMk/>
            <pc:sldMk cId="1441776701" sldId="323"/>
            <ac:picMk id="10" creationId="{8EB60206-760B-4EFF-A93C-D454A94AD98F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6.964" v="7"/>
        <pc:sldMkLst>
          <pc:docMk/>
          <pc:sldMk cId="2111453339" sldId="324"/>
        </pc:sldMkLst>
        <pc:picChg chg="add">
          <ac:chgData name="Stefan Hermann Strüder" userId="cadcda32-3d48-4925-b815-42bf204a7539" providerId="ADAL" clId="{7BAA12D6-992D-44C6-8862-A565C3F088BB}" dt="2020-01-08T10:10:06.964" v="7"/>
          <ac:picMkLst>
            <pc:docMk/>
            <pc:sldMk cId="2111453339" sldId="324"/>
            <ac:picMk id="11" creationId="{4FEF73F4-054E-4634-939D-E07BDBACE90B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9.340" v="8"/>
        <pc:sldMkLst>
          <pc:docMk/>
          <pc:sldMk cId="3531022359" sldId="325"/>
        </pc:sldMkLst>
        <pc:picChg chg="add">
          <ac:chgData name="Stefan Hermann Strüder" userId="cadcda32-3d48-4925-b815-42bf204a7539" providerId="ADAL" clId="{7BAA12D6-992D-44C6-8862-A565C3F088BB}" dt="2020-01-08T10:10:09.340" v="8"/>
          <ac:picMkLst>
            <pc:docMk/>
            <pc:sldMk cId="3531022359" sldId="325"/>
            <ac:picMk id="11" creationId="{38EFB368-6222-494A-B81E-9C672A99D978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5.859" v="6"/>
        <pc:sldMkLst>
          <pc:docMk/>
          <pc:sldMk cId="1381987625" sldId="326"/>
        </pc:sldMkLst>
        <pc:picChg chg="add">
          <ac:chgData name="Stefan Hermann Strüder" userId="cadcda32-3d48-4925-b815-42bf204a7539" providerId="ADAL" clId="{7BAA12D6-992D-44C6-8862-A565C3F088BB}" dt="2020-01-08T10:10:05.859" v="6"/>
          <ac:picMkLst>
            <pc:docMk/>
            <pc:sldMk cId="1381987625" sldId="326"/>
            <ac:picMk id="10" creationId="{A0B1E7E9-21AD-4A89-9563-80A460B9B081}"/>
          </ac:picMkLst>
        </pc:picChg>
      </pc:sldChg>
      <pc:sldChg chg="addSp">
        <pc:chgData name="Stefan Hermann Strüder" userId="cadcda32-3d48-4925-b815-42bf204a7539" providerId="ADAL" clId="{7BAA12D6-992D-44C6-8862-A565C3F088BB}" dt="2020-01-08T10:10:00.475" v="5"/>
        <pc:sldMkLst>
          <pc:docMk/>
          <pc:sldMk cId="3116346054" sldId="375"/>
        </pc:sldMkLst>
        <pc:picChg chg="add">
          <ac:chgData name="Stefan Hermann Strüder" userId="cadcda32-3d48-4925-b815-42bf204a7539" providerId="ADAL" clId="{7BAA12D6-992D-44C6-8862-A565C3F088BB}" dt="2020-01-08T10:10:00.475" v="5"/>
          <ac:picMkLst>
            <pc:docMk/>
            <pc:sldMk cId="3116346054" sldId="375"/>
            <ac:picMk id="13" creationId="{516A46A8-8815-4704-8210-C81330108374}"/>
          </ac:picMkLst>
        </pc:picChg>
      </pc:sldChg>
    </pc:docChg>
  </pc:docChgLst>
  <pc:docChgLst>
    <pc:chgData name="Stefan Hermann Strüder" userId="cadcda32-3d48-4925-b815-42bf204a7539" providerId="ADAL" clId="{48C0228D-2751-420D-9E2C-832E12E6DCE1}"/>
    <pc:docChg chg="undo custSel addSld delSld modSld">
      <pc:chgData name="Stefan Hermann Strüder" userId="cadcda32-3d48-4925-b815-42bf204a7539" providerId="ADAL" clId="{48C0228D-2751-420D-9E2C-832E12E6DCE1}" dt="2020-01-08T09:12:26.521" v="166" actId="5793"/>
      <pc:docMkLst>
        <pc:docMk/>
      </pc:docMkLst>
      <pc:sldChg chg="modSp modNotesTx">
        <pc:chgData name="Stefan Hermann Strüder" userId="cadcda32-3d48-4925-b815-42bf204a7539" providerId="ADAL" clId="{48C0228D-2751-420D-9E2C-832E12E6DCE1}" dt="2020-01-08T09:12:02.591" v="154" actId="20577"/>
        <pc:sldMkLst>
          <pc:docMk/>
          <pc:sldMk cId="3130144294" sldId="259"/>
        </pc:sldMkLst>
        <pc:spChg chg="mod">
          <ac:chgData name="Stefan Hermann Strüder" userId="cadcda32-3d48-4925-b815-42bf204a7539" providerId="ADAL" clId="{48C0228D-2751-420D-9E2C-832E12E6DCE1}" dt="2020-01-08T09:11:55.275" v="153" actId="20577"/>
          <ac:spMkLst>
            <pc:docMk/>
            <pc:sldMk cId="3130144294" sldId="259"/>
            <ac:spMk id="11" creationId="{594F39FF-D6FE-43F6-AA65-79FAC3E9EDA7}"/>
          </ac:spMkLst>
        </pc:spChg>
      </pc:sldChg>
      <pc:sldChg chg="add del">
        <pc:chgData name="Stefan Hermann Strüder" userId="cadcda32-3d48-4925-b815-42bf204a7539" providerId="ADAL" clId="{48C0228D-2751-420D-9E2C-832E12E6DCE1}" dt="2020-01-08T09:10:35.610" v="13" actId="47"/>
        <pc:sldMkLst>
          <pc:docMk/>
          <pc:sldMk cId="3676226598" sldId="260"/>
        </pc:sldMkLst>
      </pc:sldChg>
      <pc:sldChg chg="modNotesTx">
        <pc:chgData name="Stefan Hermann Strüder" userId="cadcda32-3d48-4925-b815-42bf204a7539" providerId="ADAL" clId="{48C0228D-2751-420D-9E2C-832E12E6DCE1}" dt="2020-01-08T09:12:04.306" v="155" actId="20577"/>
        <pc:sldMkLst>
          <pc:docMk/>
          <pc:sldMk cId="1441776701" sldId="323"/>
        </pc:sldMkLst>
      </pc:sldChg>
      <pc:sldChg chg="modNotesTx">
        <pc:chgData name="Stefan Hermann Strüder" userId="cadcda32-3d48-4925-b815-42bf204a7539" providerId="ADAL" clId="{48C0228D-2751-420D-9E2C-832E12E6DCE1}" dt="2020-01-08T09:12:08.414" v="157" actId="20577"/>
        <pc:sldMkLst>
          <pc:docMk/>
          <pc:sldMk cId="3531022359" sldId="325"/>
        </pc:sldMkLst>
      </pc:sldChg>
      <pc:sldChg chg="modNotesTx">
        <pc:chgData name="Stefan Hermann Strüder" userId="cadcda32-3d48-4925-b815-42bf204a7539" providerId="ADAL" clId="{48C0228D-2751-420D-9E2C-832E12E6DCE1}" dt="2020-01-08T09:12:14.289" v="160" actId="20577"/>
        <pc:sldMkLst>
          <pc:docMk/>
          <pc:sldMk cId="1381987625" sldId="326"/>
        </pc:sldMkLst>
      </pc:sldChg>
      <pc:sldChg chg="del">
        <pc:chgData name="Stefan Hermann Strüder" userId="cadcda32-3d48-4925-b815-42bf204a7539" providerId="ADAL" clId="{48C0228D-2751-420D-9E2C-832E12E6DCE1}" dt="2020-01-08T09:10:26.642" v="0" actId="47"/>
        <pc:sldMkLst>
          <pc:docMk/>
          <pc:sldMk cId="3974297676" sldId="327"/>
        </pc:sldMkLst>
      </pc:sldChg>
      <pc:sldChg chg="del">
        <pc:chgData name="Stefan Hermann Strüder" userId="cadcda32-3d48-4925-b815-42bf204a7539" providerId="ADAL" clId="{48C0228D-2751-420D-9E2C-832E12E6DCE1}" dt="2020-01-08T09:10:42.559" v="21" actId="47"/>
        <pc:sldMkLst>
          <pc:docMk/>
          <pc:sldMk cId="2316390904" sldId="328"/>
        </pc:sldMkLst>
      </pc:sldChg>
      <pc:sldChg chg="del">
        <pc:chgData name="Stefan Hermann Strüder" userId="cadcda32-3d48-4925-b815-42bf204a7539" providerId="ADAL" clId="{48C0228D-2751-420D-9E2C-832E12E6DCE1}" dt="2020-01-08T09:10:43.600" v="25" actId="47"/>
        <pc:sldMkLst>
          <pc:docMk/>
          <pc:sldMk cId="3304058007" sldId="330"/>
        </pc:sldMkLst>
      </pc:sldChg>
      <pc:sldChg chg="del">
        <pc:chgData name="Stefan Hermann Strüder" userId="cadcda32-3d48-4925-b815-42bf204a7539" providerId="ADAL" clId="{48C0228D-2751-420D-9E2C-832E12E6DCE1}" dt="2020-01-08T09:10:27.516" v="3" actId="47"/>
        <pc:sldMkLst>
          <pc:docMk/>
          <pc:sldMk cId="3571366818" sldId="332"/>
        </pc:sldMkLst>
      </pc:sldChg>
      <pc:sldChg chg="modNotesTx">
        <pc:chgData name="Stefan Hermann Strüder" userId="cadcda32-3d48-4925-b815-42bf204a7539" providerId="ADAL" clId="{48C0228D-2751-420D-9E2C-832E12E6DCE1}" dt="2020-01-08T09:12:16.861" v="161" actId="20577"/>
        <pc:sldMkLst>
          <pc:docMk/>
          <pc:sldMk cId="951824523" sldId="334"/>
        </pc:sldMkLst>
      </pc:sldChg>
      <pc:sldChg chg="modNotesTx">
        <pc:chgData name="Stefan Hermann Strüder" userId="cadcda32-3d48-4925-b815-42bf204a7539" providerId="ADAL" clId="{48C0228D-2751-420D-9E2C-832E12E6DCE1}" dt="2020-01-08T09:12:22.185" v="163" actId="5793"/>
        <pc:sldMkLst>
          <pc:docMk/>
          <pc:sldMk cId="119021867" sldId="335"/>
        </pc:sldMkLst>
      </pc:sldChg>
      <pc:sldChg chg="del">
        <pc:chgData name="Stefan Hermann Strüder" userId="cadcda32-3d48-4925-b815-42bf204a7539" providerId="ADAL" clId="{48C0228D-2751-420D-9E2C-832E12E6DCE1}" dt="2020-01-08T09:10:47.811" v="35" actId="47"/>
        <pc:sldMkLst>
          <pc:docMk/>
          <pc:sldMk cId="1359975828" sldId="337"/>
        </pc:sldMkLst>
      </pc:sldChg>
      <pc:sldChg chg="del">
        <pc:chgData name="Stefan Hermann Strüder" userId="cadcda32-3d48-4925-b815-42bf204a7539" providerId="ADAL" clId="{48C0228D-2751-420D-9E2C-832E12E6DCE1}" dt="2020-01-08T09:10:48.084" v="36" actId="47"/>
        <pc:sldMkLst>
          <pc:docMk/>
          <pc:sldMk cId="2601958616" sldId="338"/>
        </pc:sldMkLst>
      </pc:sldChg>
      <pc:sldChg chg="del">
        <pc:chgData name="Stefan Hermann Strüder" userId="cadcda32-3d48-4925-b815-42bf204a7539" providerId="ADAL" clId="{48C0228D-2751-420D-9E2C-832E12E6DCE1}" dt="2020-01-08T09:10:48.378" v="37" actId="47"/>
        <pc:sldMkLst>
          <pc:docMk/>
          <pc:sldMk cId="4203771617" sldId="339"/>
        </pc:sldMkLst>
      </pc:sldChg>
      <pc:sldChg chg="del">
        <pc:chgData name="Stefan Hermann Strüder" userId="cadcda32-3d48-4925-b815-42bf204a7539" providerId="ADAL" clId="{48C0228D-2751-420D-9E2C-832E12E6DCE1}" dt="2020-01-08T09:10:49.264" v="38" actId="47"/>
        <pc:sldMkLst>
          <pc:docMk/>
          <pc:sldMk cId="3526805386" sldId="340"/>
        </pc:sldMkLst>
      </pc:sldChg>
      <pc:sldChg chg="del">
        <pc:chgData name="Stefan Hermann Strüder" userId="cadcda32-3d48-4925-b815-42bf204a7539" providerId="ADAL" clId="{48C0228D-2751-420D-9E2C-832E12E6DCE1}" dt="2020-01-08T09:10:50.477" v="39" actId="47"/>
        <pc:sldMkLst>
          <pc:docMk/>
          <pc:sldMk cId="1049444189" sldId="341"/>
        </pc:sldMkLst>
      </pc:sldChg>
      <pc:sldChg chg="del">
        <pc:chgData name="Stefan Hermann Strüder" userId="cadcda32-3d48-4925-b815-42bf204a7539" providerId="ADAL" clId="{48C0228D-2751-420D-9E2C-832E12E6DCE1}" dt="2020-01-08T09:10:42.848" v="22" actId="47"/>
        <pc:sldMkLst>
          <pc:docMk/>
          <pc:sldMk cId="3926214294" sldId="342"/>
        </pc:sldMkLst>
      </pc:sldChg>
      <pc:sldChg chg="del">
        <pc:chgData name="Stefan Hermann Strüder" userId="cadcda32-3d48-4925-b815-42bf204a7539" providerId="ADAL" clId="{48C0228D-2751-420D-9E2C-832E12E6DCE1}" dt="2020-01-08T09:10:43.113" v="23" actId="47"/>
        <pc:sldMkLst>
          <pc:docMk/>
          <pc:sldMk cId="3718252980" sldId="343"/>
        </pc:sldMkLst>
      </pc:sldChg>
      <pc:sldChg chg="del">
        <pc:chgData name="Stefan Hermann Strüder" userId="cadcda32-3d48-4925-b815-42bf204a7539" providerId="ADAL" clId="{48C0228D-2751-420D-9E2C-832E12E6DCE1}" dt="2020-01-08T09:10:44.706" v="27" actId="47"/>
        <pc:sldMkLst>
          <pc:docMk/>
          <pc:sldMk cId="2178838571" sldId="344"/>
        </pc:sldMkLst>
      </pc:sldChg>
      <pc:sldChg chg="del">
        <pc:chgData name="Stefan Hermann Strüder" userId="cadcda32-3d48-4925-b815-42bf204a7539" providerId="ADAL" clId="{48C0228D-2751-420D-9E2C-832E12E6DCE1}" dt="2020-01-08T09:10:43.344" v="24" actId="47"/>
        <pc:sldMkLst>
          <pc:docMk/>
          <pc:sldMk cId="4077113152" sldId="345"/>
        </pc:sldMkLst>
      </pc:sldChg>
      <pc:sldChg chg="del">
        <pc:chgData name="Stefan Hermann Strüder" userId="cadcda32-3d48-4925-b815-42bf204a7539" providerId="ADAL" clId="{48C0228D-2751-420D-9E2C-832E12E6DCE1}" dt="2020-01-08T09:10:44.910" v="28" actId="47"/>
        <pc:sldMkLst>
          <pc:docMk/>
          <pc:sldMk cId="2125575345" sldId="346"/>
        </pc:sldMkLst>
      </pc:sldChg>
      <pc:sldChg chg="del">
        <pc:chgData name="Stefan Hermann Strüder" userId="cadcda32-3d48-4925-b815-42bf204a7539" providerId="ADAL" clId="{48C0228D-2751-420D-9E2C-832E12E6DCE1}" dt="2020-01-08T09:10:45.176" v="29" actId="47"/>
        <pc:sldMkLst>
          <pc:docMk/>
          <pc:sldMk cId="3533063177" sldId="347"/>
        </pc:sldMkLst>
      </pc:sldChg>
      <pc:sldChg chg="del">
        <pc:chgData name="Stefan Hermann Strüder" userId="cadcda32-3d48-4925-b815-42bf204a7539" providerId="ADAL" clId="{48C0228D-2751-420D-9E2C-832E12E6DCE1}" dt="2020-01-08T09:10:45.422" v="30" actId="47"/>
        <pc:sldMkLst>
          <pc:docMk/>
          <pc:sldMk cId="4241800412" sldId="348"/>
        </pc:sldMkLst>
      </pc:sldChg>
      <pc:sldChg chg="del">
        <pc:chgData name="Stefan Hermann Strüder" userId="cadcda32-3d48-4925-b815-42bf204a7539" providerId="ADAL" clId="{48C0228D-2751-420D-9E2C-832E12E6DCE1}" dt="2020-01-08T09:10:46.287" v="31" actId="47"/>
        <pc:sldMkLst>
          <pc:docMk/>
          <pc:sldMk cId="1473636906" sldId="349"/>
        </pc:sldMkLst>
      </pc:sldChg>
      <pc:sldChg chg="del">
        <pc:chgData name="Stefan Hermann Strüder" userId="cadcda32-3d48-4925-b815-42bf204a7539" providerId="ADAL" clId="{48C0228D-2751-420D-9E2C-832E12E6DCE1}" dt="2020-01-08T09:10:46.554" v="32" actId="47"/>
        <pc:sldMkLst>
          <pc:docMk/>
          <pc:sldMk cId="1047674533" sldId="350"/>
        </pc:sldMkLst>
      </pc:sldChg>
      <pc:sldChg chg="del">
        <pc:chgData name="Stefan Hermann Strüder" userId="cadcda32-3d48-4925-b815-42bf204a7539" providerId="ADAL" clId="{48C0228D-2751-420D-9E2C-832E12E6DCE1}" dt="2020-01-08T09:10:43.884" v="26" actId="47"/>
        <pc:sldMkLst>
          <pc:docMk/>
          <pc:sldMk cId="199069310" sldId="351"/>
        </pc:sldMkLst>
      </pc:sldChg>
      <pc:sldChg chg="modNotesTx">
        <pc:chgData name="Stefan Hermann Strüder" userId="cadcda32-3d48-4925-b815-42bf204a7539" providerId="ADAL" clId="{48C0228D-2751-420D-9E2C-832E12E6DCE1}" dt="2020-01-08T09:12:12.728" v="159" actId="5793"/>
        <pc:sldMkLst>
          <pc:docMk/>
          <pc:sldMk cId="193512011" sldId="352"/>
        </pc:sldMkLst>
      </pc:sldChg>
      <pc:sldChg chg="del">
        <pc:chgData name="Stefan Hermann Strüder" userId="cadcda32-3d48-4925-b815-42bf204a7539" providerId="ADAL" clId="{48C0228D-2751-420D-9E2C-832E12E6DCE1}" dt="2020-01-08T09:10:57.504" v="41" actId="47"/>
        <pc:sldMkLst>
          <pc:docMk/>
          <pc:sldMk cId="247716050" sldId="354"/>
        </pc:sldMkLst>
      </pc:sldChg>
      <pc:sldChg chg="del">
        <pc:chgData name="Stefan Hermann Strüder" userId="cadcda32-3d48-4925-b815-42bf204a7539" providerId="ADAL" clId="{48C0228D-2751-420D-9E2C-832E12E6DCE1}" dt="2020-01-08T09:10:27.074" v="1" actId="47"/>
        <pc:sldMkLst>
          <pc:docMk/>
          <pc:sldMk cId="1632492820" sldId="355"/>
        </pc:sldMkLst>
      </pc:sldChg>
      <pc:sldChg chg="add del modNotesTx">
        <pc:chgData name="Stefan Hermann Strüder" userId="cadcda32-3d48-4925-b815-42bf204a7539" providerId="ADAL" clId="{48C0228D-2751-420D-9E2C-832E12E6DCE1}" dt="2020-01-08T09:12:06.807" v="156" actId="20577"/>
        <pc:sldMkLst>
          <pc:docMk/>
          <pc:sldMk cId="3669822962" sldId="356"/>
        </pc:sldMkLst>
      </pc:sldChg>
      <pc:sldChg chg="del">
        <pc:chgData name="Stefan Hermann Strüder" userId="cadcda32-3d48-4925-b815-42bf204a7539" providerId="ADAL" clId="{48C0228D-2751-420D-9E2C-832E12E6DCE1}" dt="2020-01-08T09:10:27.674" v="4" actId="47"/>
        <pc:sldMkLst>
          <pc:docMk/>
          <pc:sldMk cId="2558901099" sldId="357"/>
        </pc:sldMkLst>
      </pc:sldChg>
      <pc:sldChg chg="del">
        <pc:chgData name="Stefan Hermann Strüder" userId="cadcda32-3d48-4925-b815-42bf204a7539" providerId="ADAL" clId="{48C0228D-2751-420D-9E2C-832E12E6DCE1}" dt="2020-01-08T09:10:27.866" v="5" actId="47"/>
        <pc:sldMkLst>
          <pc:docMk/>
          <pc:sldMk cId="410370477" sldId="358"/>
        </pc:sldMkLst>
      </pc:sldChg>
      <pc:sldChg chg="del">
        <pc:chgData name="Stefan Hermann Strüder" userId="cadcda32-3d48-4925-b815-42bf204a7539" providerId="ADAL" clId="{48C0228D-2751-420D-9E2C-832E12E6DCE1}" dt="2020-01-08T09:10:28.041" v="6" actId="47"/>
        <pc:sldMkLst>
          <pc:docMk/>
          <pc:sldMk cId="629461397" sldId="359"/>
        </pc:sldMkLst>
      </pc:sldChg>
      <pc:sldChg chg="del">
        <pc:chgData name="Stefan Hermann Strüder" userId="cadcda32-3d48-4925-b815-42bf204a7539" providerId="ADAL" clId="{48C0228D-2751-420D-9E2C-832E12E6DCE1}" dt="2020-01-08T09:10:28.259" v="7" actId="47"/>
        <pc:sldMkLst>
          <pc:docMk/>
          <pc:sldMk cId="340866199" sldId="360"/>
        </pc:sldMkLst>
      </pc:sldChg>
      <pc:sldChg chg="del">
        <pc:chgData name="Stefan Hermann Strüder" userId="cadcda32-3d48-4925-b815-42bf204a7539" providerId="ADAL" clId="{48C0228D-2751-420D-9E2C-832E12E6DCE1}" dt="2020-01-08T09:10:28.456" v="8" actId="47"/>
        <pc:sldMkLst>
          <pc:docMk/>
          <pc:sldMk cId="3860341167" sldId="361"/>
        </pc:sldMkLst>
      </pc:sldChg>
      <pc:sldChg chg="del">
        <pc:chgData name="Stefan Hermann Strüder" userId="cadcda32-3d48-4925-b815-42bf204a7539" providerId="ADAL" clId="{48C0228D-2751-420D-9E2C-832E12E6DCE1}" dt="2020-01-08T09:10:27.296" v="2" actId="47"/>
        <pc:sldMkLst>
          <pc:docMk/>
          <pc:sldMk cId="1467236685" sldId="362"/>
        </pc:sldMkLst>
      </pc:sldChg>
      <pc:sldChg chg="del">
        <pc:chgData name="Stefan Hermann Strüder" userId="cadcda32-3d48-4925-b815-42bf204a7539" providerId="ADAL" clId="{48C0228D-2751-420D-9E2C-832E12E6DCE1}" dt="2020-01-08T09:10:37.394" v="15" actId="47"/>
        <pc:sldMkLst>
          <pc:docMk/>
          <pc:sldMk cId="1448780597" sldId="363"/>
        </pc:sldMkLst>
      </pc:sldChg>
      <pc:sldChg chg="modNotesTx">
        <pc:chgData name="Stefan Hermann Strüder" userId="cadcda32-3d48-4925-b815-42bf204a7539" providerId="ADAL" clId="{48C0228D-2751-420D-9E2C-832E12E6DCE1}" dt="2020-01-08T09:12:09.913" v="158" actId="20577"/>
        <pc:sldMkLst>
          <pc:docMk/>
          <pc:sldMk cId="2622221338" sldId="364"/>
        </pc:sldMkLst>
      </pc:sldChg>
      <pc:sldChg chg="del">
        <pc:chgData name="Stefan Hermann Strüder" userId="cadcda32-3d48-4925-b815-42bf204a7539" providerId="ADAL" clId="{48C0228D-2751-420D-9E2C-832E12E6DCE1}" dt="2020-01-08T09:10:57.557" v="42" actId="47"/>
        <pc:sldMkLst>
          <pc:docMk/>
          <pc:sldMk cId="2739731603" sldId="365"/>
        </pc:sldMkLst>
      </pc:sldChg>
      <pc:sldChg chg="del">
        <pc:chgData name="Stefan Hermann Strüder" userId="cadcda32-3d48-4925-b815-42bf204a7539" providerId="ADAL" clId="{48C0228D-2751-420D-9E2C-832E12E6DCE1}" dt="2020-01-08T09:10:58.371" v="44" actId="47"/>
        <pc:sldMkLst>
          <pc:docMk/>
          <pc:sldMk cId="709396532" sldId="366"/>
        </pc:sldMkLst>
      </pc:sldChg>
      <pc:sldChg chg="del">
        <pc:chgData name="Stefan Hermann Strüder" userId="cadcda32-3d48-4925-b815-42bf204a7539" providerId="ADAL" clId="{48C0228D-2751-420D-9E2C-832E12E6DCE1}" dt="2020-01-08T09:10:37.553" v="16" actId="47"/>
        <pc:sldMkLst>
          <pc:docMk/>
          <pc:sldMk cId="3887398753" sldId="368"/>
        </pc:sldMkLst>
      </pc:sldChg>
      <pc:sldChg chg="del">
        <pc:chgData name="Stefan Hermann Strüder" userId="cadcda32-3d48-4925-b815-42bf204a7539" providerId="ADAL" clId="{48C0228D-2751-420D-9E2C-832E12E6DCE1}" dt="2020-01-08T09:10:53.533" v="40" actId="47"/>
        <pc:sldMkLst>
          <pc:docMk/>
          <pc:sldMk cId="3899041777" sldId="369"/>
        </pc:sldMkLst>
      </pc:sldChg>
      <pc:sldChg chg="del">
        <pc:chgData name="Stefan Hermann Strüder" userId="cadcda32-3d48-4925-b815-42bf204a7539" providerId="ADAL" clId="{48C0228D-2751-420D-9E2C-832E12E6DCE1}" dt="2020-01-08T09:12:19.321" v="162" actId="47"/>
        <pc:sldMkLst>
          <pc:docMk/>
          <pc:sldMk cId="2509967964" sldId="371"/>
        </pc:sldMkLst>
      </pc:sldChg>
      <pc:sldChg chg="modNotesTx">
        <pc:chgData name="Stefan Hermann Strüder" userId="cadcda32-3d48-4925-b815-42bf204a7539" providerId="ADAL" clId="{48C0228D-2751-420D-9E2C-832E12E6DCE1}" dt="2020-01-08T09:12:23.336" v="164" actId="5793"/>
        <pc:sldMkLst>
          <pc:docMk/>
          <pc:sldMk cId="3568599276" sldId="372"/>
        </pc:sldMkLst>
      </pc:sldChg>
      <pc:sldChg chg="del">
        <pc:chgData name="Stefan Hermann Strüder" userId="cadcda32-3d48-4925-b815-42bf204a7539" providerId="ADAL" clId="{48C0228D-2751-420D-9E2C-832E12E6DCE1}" dt="2020-01-08T09:10:58.043" v="43" actId="47"/>
        <pc:sldMkLst>
          <pc:docMk/>
          <pc:sldMk cId="3139466223" sldId="374"/>
        </pc:sldMkLst>
      </pc:sldChg>
      <pc:sldChg chg="add del">
        <pc:chgData name="Stefan Hermann Strüder" userId="cadcda32-3d48-4925-b815-42bf204a7539" providerId="ADAL" clId="{48C0228D-2751-420D-9E2C-832E12E6DCE1}" dt="2020-01-08T09:11:02.316" v="51" actId="47"/>
        <pc:sldMkLst>
          <pc:docMk/>
          <pc:sldMk cId="3116346054" sldId="375"/>
        </pc:sldMkLst>
      </pc:sldChg>
      <pc:sldChg chg="add del modNotesTx">
        <pc:chgData name="Stefan Hermann Strüder" userId="cadcda32-3d48-4925-b815-42bf204a7539" providerId="ADAL" clId="{48C0228D-2751-420D-9E2C-832E12E6DCE1}" dt="2020-01-08T09:12:26.521" v="166" actId="5793"/>
        <pc:sldMkLst>
          <pc:docMk/>
          <pc:sldMk cId="439972420" sldId="376"/>
        </pc:sldMkLst>
      </pc:sldChg>
      <pc:sldChg chg="del">
        <pc:chgData name="Stefan Hermann Strüder" userId="cadcda32-3d48-4925-b815-42bf204a7539" providerId="ADAL" clId="{48C0228D-2751-420D-9E2C-832E12E6DCE1}" dt="2020-01-08T09:10:46.775" v="33" actId="47"/>
        <pc:sldMkLst>
          <pc:docMk/>
          <pc:sldMk cId="1243275360" sldId="377"/>
        </pc:sldMkLst>
      </pc:sldChg>
      <pc:sldChg chg="add del modNotesTx">
        <pc:chgData name="Stefan Hermann Strüder" userId="cadcda32-3d48-4925-b815-42bf204a7539" providerId="ADAL" clId="{48C0228D-2751-420D-9E2C-832E12E6DCE1}" dt="2020-01-08T09:12:24.443" v="165" actId="5793"/>
        <pc:sldMkLst>
          <pc:docMk/>
          <pc:sldMk cId="4003528294" sldId="379"/>
        </pc:sldMkLst>
      </pc:sldChg>
      <pc:sldChg chg="add del">
        <pc:chgData name="Stefan Hermann Strüder" userId="cadcda32-3d48-4925-b815-42bf204a7539" providerId="ADAL" clId="{48C0228D-2751-420D-9E2C-832E12E6DCE1}" dt="2020-01-08T09:11:05.282" v="53" actId="47"/>
        <pc:sldMkLst>
          <pc:docMk/>
          <pc:sldMk cId="396780200" sldId="380"/>
        </pc:sldMkLst>
      </pc:sldChg>
      <pc:sldChg chg="del">
        <pc:chgData name="Stefan Hermann Strüder" userId="cadcda32-3d48-4925-b815-42bf204a7539" providerId="ADAL" clId="{48C0228D-2751-420D-9E2C-832E12E6DCE1}" dt="2020-01-08T09:10:39.072" v="18" actId="47"/>
        <pc:sldMkLst>
          <pc:docMk/>
          <pc:sldMk cId="1035977415" sldId="381"/>
        </pc:sldMkLst>
      </pc:sldChg>
      <pc:sldChg chg="del">
        <pc:chgData name="Stefan Hermann Strüder" userId="cadcda32-3d48-4925-b815-42bf204a7539" providerId="ADAL" clId="{48C0228D-2751-420D-9E2C-832E12E6DCE1}" dt="2020-01-08T09:10:47.243" v="34" actId="47"/>
        <pc:sldMkLst>
          <pc:docMk/>
          <pc:sldMk cId="3496719241" sldId="382"/>
        </pc:sldMkLst>
      </pc:sldChg>
      <pc:sldChg chg="del">
        <pc:chgData name="Stefan Hermann Strüder" userId="cadcda32-3d48-4925-b815-42bf204a7539" providerId="ADAL" clId="{48C0228D-2751-420D-9E2C-832E12E6DCE1}" dt="2020-01-08T09:10:38.038" v="17" actId="47"/>
        <pc:sldMkLst>
          <pc:docMk/>
          <pc:sldMk cId="790482112" sldId="383"/>
        </pc:sldMkLst>
      </pc:sldChg>
      <pc:sldChg chg="del">
        <pc:chgData name="Stefan Hermann Strüder" userId="cadcda32-3d48-4925-b815-42bf204a7539" providerId="ADAL" clId="{48C0228D-2751-420D-9E2C-832E12E6DCE1}" dt="2020-01-08T09:10:37.128" v="14" actId="47"/>
        <pc:sldMkLst>
          <pc:docMk/>
          <pc:sldMk cId="969112116" sldId="387"/>
        </pc:sldMkLst>
      </pc:sldChg>
      <pc:sldChg chg="del">
        <pc:chgData name="Stefan Hermann Strüder" userId="cadcda32-3d48-4925-b815-42bf204a7539" providerId="ADAL" clId="{48C0228D-2751-420D-9E2C-832E12E6DCE1}" dt="2020-01-08T09:10:39.404" v="19" actId="47"/>
        <pc:sldMkLst>
          <pc:docMk/>
          <pc:sldMk cId="3997958511" sldId="390"/>
        </pc:sldMkLst>
      </pc:sldChg>
      <pc:sldChg chg="del">
        <pc:chgData name="Stefan Hermann Strüder" userId="cadcda32-3d48-4925-b815-42bf204a7539" providerId="ADAL" clId="{48C0228D-2751-420D-9E2C-832E12E6DCE1}" dt="2020-01-08T09:10:40.365" v="20" actId="47"/>
        <pc:sldMkLst>
          <pc:docMk/>
          <pc:sldMk cId="666905357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173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52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05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57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92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46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81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Picture 16" descr="Uni-Logo-2c">
            <a:extLst>
              <a:ext uri="{FF2B5EF4-FFF2-40B4-BE49-F238E27FC236}">
                <a16:creationId xmlns:a16="http://schemas.microsoft.com/office/drawing/2014/main" id="{7BFAC09E-8F9E-4A8C-90C3-C98C1D31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00" y="473075"/>
            <a:ext cx="2773362" cy="444500"/>
          </a:xfrm>
          <a:prstGeom prst="rect">
            <a:avLst/>
          </a:prstGeom>
          <a:noFill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711643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Featurebasierte Fehlervorhersage</a:t>
            </a:r>
          </a:p>
          <a:p>
            <a:r>
              <a:rPr lang="de-DE" sz="3200" dirty="0"/>
              <a:t>mittels Methoden des Machine Learnings</a:t>
            </a:r>
            <a:endParaRPr lang="de-DE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4460580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/>
              <a:t>Zwischenbericht zum Stand der Masterthesis</a:t>
            </a:r>
          </a:p>
          <a:p>
            <a:pPr>
              <a:lnSpc>
                <a:spcPct val="150000"/>
              </a:lnSpc>
            </a:pPr>
            <a:r>
              <a:rPr lang="de-DE" dirty="0"/>
              <a:t>Wintersemester 2019 / 2020</a:t>
            </a:r>
          </a:p>
          <a:p>
            <a:pPr>
              <a:lnSpc>
                <a:spcPct val="150000"/>
              </a:lnSpc>
            </a:pPr>
            <a:r>
              <a:rPr lang="de-DE" dirty="0"/>
              <a:t>12. Februar 2020</a:t>
            </a:r>
          </a:p>
          <a:p>
            <a:pPr>
              <a:lnSpc>
                <a:spcPct val="150000"/>
              </a:lnSpc>
            </a:pPr>
            <a:r>
              <a:rPr lang="de-DE" dirty="0"/>
              <a:t>Stefan Hermann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</a:t>
            </a:r>
          </a:p>
        </p:txBody>
      </p:sp>
      <p:pic>
        <p:nvPicPr>
          <p:cNvPr id="9" name="Grafik 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7497D64-1572-4104-84BD-A3D28CAD3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" y="364106"/>
            <a:ext cx="2772000" cy="6624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0E8A062-3709-401A-87B1-9C1A8708A959}"/>
              </a:ext>
            </a:extLst>
          </p:cNvPr>
          <p:cNvSpPr txBox="1"/>
          <p:nvPr/>
        </p:nvSpPr>
        <p:spPr>
          <a:xfrm>
            <a:off x="188238" y="56329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In Zusammenarbeit mit:</a:t>
            </a:r>
          </a:p>
        </p:txBody>
      </p:sp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6563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Danke für Ihre Aufmerksamkeit.</a:t>
            </a:r>
          </a:p>
          <a:p>
            <a:r>
              <a:rPr lang="de-DE" sz="3600" dirty="0"/>
              <a:t>Zeit für Fragen.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37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B48646CF-EC99-4EE5-9C82-CF5C6E6E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250E043F-BBC7-46B0-B767-8E9C64CA0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8928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076266"/>
            <a:ext cx="118156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Jukes, E. (2017). Encyclopedia of Machine Learning and Data Mining. In C. Sammut &amp; G. I. Webb (Eds.), Reference Reviews (Vol. 32). https://doi.org/10.1007/978-1-4899-7687-1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Thüm, T., Apel, S., Kästner, C., Schaefer, I., &amp; Saake, G. (2014). A classification and survey of analysis strategies for software product lines. ACM Computing Surveys, 47(1). https://doi.org/10.1145/2580950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 err="1"/>
              <a:t>Ceylan</a:t>
            </a:r>
            <a:r>
              <a:rPr lang="en-GB" sz="2000" dirty="0"/>
              <a:t>, E., </a:t>
            </a:r>
            <a:r>
              <a:rPr lang="en-GB" sz="2000" dirty="0" err="1"/>
              <a:t>Kutlubay</a:t>
            </a:r>
            <a:r>
              <a:rPr lang="en-GB" sz="2000" dirty="0"/>
              <a:t>, F. O., &amp; </a:t>
            </a:r>
            <a:r>
              <a:rPr lang="en-GB" sz="2000" dirty="0" err="1"/>
              <a:t>Bener</a:t>
            </a:r>
            <a:r>
              <a:rPr lang="en-GB" sz="2000" dirty="0"/>
              <a:t>, A. B. (2006). Software defect identification using machine learning techniques. </a:t>
            </a:r>
            <a:r>
              <a:rPr lang="en-GB" sz="2000" i="1" dirty="0"/>
              <a:t>Proceedings - 32nd </a:t>
            </a:r>
            <a:r>
              <a:rPr lang="en-GB" sz="2000" i="1" dirty="0" err="1"/>
              <a:t>Euromicro</a:t>
            </a:r>
            <a:r>
              <a:rPr lang="en-GB" sz="2000" i="1" dirty="0"/>
              <a:t> Conference on Software Engineering and Advanced Applications, SEAA</a:t>
            </a:r>
            <a:r>
              <a:rPr lang="en-GB" sz="2000" dirty="0"/>
              <a:t>, 240–246. https://doi.org/10.1109/EUROMICRO.2006.56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208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Literaturübersicht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1845434"/>
            <a:ext cx="11815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https://www.heise.de/newsticker/meldung/Fehler-bei-Amazon-Hunderte-Waren-fuer-einen-Penny-verkauft-2490907.html (heise.de, 15.12.2015)</a:t>
            </a:r>
          </a:p>
          <a:p>
            <a:endParaRPr lang="en-GB" sz="2000" dirty="0"/>
          </a:p>
          <a:p>
            <a:r>
              <a:rPr lang="en-GB" sz="2000" dirty="0"/>
              <a:t>[2] https://www.heise.de/newsticker/meldung/Aktienhandels-Software-verzockt-440-Millionen-Dollar-in-45-Minuten-1660142.html (heise.de, 04.08.2012)</a:t>
            </a:r>
          </a:p>
          <a:p>
            <a:endParaRPr lang="en-GB" sz="2000" dirty="0"/>
          </a:p>
          <a:p>
            <a:r>
              <a:rPr lang="en-GB" sz="2000" dirty="0"/>
              <a:t>[3] https://www.tagesspiegel.de/wirtschaft/technik-panne-server-ausfall-legt-bundesweit-telekom-leitungen-lahm/1083126.html (tagesspiegel.de, 30.10.2007)</a:t>
            </a:r>
          </a:p>
          <a:p>
            <a:endParaRPr lang="en-GB" sz="2000" dirty="0"/>
          </a:p>
          <a:p>
            <a:r>
              <a:rPr lang="en-GB" sz="2000" dirty="0"/>
              <a:t>[4] https://www.analyticsvidhya.com/blog/2017/09/naive-bayes-explained/ (siehe Appendix)</a:t>
            </a:r>
          </a:p>
          <a:p>
            <a:endParaRPr lang="en-GB" sz="2000" dirty="0"/>
          </a:p>
          <a:p>
            <a:r>
              <a:rPr lang="en-GB" sz="2000" dirty="0"/>
              <a:t>[5] https://rocketloop.de/kuenstliche-neuronale-netze/ (siehe Appendix)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68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Onlinequellen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5534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Literatur- und Quellenübersicht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853FC433-EF65-4CFB-86B9-30F87D7E420C}"/>
              </a:ext>
            </a:extLst>
          </p:cNvPr>
          <p:cNvSpPr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decision tree by Becris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Five Parts by Arthur Shlain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configuration by joe pictos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Gears by Lisa Oregioni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Software by Creaticca Creative Agency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Random Forest by Knut M. Synstad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Neural Network by Becris from the Noun Project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6F61A5-D1A9-465A-8973-8CC3AF1D4818}"/>
              </a:ext>
            </a:extLst>
          </p:cNvPr>
          <p:cNvSpPr txBox="1"/>
          <p:nvPr/>
        </p:nvSpPr>
        <p:spPr>
          <a:xfrm>
            <a:off x="188156" y="1138159"/>
            <a:ext cx="3524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/>
              <a:t>Quellen der verwendeten Icons</a:t>
            </a:r>
          </a:p>
        </p:txBody>
      </p:sp>
    </p:spTree>
    <p:extLst>
      <p:ext uri="{BB962C8B-B14F-4D97-AF65-F5344CB8AC3E}">
        <p14:creationId xmlns:p14="http://schemas.microsoft.com/office/powerpoint/2010/main" val="400352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016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Appendix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6C9D43A-241B-4812-B2E2-3EC98F029D83}"/>
              </a:ext>
            </a:extLst>
          </p:cNvPr>
          <p:cNvSpPr txBox="1"/>
          <p:nvPr/>
        </p:nvSpPr>
        <p:spPr>
          <a:xfrm>
            <a:off x="2295525" y="4917340"/>
            <a:ext cx="57081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Erläuterung Bayes-Theorem + Beispiel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Entscheidungsbaum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Beispielhafter Aufbau eines künstlichen neuronalen Netzes</a:t>
            </a:r>
          </a:p>
          <a:p>
            <a:pPr>
              <a:spcAft>
                <a:spcPts val="1200"/>
              </a:spcAft>
            </a:pPr>
            <a:r>
              <a:rPr lang="de-DE" dirty="0"/>
              <a:t>Evaluation der Klassifikatoren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7E89211-58F3-4D6C-80F6-D7B5A2EF174A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3" name="Grafik 1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16A46A8-8815-4704-8210-C8133010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4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38FC9CC-E00B-4DBE-B5EC-BF32CB10C309}"/>
              </a:ext>
            </a:extLst>
          </p:cNvPr>
          <p:cNvSpPr txBox="1"/>
          <p:nvPr/>
        </p:nvSpPr>
        <p:spPr>
          <a:xfrm>
            <a:off x="188156" y="114478"/>
            <a:ext cx="477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Appendix | </a:t>
            </a:r>
            <a:r>
              <a:rPr lang="de-DE" sz="3200" dirty="0"/>
              <a:t>Bayes-Theorem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51104D-58BC-42C5-980F-31D8385C31ED}"/>
                  </a:ext>
                </a:extLst>
              </p:cNvPr>
              <p:cNvSpPr txBox="1"/>
              <p:nvPr/>
            </p:nvSpPr>
            <p:spPr>
              <a:xfrm>
                <a:off x="3600700" y="3151561"/>
                <a:ext cx="4990597" cy="1173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51104D-58BC-42C5-980F-31D8385C3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700" y="3151561"/>
                <a:ext cx="4990597" cy="1173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CCD302FF-F59B-4BA4-BB6C-8657C6CA3EC7}"/>
              </a:ext>
            </a:extLst>
          </p:cNvPr>
          <p:cNvSpPr txBox="1"/>
          <p:nvPr/>
        </p:nvSpPr>
        <p:spPr>
          <a:xfrm>
            <a:off x="901369" y="4972548"/>
            <a:ext cx="33234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A</a:t>
            </a:r>
          </a:p>
          <a:p>
            <a:pPr algn="ctr"/>
            <a:r>
              <a:rPr lang="de-DE" sz="2400" dirty="0"/>
              <a:t>in Abhängigkeit von 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A55EE30-F4B1-4F7A-B930-FBC39B2BE01C}"/>
              </a:ext>
            </a:extLst>
          </p:cNvPr>
          <p:cNvSpPr txBox="1"/>
          <p:nvPr/>
        </p:nvSpPr>
        <p:spPr>
          <a:xfrm>
            <a:off x="906980" y="1678182"/>
            <a:ext cx="331225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B</a:t>
            </a:r>
          </a:p>
          <a:p>
            <a:pPr algn="ctr"/>
            <a:r>
              <a:rPr lang="de-DE" sz="2400" dirty="0"/>
              <a:t>in Abhängigkeit von 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250E533-430D-4F99-8EF8-7AE4EF276FD8}"/>
              </a:ext>
            </a:extLst>
          </p:cNvPr>
          <p:cNvSpPr txBox="1"/>
          <p:nvPr/>
        </p:nvSpPr>
        <p:spPr>
          <a:xfrm>
            <a:off x="7978379" y="5157214"/>
            <a:ext cx="3312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B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2D7D905-CBAB-4BB3-AA4A-833813B4EA1F}"/>
              </a:ext>
            </a:extLst>
          </p:cNvPr>
          <p:cNvSpPr txBox="1"/>
          <p:nvPr/>
        </p:nvSpPr>
        <p:spPr>
          <a:xfrm>
            <a:off x="7967156" y="1862849"/>
            <a:ext cx="33234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Wahrscheinlichkeit von 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0AEC466-CFF9-46B7-9E9D-EE8FB6890E18}"/>
              </a:ext>
            </a:extLst>
          </p:cNvPr>
          <p:cNvCxnSpPr>
            <a:stCxn id="26" idx="0"/>
          </p:cNvCxnSpPr>
          <p:nvPr/>
        </p:nvCxnSpPr>
        <p:spPr>
          <a:xfrm flipV="1">
            <a:off x="2563106" y="4078941"/>
            <a:ext cx="1722023" cy="893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EBB6E08-E74C-4CC8-B939-F111478788FF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2563106" y="2509179"/>
            <a:ext cx="3532893" cy="64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F26F6AE-59B6-4245-BA47-902283F84A9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033053" y="2324514"/>
            <a:ext cx="1595840" cy="82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81D20E0-FAB3-45F2-858C-0F7026E0D91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198659" y="4324959"/>
            <a:ext cx="2435846" cy="832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94FC19E3-F224-4137-A2F4-D648495EEE33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9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94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Einleitung und Motivation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2964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EB60206-760B-4EFF-A93C-D454A94AD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29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Einleitung und Motivation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Ziel der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Vorhersagetechnik für Softwarefehler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unter Verwendung von Software-Features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basierend auf Methoden des Machine Learnings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chancenreicher Ansatz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Fehlervorhersage basierend auf „Vergangenheit“ der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Eigenschaften von fehleranfälligen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Fehleranfälligkeit von Features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C48ABCE-0B5C-4A12-88EB-D511558A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7587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5081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Hintergrund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39270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Machine-Learning-Klassifikation</a:t>
            </a:r>
          </a:p>
          <a:p>
            <a:pPr>
              <a:spcAft>
                <a:spcPts val="1200"/>
              </a:spcAft>
            </a:pPr>
            <a:r>
              <a:rPr lang="de-DE" dirty="0"/>
              <a:t>Fehlervorsage mittels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792749D9-A83F-4233-BD26-99AB9B98A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3072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8EFB368-6222-494A-B81E-9C672A99D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(überwachtes ML)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Entwicklung einer Ableitungsfunktion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Schlussfolgern aus Ein- und Ausgabedaten innerhalb eines Trainings-Datensets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/>
              <a:t>Vorhersage </a:t>
            </a:r>
            <a:r>
              <a:rPr lang="de-DE" sz="2400" dirty="0"/>
              <a:t>für neue Eingangsdaten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gängige Algorithmen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Entscheidungsbäume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künstliche neuronale Netze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94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Hintergrund | </a:t>
            </a:r>
            <a:r>
              <a:rPr lang="de-DE" sz="3200" dirty="0"/>
              <a:t>Machine-Learning-Klassifikation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D2DA9A-A5C6-45EE-944C-3CC78DD2DA6F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4FD76FB0-FB41-45EF-B51A-A65DF79E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2502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172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Ziele und Vorgehensweise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32783"/>
            <a:ext cx="161454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Zielsetzung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Methodik</a:t>
            </a:r>
          </a:p>
          <a:p>
            <a:pPr>
              <a:spcAft>
                <a:spcPts val="1200"/>
              </a:spcAft>
            </a:pPr>
            <a:r>
              <a:rPr lang="de-DE" dirty="0">
                <a:ea typeface="Cambria Math" panose="02040503050406030204" pitchFamily="18" charset="0"/>
              </a:rPr>
              <a:t>Arbeitsplanung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6448B-2331-4EF1-A795-B638BAC3C9C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30F2F207-92DC-4B22-B3F6-04018706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816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4FEF73F4-054E-4634-939D-E07BDBACE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5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übergeordnetes Ziel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Entwicklung einer Vorhersagetechnik für Fehler in featurebasierter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unter Verwendung von Methoden des Machine Learnings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Datengrundlage: Commits von Versionierungssystemen (Git: GitHub)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Commit: zur Verfügungstellung einer aktualisierten Version einer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fehlerhafte und fehlerfreie Commits zum Anlernen von Klassifikatoren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drei zu erreichende Forschungsziele mit zugeordneten Forschungsfragen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B7EBBA-97ED-4E43-AAC2-92A0C682430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7F1579-1920-45FB-A069-9A4D44215A34}"/>
              </a:ext>
            </a:extLst>
          </p:cNvPr>
          <p:cNvSpPr txBox="1"/>
          <p:nvPr/>
        </p:nvSpPr>
        <p:spPr>
          <a:xfrm>
            <a:off x="188156" y="114478"/>
            <a:ext cx="6863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Ziele und Vorgehensweise | </a:t>
            </a:r>
            <a:r>
              <a:rPr lang="de-DE" sz="3200" dirty="0"/>
              <a:t>Zielsetzung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DCB59B97-3834-4DE4-8B82-AE60BE20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8373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4033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Verwandte Literatur</a:t>
              </a:r>
            </a:p>
          </p:txBody>
        </p:sp>
      </p:grp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E9FEE3AF-361F-49B5-B65E-51840FEC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646A52-2A8C-40B4-B3FC-87818D27FF0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34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864245D-7E83-488D-8111-1A688887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5708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A0B1E7E9-21AD-4A89-9563-80A460B9B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6" y="74794"/>
            <a:ext cx="2772000" cy="6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3602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Verwandte Literatur</a:t>
            </a:r>
          </a:p>
        </p:txBody>
      </p:sp>
      <p:pic>
        <p:nvPicPr>
          <p:cNvPr id="23" name="Picture 16" descr="Uni-Logo-2c">
            <a:extLst>
              <a:ext uri="{FF2B5EF4-FFF2-40B4-BE49-F238E27FC236}">
                <a16:creationId xmlns:a16="http://schemas.microsoft.com/office/drawing/2014/main" id="{A64D1B95-DB60-4C14-BA14-643C7122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0482" y="183763"/>
            <a:ext cx="2773362" cy="444500"/>
          </a:xfrm>
          <a:prstGeom prst="rect">
            <a:avLst/>
          </a:prstGeom>
          <a:noFill/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Hermann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5AF790B-EC17-4E40-9A55-276FF6CE369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Masterthesis: </a:t>
            </a:r>
            <a:r>
              <a:rPr lang="de-DE" sz="1400" dirty="0"/>
              <a:t>Featurebasierte Fehlervorhersage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C5B980-864C-44AB-98B4-7DA5906F5BF6}"/>
              </a:ext>
            </a:extLst>
          </p:cNvPr>
          <p:cNvSpPr txBox="1"/>
          <p:nvPr/>
        </p:nvSpPr>
        <p:spPr>
          <a:xfrm>
            <a:off x="188156" y="1706934"/>
            <a:ext cx="118156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Einführende Literatur zu Software-Produktlinien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Apel, S., Batory, D., Kästner, C., &amp; Saake, G. (2013). </a:t>
            </a:r>
            <a:r>
              <a:rPr lang="en-GB" sz="2000" b="1" dirty="0"/>
              <a:t>Feature-Oriented Software Product Lines.</a:t>
            </a:r>
            <a:r>
              <a:rPr lang="en-GB" sz="2000" dirty="0"/>
              <a:t> https://doi.org/10.1007/978-3-642-37521-7</a:t>
            </a:r>
            <a:endParaRPr lang="de-DE" sz="20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Pohl, K., Böckle, G., &amp; van der Linden, F. (2005). </a:t>
            </a:r>
            <a:r>
              <a:rPr lang="de-DE" sz="2000" b="1" dirty="0"/>
              <a:t>Software Product Line Engineering.</a:t>
            </a:r>
            <a:r>
              <a:rPr lang="de-DE" sz="2000" dirty="0"/>
              <a:t> https://doi.org/10.1007/3-540-28901-1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Einführende Literatur zu featureorientierter Programmierung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Apel et. al., 2013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Berger, T., Lettner, D., Rubin, J., Grünbacher, P., Silva, A., Becker, M., … Czarnecki, K. (2015). </a:t>
            </a:r>
            <a:r>
              <a:rPr lang="en-GB" sz="2000" b="1" dirty="0"/>
              <a:t>What is a feature?</a:t>
            </a:r>
            <a:r>
              <a:rPr lang="en-GB" sz="2000" dirty="0"/>
              <a:t> Proceedings of the 19th International Conference on Software Product Line - SPLC ’15, 3(1), 16–25. https://doi.org/10.1145/2791060.2791108</a:t>
            </a:r>
            <a:endParaRPr lang="de-DE" sz="2000" dirty="0"/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2E99A5B9-E58A-43F0-BE18-79709C0FD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5975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2638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140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8905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78338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45674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916329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82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Breitbild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42</cp:revision>
  <dcterms:created xsi:type="dcterms:W3CDTF">2019-05-05T20:12:45Z</dcterms:created>
  <dcterms:modified xsi:type="dcterms:W3CDTF">2020-01-08T10:13:34Z</dcterms:modified>
</cp:coreProperties>
</file>