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B1F5F-3A99-4D34-8408-AC619DC9A3DA}" v="1" dt="2019-10-10T08:47:00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76213355-1A31-4DE0-8C14-D95D0DCE220B}"/>
    <pc:docChg chg="undo redo modSld">
      <pc:chgData name="Stefan Hermann Strüder" userId="cadcda32-3d48-4925-b815-42bf204a7539" providerId="ADAL" clId="{76213355-1A31-4DE0-8C14-D95D0DCE220B}" dt="2019-08-23T08:58:37.535" v="4" actId="1076"/>
      <pc:docMkLst>
        <pc:docMk/>
      </pc:docMkLst>
      <pc:sldChg chg="modSp">
        <pc:chgData name="Stefan Hermann Strüder" userId="cadcda32-3d48-4925-b815-42bf204a7539" providerId="ADAL" clId="{76213355-1A31-4DE0-8C14-D95D0DCE220B}" dt="2019-08-23T08:58:37.535" v="4" actId="1076"/>
        <pc:sldMkLst>
          <pc:docMk/>
          <pc:sldMk cId="3638757380" sldId="256"/>
        </pc:sldMkLst>
        <pc:spChg chg="mod">
          <ac:chgData name="Stefan Hermann Strüder" userId="cadcda32-3d48-4925-b815-42bf204a7539" providerId="ADAL" clId="{76213355-1A31-4DE0-8C14-D95D0DCE220B}" dt="2019-08-23T08:58:37.535" v="4" actId="1076"/>
          <ac:spMkLst>
            <pc:docMk/>
            <pc:sldMk cId="3638757380" sldId="256"/>
            <ac:spMk id="41" creationId="{8D952D77-83F8-403A-8765-FFF50952375E}"/>
          </ac:spMkLst>
        </pc:spChg>
      </pc:sldChg>
    </pc:docChg>
  </pc:docChgLst>
  <pc:docChgLst>
    <pc:chgData name="Stefan Hermann Strüder" userId="cadcda32-3d48-4925-b815-42bf204a7539" providerId="ADAL" clId="{196B1F5F-3A99-4D34-8408-AC619DC9A3DA}"/>
    <pc:docChg chg="modSld">
      <pc:chgData name="Stefan Hermann Strüder" userId="cadcda32-3d48-4925-b815-42bf204a7539" providerId="ADAL" clId="{196B1F5F-3A99-4D34-8408-AC619DC9A3DA}" dt="2019-10-10T08:47:00.748" v="0" actId="164"/>
      <pc:docMkLst>
        <pc:docMk/>
      </pc:docMkLst>
      <pc:sldChg chg="addSp modSp">
        <pc:chgData name="Stefan Hermann Strüder" userId="cadcda32-3d48-4925-b815-42bf204a7539" providerId="ADAL" clId="{196B1F5F-3A99-4D34-8408-AC619DC9A3DA}" dt="2019-10-10T08:47:00.748" v="0" actId="164"/>
        <pc:sldMkLst>
          <pc:docMk/>
          <pc:sldMk cId="3638757380" sldId="256"/>
        </pc:sldMkLst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4" creationId="{5AA57793-73A7-482C-8B29-83E41436C1CF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5" creationId="{9D92482C-1ADC-448A-9461-89D45CED9115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6" creationId="{B0F0557A-F21E-4E84-8CD1-5833181673F4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8" creationId="{9D20963B-F979-4EB6-9324-DA8C68BC13A6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9" creationId="{F893A255-B156-4813-B34F-DF8519AE49A3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10" creationId="{7738F9FA-5F18-4A72-AB5A-D15114EB67CA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11" creationId="{811B5742-EFD6-42A4-B9E4-BCDD14200472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12" creationId="{073FD1C8-FAE0-44E6-8AD5-FAAF35A1B3DF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13" creationId="{828371B1-ED2E-459E-B118-1588470FC798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14" creationId="{61720B29-52E9-4712-B94B-8BD2C90C2A11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15" creationId="{9648103A-8925-4A61-8AF4-47BF88475DC9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33" creationId="{270C4D4C-678D-4BC4-A64D-4BF9E8E95FCD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34" creationId="{F7067D89-54D5-4BC3-959D-AB303365056C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36" creationId="{36FD1EC7-86AF-4DBD-B84B-7760842C3FDD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37" creationId="{DFDCE03C-6D64-4C42-B2AA-FAA15B947769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41" creationId="{8D952D77-83F8-403A-8765-FFF50952375E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45" creationId="{80DFCE2F-BD4B-469F-B99C-83B7A8461E33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48" creationId="{F72007FE-10AD-4270-BA3C-BF39DA2A7384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51" creationId="{79A23C70-03BC-4725-91A4-93771476F9E5}"/>
          </ac:spMkLst>
        </pc:spChg>
        <pc:spChg chg="mod">
          <ac:chgData name="Stefan Hermann Strüder" userId="cadcda32-3d48-4925-b815-42bf204a7539" providerId="ADAL" clId="{196B1F5F-3A99-4D34-8408-AC619DC9A3DA}" dt="2019-10-10T08:47:00.748" v="0" actId="164"/>
          <ac:spMkLst>
            <pc:docMk/>
            <pc:sldMk cId="3638757380" sldId="256"/>
            <ac:spMk id="54" creationId="{9BE5F110-6336-4C9F-A905-FBF3702F785F}"/>
          </ac:spMkLst>
        </pc:spChg>
        <pc:grpChg chg="add mod">
          <ac:chgData name="Stefan Hermann Strüder" userId="cadcda32-3d48-4925-b815-42bf204a7539" providerId="ADAL" clId="{196B1F5F-3A99-4D34-8408-AC619DC9A3DA}" dt="2019-10-10T08:47:00.748" v="0" actId="164"/>
          <ac:grpSpMkLst>
            <pc:docMk/>
            <pc:sldMk cId="3638757380" sldId="256"/>
            <ac:grpSpMk id="2" creationId="{923D7027-0E36-4578-8B82-345ADB89F6A9}"/>
          </ac:grpSpMkLst>
        </pc:grpChg>
        <pc:picChg chg="mod">
          <ac:chgData name="Stefan Hermann Strüder" userId="cadcda32-3d48-4925-b815-42bf204a7539" providerId="ADAL" clId="{196B1F5F-3A99-4D34-8408-AC619DC9A3DA}" dt="2019-10-10T08:47:00.748" v="0" actId="164"/>
          <ac:picMkLst>
            <pc:docMk/>
            <pc:sldMk cId="3638757380" sldId="256"/>
            <ac:picMk id="40" creationId="{B78234BF-3039-455C-9429-333F2E39CDFB}"/>
          </ac:picMkLst>
        </pc:picChg>
        <pc:picChg chg="mod">
          <ac:chgData name="Stefan Hermann Strüder" userId="cadcda32-3d48-4925-b815-42bf204a7539" providerId="ADAL" clId="{196B1F5F-3A99-4D34-8408-AC619DC9A3DA}" dt="2019-10-10T08:47:00.748" v="0" actId="164"/>
          <ac:picMkLst>
            <pc:docMk/>
            <pc:sldMk cId="3638757380" sldId="256"/>
            <ac:picMk id="43" creationId="{04A5748E-7A54-4E15-9E5D-4754F91CE519}"/>
          </ac:picMkLst>
        </pc:picChg>
        <pc:picChg chg="mod">
          <ac:chgData name="Stefan Hermann Strüder" userId="cadcda32-3d48-4925-b815-42bf204a7539" providerId="ADAL" clId="{196B1F5F-3A99-4D34-8408-AC619DC9A3DA}" dt="2019-10-10T08:47:00.748" v="0" actId="164"/>
          <ac:picMkLst>
            <pc:docMk/>
            <pc:sldMk cId="3638757380" sldId="256"/>
            <ac:picMk id="47" creationId="{09B76AFC-ACE1-45D8-A0F7-143031AA6159}"/>
          </ac:picMkLst>
        </pc:picChg>
        <pc:picChg chg="mod">
          <ac:chgData name="Stefan Hermann Strüder" userId="cadcda32-3d48-4925-b815-42bf204a7539" providerId="ADAL" clId="{196B1F5F-3A99-4D34-8408-AC619DC9A3DA}" dt="2019-10-10T08:47:00.748" v="0" actId="164"/>
          <ac:picMkLst>
            <pc:docMk/>
            <pc:sldMk cId="3638757380" sldId="256"/>
            <ac:picMk id="50" creationId="{5C928E98-E12C-4458-8138-0CF5E3EED847}"/>
          </ac:picMkLst>
        </pc:picChg>
        <pc:picChg chg="mod">
          <ac:chgData name="Stefan Hermann Strüder" userId="cadcda32-3d48-4925-b815-42bf204a7539" providerId="ADAL" clId="{196B1F5F-3A99-4D34-8408-AC619DC9A3DA}" dt="2019-10-10T08:47:00.748" v="0" actId="164"/>
          <ac:picMkLst>
            <pc:docMk/>
            <pc:sldMk cId="3638757380" sldId="256"/>
            <ac:picMk id="53" creationId="{80E477C9-E0FC-4B6A-A0F6-7E85F16E5A3D}"/>
          </ac:picMkLst>
        </pc:picChg>
        <pc:cxnChg chg="mod">
          <ac:chgData name="Stefan Hermann Strüder" userId="cadcda32-3d48-4925-b815-42bf204a7539" providerId="ADAL" clId="{196B1F5F-3A99-4D34-8408-AC619DC9A3DA}" dt="2019-10-10T08:47:00.748" v="0" actId="164"/>
          <ac:cxnSpMkLst>
            <pc:docMk/>
            <pc:sldMk cId="3638757380" sldId="256"/>
            <ac:cxnSpMk id="17" creationId="{D13A5594-5000-4350-B8D4-84B66CAC7284}"/>
          </ac:cxnSpMkLst>
        </pc:cxnChg>
        <pc:cxnChg chg="mod">
          <ac:chgData name="Stefan Hermann Strüder" userId="cadcda32-3d48-4925-b815-42bf204a7539" providerId="ADAL" clId="{196B1F5F-3A99-4D34-8408-AC619DC9A3DA}" dt="2019-10-10T08:47:00.748" v="0" actId="164"/>
          <ac:cxnSpMkLst>
            <pc:docMk/>
            <pc:sldMk cId="3638757380" sldId="256"/>
            <ac:cxnSpMk id="19" creationId="{4FC191B0-5D74-4C5A-843F-0230752EA42A}"/>
          </ac:cxnSpMkLst>
        </pc:cxnChg>
        <pc:cxnChg chg="mod">
          <ac:chgData name="Stefan Hermann Strüder" userId="cadcda32-3d48-4925-b815-42bf204a7539" providerId="ADAL" clId="{196B1F5F-3A99-4D34-8408-AC619DC9A3DA}" dt="2019-10-10T08:47:00.748" v="0" actId="164"/>
          <ac:cxnSpMkLst>
            <pc:docMk/>
            <pc:sldMk cId="3638757380" sldId="256"/>
            <ac:cxnSpMk id="25" creationId="{7B145B6C-DFF0-4A37-A378-424A188C39B7}"/>
          </ac:cxnSpMkLst>
        </pc:cxnChg>
        <pc:cxnChg chg="mod">
          <ac:chgData name="Stefan Hermann Strüder" userId="cadcda32-3d48-4925-b815-42bf204a7539" providerId="ADAL" clId="{196B1F5F-3A99-4D34-8408-AC619DC9A3DA}" dt="2019-10-10T08:47:00.748" v="0" actId="164"/>
          <ac:cxnSpMkLst>
            <pc:docMk/>
            <pc:sldMk cId="3638757380" sldId="256"/>
            <ac:cxnSpMk id="27" creationId="{1C2DA715-08B0-4470-9CC8-A0C9C9EE2EED}"/>
          </ac:cxnSpMkLst>
        </pc:cxnChg>
        <pc:cxnChg chg="mod">
          <ac:chgData name="Stefan Hermann Strüder" userId="cadcda32-3d48-4925-b815-42bf204a7539" providerId="ADAL" clId="{196B1F5F-3A99-4D34-8408-AC619DC9A3DA}" dt="2019-10-10T08:47:00.748" v="0" actId="164"/>
          <ac:cxnSpMkLst>
            <pc:docMk/>
            <pc:sldMk cId="3638757380" sldId="256"/>
            <ac:cxnSpMk id="29" creationId="{6026398F-2F74-4801-896E-26BCE66F955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BBD5F-6342-4C77-B50A-93080751B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5FB66E-F8F8-4A40-8E3C-A00343BE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C8A472-D5BC-4100-9D5E-D5359124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05B49-1742-4674-BD60-F897293F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756B7C-F29F-4B4A-A752-B2675D06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09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8C586-A165-403D-9255-82843DE5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7138F3-F9E6-47C3-A751-99525C3CA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0CA71-52B6-428C-929B-E664E093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18CED-F137-48AE-8E48-5576C249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C6E0C-5869-4752-8B16-D838ABB6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56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4CC543-D634-4DC5-B172-EC59EC2A1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2563A7-03BA-4743-86BF-B057A871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2E005-56E1-4DC0-8A2C-2906B1AF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266B-D559-48B7-AC54-5BA68452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FAC0E-A722-4AD8-B96B-19A9F690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33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E4D2C-AE78-4296-BD85-EC2303F6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A8260D-C5A1-4C91-BAE6-20F98A35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8D046-1783-4211-8DFC-5D86B155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630ED-126E-4148-8334-2ABE649B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3D9BD-54D5-4C59-84A8-C13F9256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2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9C605-2F7E-45D1-8EF3-321D3973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231F45-6A42-4A72-B7B6-C7EB46F6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BF6059-FF25-4016-84D8-D456A244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5836A-0D03-4A66-A280-E600F73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6F6F6-DE8F-4903-93F3-A79466FC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22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147AE-1A42-4E8C-9323-3A220A33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331E0-CF91-44C7-BD45-7897F2B2F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4E5236-AE2D-43C5-A791-51EAE5D87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1D01CE-1A62-40C8-B895-229A05CF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B2575F-6C7A-4C1A-A7A4-88AE8892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C6F001-982E-4DCE-95C2-6915B07B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46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E144C-6471-41E5-8006-483BE095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D25606-5A4E-42DA-B666-A55CB16C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154783-29D3-4031-96A7-6CE784D2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5C07E6-B017-403F-8242-149DC77B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C72C59-C9A4-44A7-B01C-DF77B0CC1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A9B2C4-6926-4357-96B4-265F7B9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4BDAD9-5FEF-4EDA-90A9-E7D1966F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6B2E6C-F7F1-4E5D-AC01-A0EDD5B9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97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95531-46BE-4CFD-974D-81239A0A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B01D4D-BCE9-493C-8016-86C2908F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27D861-4828-4C3F-9CA4-8FBECF5D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91048-6B8D-4882-93BD-933FD73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4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D46C64-CAC7-47D9-B328-CA7AE423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650F9B-A7F0-4880-B2D9-FAD92632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22B70F-D71A-4F9D-93CC-F8F60AC2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3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73D48-A561-4C6D-AA26-7F82628E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AF56E-0358-448C-9771-CED6C02F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922314-69BB-4BAE-B9EC-3ABDD0064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314B3-8FD7-457E-9BEF-0C7EC0AC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18B14F-FFE5-4634-86BB-0537E552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9AEB6-E46D-4DFA-BDB0-B489828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8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2619-5129-4A65-BAE7-7F0D83A9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57B93E-EBF6-4DE3-B1EB-295CDB299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C9FD9B-69E3-47DA-88DF-C41346EB7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DF5896-0FE5-4CEA-A515-AC25EDD3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93C884-27BA-4160-9ECC-21EFFACE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3FD8C-9C5D-4779-9A47-AF262FE7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19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913532-5821-47B7-882C-D1D828C8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87F42A-A3C8-42D5-96AE-ECD7E40A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44F3C-F44F-4FC9-BEE5-6CA6CC525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A4C9-A98C-4776-BDA8-C384B85AEDFC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9B0B1-602A-40A3-AE6E-C6217FB5D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03215-C3C7-470C-82D2-F70BB4B0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628DC-24D1-47FD-A883-26996036E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25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23D7027-0E36-4578-8B82-345ADB89F6A9}"/>
              </a:ext>
            </a:extLst>
          </p:cNvPr>
          <p:cNvGrpSpPr/>
          <p:nvPr/>
        </p:nvGrpSpPr>
        <p:grpSpPr>
          <a:xfrm>
            <a:off x="1101378" y="444623"/>
            <a:ext cx="9354102" cy="3400675"/>
            <a:chOff x="1101378" y="444623"/>
            <a:chExt cx="9354102" cy="3400675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F7067D89-54D5-4BC3-959D-AB303365056C}"/>
                </a:ext>
              </a:extLst>
            </p:cNvPr>
            <p:cNvSpPr/>
            <p:nvPr/>
          </p:nvSpPr>
          <p:spPr>
            <a:xfrm>
              <a:off x="1831597" y="2315012"/>
              <a:ext cx="8623883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270C4D4C-678D-4BC4-A64D-4BF9E8E95FCD}"/>
                </a:ext>
              </a:extLst>
            </p:cNvPr>
            <p:cNvSpPr/>
            <p:nvPr/>
          </p:nvSpPr>
          <p:spPr>
            <a:xfrm>
              <a:off x="1831599" y="444623"/>
              <a:ext cx="5819164" cy="15302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D20963B-F979-4EB6-9324-DA8C68BC13A6}"/>
                </a:ext>
              </a:extLst>
            </p:cNvPr>
            <p:cNvSpPr/>
            <p:nvPr/>
          </p:nvSpPr>
          <p:spPr>
            <a:xfrm>
              <a:off x="5405308" y="66272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AA57793-73A7-482C-8B29-83E41436C1CF}"/>
                </a:ext>
              </a:extLst>
            </p:cNvPr>
            <p:cNvSpPr/>
            <p:nvPr/>
          </p:nvSpPr>
          <p:spPr>
            <a:xfrm>
              <a:off x="2248251" y="83889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0F0557A-F21E-4E84-8CD1-5833181673F4}"/>
                </a:ext>
              </a:extLst>
            </p:cNvPr>
            <p:cNvSpPr/>
            <p:nvPr/>
          </p:nvSpPr>
          <p:spPr>
            <a:xfrm>
              <a:off x="5313029" y="7466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D92482C-1ADC-448A-9461-89D45CED9115}"/>
                </a:ext>
              </a:extLst>
            </p:cNvPr>
            <p:cNvSpPr/>
            <p:nvPr/>
          </p:nvSpPr>
          <p:spPr>
            <a:xfrm>
              <a:off x="5229139" y="83889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893A255-B156-4813-B34F-DF8519AE49A3}"/>
                </a:ext>
              </a:extLst>
            </p:cNvPr>
            <p:cNvSpPr/>
            <p:nvPr/>
          </p:nvSpPr>
          <p:spPr>
            <a:xfrm>
              <a:off x="2424420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738F9FA-5F18-4A72-AB5A-D15114EB67CA}"/>
                </a:ext>
              </a:extLst>
            </p:cNvPr>
            <p:cNvSpPr/>
            <p:nvPr/>
          </p:nvSpPr>
          <p:spPr>
            <a:xfrm>
              <a:off x="2332141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11B5742-EFD6-42A4-B9E4-BCDD14200472}"/>
                </a:ext>
              </a:extLst>
            </p:cNvPr>
            <p:cNvSpPr/>
            <p:nvPr/>
          </p:nvSpPr>
          <p:spPr>
            <a:xfrm>
              <a:off x="2248251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73FD1C8-FAE0-44E6-8AD5-FAAF35A1B3DF}"/>
                </a:ext>
              </a:extLst>
            </p:cNvPr>
            <p:cNvSpPr/>
            <p:nvPr/>
          </p:nvSpPr>
          <p:spPr>
            <a:xfrm>
              <a:off x="5229139" y="2727818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28371B1-ED2E-459E-B118-1588470FC798}"/>
                </a:ext>
              </a:extLst>
            </p:cNvPr>
            <p:cNvSpPr/>
            <p:nvPr/>
          </p:nvSpPr>
          <p:spPr>
            <a:xfrm>
              <a:off x="8210027" y="255164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1720B29-52E9-4712-B94B-8BD2C90C2A11}"/>
                </a:ext>
              </a:extLst>
            </p:cNvPr>
            <p:cNvSpPr/>
            <p:nvPr/>
          </p:nvSpPr>
          <p:spPr>
            <a:xfrm>
              <a:off x="8117748" y="263553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648103A-8925-4A61-8AF4-47BF88475DC9}"/>
                </a:ext>
              </a:extLst>
            </p:cNvPr>
            <p:cNvSpPr/>
            <p:nvPr/>
          </p:nvSpPr>
          <p:spPr>
            <a:xfrm>
              <a:off x="8033858" y="2727819"/>
              <a:ext cx="1828800" cy="8892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D13A5594-5000-4350-B8D4-84B66CAC7284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4077051" y="1283515"/>
              <a:ext cx="1152088" cy="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4FC191B0-5D74-4C5A-843F-0230752EA42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162651" y="1728132"/>
              <a:ext cx="0" cy="8235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7B145B6C-DFF0-4A37-A378-424A188C39B7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6143539" y="1728131"/>
              <a:ext cx="0" cy="9996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1C2DA715-08B0-4470-9CC8-A0C9C9EE2EED}"/>
                </a:ext>
              </a:extLst>
            </p:cNvPr>
            <p:cNvCxnSpPr>
              <a:stCxn id="12" idx="3"/>
              <a:endCxn id="15" idx="1"/>
            </p:cNvCxnSpPr>
            <p:nvPr/>
          </p:nvCxnSpPr>
          <p:spPr>
            <a:xfrm>
              <a:off x="7057939" y="3172435"/>
              <a:ext cx="97591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026398F-2F74-4801-896E-26BCE66F955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253220" y="3172435"/>
              <a:ext cx="975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6FD1EC7-86AF-4DBD-B84B-7760842C3FDD}"/>
                </a:ext>
              </a:extLst>
            </p:cNvPr>
            <p:cNvSpPr txBox="1"/>
            <p:nvPr/>
          </p:nvSpPr>
          <p:spPr>
            <a:xfrm rot="16200000">
              <a:off x="775969" y="868068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Domain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DFDCE03C-6D64-4C42-B2AA-FAA15B947769}"/>
                </a:ext>
              </a:extLst>
            </p:cNvPr>
            <p:cNvSpPr txBox="1"/>
            <p:nvPr/>
          </p:nvSpPr>
          <p:spPr>
            <a:xfrm rot="16200000">
              <a:off x="775969" y="2756989"/>
              <a:ext cx="1297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Application</a:t>
              </a:r>
            </a:p>
            <a:p>
              <a:pPr algn="ctr"/>
              <a:r>
                <a:rPr lang="de-DE" dirty="0"/>
                <a:t>Engineering</a:t>
              </a:r>
            </a:p>
          </p:txBody>
        </p: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B78234BF-3039-455C-9429-333F2E39C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163" y="2791910"/>
              <a:ext cx="670975" cy="578639"/>
            </a:xfrm>
            <a:prstGeom prst="rect">
              <a:avLst/>
            </a:prstGeom>
          </p:spPr>
        </p:pic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8D952D77-83F8-403A-8765-FFF50952375E}"/>
                </a:ext>
              </a:extLst>
            </p:cNvPr>
            <p:cNvSpPr txBox="1"/>
            <p:nvPr/>
          </p:nvSpPr>
          <p:spPr>
            <a:xfrm>
              <a:off x="2539317" y="3333563"/>
              <a:ext cx="1250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Configurations</a:t>
              </a: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04A5748E-7A54-4E15-9E5D-4754F91C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271" y="902119"/>
              <a:ext cx="680760" cy="578639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0DFCE2F-BD4B-469F-B99C-83B7A8461E33}"/>
                </a:ext>
              </a:extLst>
            </p:cNvPr>
            <p:cNvSpPr txBox="1"/>
            <p:nvPr/>
          </p:nvSpPr>
          <p:spPr>
            <a:xfrm>
              <a:off x="2446940" y="1436518"/>
              <a:ext cx="1431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Variability Model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09B76AFC-ACE1-45D8-A0F7-143031AA6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051" y="902119"/>
              <a:ext cx="670974" cy="578639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F72007FE-10AD-4270-BA3C-BF39DA2A7384}"/>
                </a:ext>
              </a:extLst>
            </p:cNvPr>
            <p:cNvSpPr txBox="1"/>
            <p:nvPr/>
          </p:nvSpPr>
          <p:spPr>
            <a:xfrm>
              <a:off x="5452539" y="1440993"/>
              <a:ext cx="1409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Domain Artifacts</a:t>
              </a:r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5C928E98-E12C-4458-8138-0CF5E3EE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234" y="2791910"/>
              <a:ext cx="670975" cy="578639"/>
            </a:xfrm>
            <a:prstGeom prst="rect">
              <a:avLst/>
            </a:prstGeom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9A23C70-03BC-4725-91A4-93771476F9E5}"/>
                </a:ext>
              </a:extLst>
            </p:cNvPr>
            <p:cNvSpPr txBox="1"/>
            <p:nvPr/>
          </p:nvSpPr>
          <p:spPr>
            <a:xfrm>
              <a:off x="5341132" y="3331117"/>
              <a:ext cx="1627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Software Generator</a:t>
              </a:r>
            </a:p>
          </p:txBody>
        </p:sp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0E477C9-E0FC-4B6A-A0F6-7E85F16E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029" y="2790834"/>
              <a:ext cx="670975" cy="578639"/>
            </a:xfrm>
            <a:prstGeom prst="rect">
              <a:avLst/>
            </a:prstGeom>
          </p:spPr>
        </p:pic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BE5F110-6336-4C9F-A905-FBF3702F785F}"/>
                </a:ext>
              </a:extLst>
            </p:cNvPr>
            <p:cNvSpPr txBox="1"/>
            <p:nvPr/>
          </p:nvSpPr>
          <p:spPr>
            <a:xfrm>
              <a:off x="8181346" y="3326304"/>
              <a:ext cx="1522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Software Products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7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64C8939B967D42940F980C705431C7" ma:contentTypeVersion="8" ma:contentTypeDescription="Create a new document." ma:contentTypeScope="" ma:versionID="0a7fe2ea26428032a63572263b80c76f">
  <xsd:schema xmlns:xsd="http://www.w3.org/2001/XMLSchema" xmlns:xs="http://www.w3.org/2001/XMLSchema" xmlns:p="http://schemas.microsoft.com/office/2006/metadata/properties" xmlns:ns3="4395f111-2fa8-438e-b4b6-c2f992180085" targetNamespace="http://schemas.microsoft.com/office/2006/metadata/properties" ma:root="true" ma:fieldsID="6ee790a3479a671707361b3fe717d1b3" ns3:_="">
    <xsd:import namespace="4395f111-2fa8-438e-b4b6-c2f9921800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95f111-2fa8-438e-b4b6-c2f992180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3A9F46-51B0-4181-BD42-3A4C9AAD5B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0418BC-9761-42B6-A820-E7ED3DB964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0B4BA6-4086-4E7E-94AE-527C99BE7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95f111-2fa8-438e-b4b6-c2f992180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3</cp:revision>
  <dcterms:created xsi:type="dcterms:W3CDTF">2019-08-21T15:09:14Z</dcterms:created>
  <dcterms:modified xsi:type="dcterms:W3CDTF">2019-10-10T08:47:11Z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0x0101007B64C8939B967D42940F980C705431C7</vt:lpwstr>
  </property>
</Properties>
</file>