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6" r:id="rId5"/>
    <p:sldId id="257" r:id="rId6"/>
    <p:sldId id="260" r:id="rId7"/>
    <p:sldId id="263" r:id="rId8"/>
    <p:sldId id="258" r:id="rId9"/>
    <p:sldId id="261" r:id="rId10"/>
    <p:sldId id="264" r:id="rId11"/>
    <p:sldId id="265" r:id="rId12"/>
  </p:sldIdLst>
  <p:sldSz cx="97536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000"/>
    <a:srgbClr val="BA2828"/>
    <a:srgbClr val="C6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596249"/>
            <a:ext cx="829056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2898"/>
            <a:ext cx="73152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9392-020A-446D-B418-2F04F6C6E1D6}" type="datetimeFigureOut">
              <a:rPr lang="en-CA" smtClean="0"/>
              <a:t>27/10/2019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D556-D5F2-43BA-A74E-20445B9DE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62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9392-020A-446D-B418-2F04F6C6E1D6}" type="datetimeFigureOut">
              <a:rPr lang="en-CA" smtClean="0"/>
              <a:t>27/10/2019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D556-D5F2-43BA-A74E-20445B9DE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0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519289"/>
            <a:ext cx="210312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519289"/>
            <a:ext cx="6187440" cy="82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9392-020A-446D-B418-2F04F6C6E1D6}" type="datetimeFigureOut">
              <a:rPr lang="en-CA" smtClean="0"/>
              <a:t>27/10/2019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D556-D5F2-43BA-A74E-20445B9DE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28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9392-020A-446D-B418-2F04F6C6E1D6}" type="datetimeFigureOut">
              <a:rPr lang="en-CA" smtClean="0"/>
              <a:t>27/10/2019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D556-D5F2-43BA-A74E-20445B9DE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3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2431629"/>
            <a:ext cx="841248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6527239"/>
            <a:ext cx="841248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9392-020A-446D-B418-2F04F6C6E1D6}" type="datetimeFigureOut">
              <a:rPr lang="en-CA" smtClean="0"/>
              <a:t>27/10/2019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D556-D5F2-43BA-A74E-20445B9DE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99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2596444"/>
            <a:ext cx="414528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2596444"/>
            <a:ext cx="414528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9392-020A-446D-B418-2F04F6C6E1D6}" type="datetimeFigureOut">
              <a:rPr lang="en-CA" smtClean="0"/>
              <a:t>27/10/2019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D556-D5F2-43BA-A74E-20445B9DE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488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519291"/>
            <a:ext cx="841248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2390987"/>
            <a:ext cx="412622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3562773"/>
            <a:ext cx="4126229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2390987"/>
            <a:ext cx="4146550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3562773"/>
            <a:ext cx="4146550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9392-020A-446D-B418-2F04F6C6E1D6}" type="datetimeFigureOut">
              <a:rPr lang="en-CA" smtClean="0"/>
              <a:t>27/10/2019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D556-D5F2-43BA-A74E-20445B9DE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39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9392-020A-446D-B418-2F04F6C6E1D6}" type="datetimeFigureOut">
              <a:rPr lang="en-CA" smtClean="0"/>
              <a:t>27/10/2019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D556-D5F2-43BA-A74E-20445B9DE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9392-020A-446D-B418-2F04F6C6E1D6}" type="datetimeFigureOut">
              <a:rPr lang="en-CA" smtClean="0"/>
              <a:t>27/10/2019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D556-D5F2-43BA-A74E-20445B9DE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04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404340"/>
            <a:ext cx="493776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9392-020A-446D-B418-2F04F6C6E1D6}" type="datetimeFigureOut">
              <a:rPr lang="en-CA" smtClean="0"/>
              <a:t>27/10/2019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D556-D5F2-43BA-A74E-20445B9DE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86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404340"/>
            <a:ext cx="4937760" cy="6931378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9392-020A-446D-B418-2F04F6C6E1D6}" type="datetimeFigureOut">
              <a:rPr lang="en-CA" smtClean="0"/>
              <a:t>27/10/2019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D556-D5F2-43BA-A74E-20445B9DE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0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519291"/>
            <a:ext cx="841248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2596444"/>
            <a:ext cx="841248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59392-020A-446D-B418-2F04F6C6E1D6}" type="datetimeFigureOut">
              <a:rPr lang="en-CA" smtClean="0"/>
              <a:t>27/10/2019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9040144"/>
            <a:ext cx="329184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ED556-D5F2-43BA-A74E-20445B9DE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38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34EC4AF-3426-484E-AD3C-F3C876C74CB4}"/>
              </a:ext>
            </a:extLst>
          </p:cNvPr>
          <p:cNvSpPr/>
          <p:nvPr/>
        </p:nvSpPr>
        <p:spPr>
          <a:xfrm>
            <a:off x="0" y="1"/>
            <a:ext cx="975360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EC49DB-BC05-4F43-8BA8-EC023B8022A4}"/>
              </a:ext>
            </a:extLst>
          </p:cNvPr>
          <p:cNvSpPr/>
          <p:nvPr/>
        </p:nvSpPr>
        <p:spPr>
          <a:xfrm>
            <a:off x="0" y="0"/>
            <a:ext cx="9753600" cy="9753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3F2CE2-666F-47F2-982C-F75937CD0430}"/>
              </a:ext>
            </a:extLst>
          </p:cNvPr>
          <p:cNvGrpSpPr/>
          <p:nvPr/>
        </p:nvGrpSpPr>
        <p:grpSpPr>
          <a:xfrm>
            <a:off x="2919676" y="7379058"/>
            <a:ext cx="3914249" cy="1729656"/>
            <a:chOff x="2919676" y="7379058"/>
            <a:chExt cx="3914249" cy="1974710"/>
          </a:xfrm>
          <a:effectLst>
            <a:outerShdw blurRad="50800" dist="2032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A4C0F94-22AB-4D53-AC00-9C6308199D6A}"/>
                </a:ext>
              </a:extLst>
            </p:cNvPr>
            <p:cNvGrpSpPr/>
            <p:nvPr/>
          </p:nvGrpSpPr>
          <p:grpSpPr>
            <a:xfrm>
              <a:off x="2919676" y="7379058"/>
              <a:ext cx="3914249" cy="1974710"/>
              <a:chOff x="2919676" y="7379058"/>
              <a:chExt cx="3914249" cy="1974710"/>
            </a:xfrm>
            <a:solidFill>
              <a:schemeClr val="bg1"/>
            </a:solidFill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A6522555-FD81-428A-971D-A07CCE69D83C}"/>
                  </a:ext>
                </a:extLst>
              </p:cNvPr>
              <p:cNvSpPr/>
              <p:nvPr/>
            </p:nvSpPr>
            <p:spPr>
              <a:xfrm>
                <a:off x="2919676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6D81DA58-D651-41AC-8967-AD5651031F3E}"/>
                  </a:ext>
                </a:extLst>
              </p:cNvPr>
              <p:cNvSpPr/>
              <p:nvPr/>
            </p:nvSpPr>
            <p:spPr>
              <a:xfrm flipH="1">
                <a:off x="5753492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7905F-D47A-4ACD-8937-17778FDBC2A1}"/>
                </a:ext>
              </a:extLst>
            </p:cNvPr>
            <p:cNvSpPr/>
            <p:nvPr/>
          </p:nvSpPr>
          <p:spPr>
            <a:xfrm>
              <a:off x="3459892" y="8681203"/>
              <a:ext cx="2833816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90CBEA-19BD-4663-B267-FAB1A28358A2}"/>
                </a:ext>
              </a:extLst>
            </p:cNvPr>
            <p:cNvSpPr/>
            <p:nvPr/>
          </p:nvSpPr>
          <p:spPr>
            <a:xfrm>
              <a:off x="3727859" y="7625813"/>
              <a:ext cx="2297877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A26F41-DDDC-47BF-93F4-0AC5EF5585AD}"/>
              </a:ext>
            </a:extLst>
          </p:cNvPr>
          <p:cNvGrpSpPr/>
          <p:nvPr/>
        </p:nvGrpSpPr>
        <p:grpSpPr>
          <a:xfrm>
            <a:off x="2238499" y="644886"/>
            <a:ext cx="5276602" cy="6246419"/>
            <a:chOff x="2238499" y="644886"/>
            <a:chExt cx="5276602" cy="624641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196823-8B17-4D5D-A1D5-0A073DEF583A}"/>
                </a:ext>
              </a:extLst>
            </p:cNvPr>
            <p:cNvSpPr/>
            <p:nvPr/>
          </p:nvSpPr>
          <p:spPr>
            <a:xfrm>
              <a:off x="2238499" y="644886"/>
              <a:ext cx="5276602" cy="62464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03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AFC3DC-5867-4A07-A7C9-EDE8D8A1533F}"/>
                </a:ext>
              </a:extLst>
            </p:cNvPr>
            <p:cNvSpPr/>
            <p:nvPr/>
          </p:nvSpPr>
          <p:spPr>
            <a:xfrm>
              <a:off x="2961736" y="5624741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203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854F78F-E1FA-4700-A490-01C7F5E95648}"/>
                </a:ext>
              </a:extLst>
            </p:cNvPr>
            <p:cNvSpPr/>
            <p:nvPr/>
          </p:nvSpPr>
          <p:spPr>
            <a:xfrm>
              <a:off x="2542344" y="1585511"/>
              <a:ext cx="4668905" cy="3203368"/>
            </a:xfrm>
            <a:prstGeom prst="roundRect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203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3BAC741-DFDE-4DD1-B71B-D7832575841B}"/>
                </a:ext>
              </a:extLst>
            </p:cNvPr>
            <p:cNvSpPr/>
            <p:nvPr/>
          </p:nvSpPr>
          <p:spPr>
            <a:xfrm>
              <a:off x="3442775" y="966909"/>
              <a:ext cx="2868044" cy="296579"/>
            </a:xfrm>
            <a:prstGeom prst="roundRect">
              <a:avLst>
                <a:gd name="adj" fmla="val 50000"/>
              </a:avLst>
            </a:prstGeom>
            <a:solidFill>
              <a:srgbClr val="BA0000"/>
            </a:solidFill>
            <a:ln>
              <a:noFill/>
            </a:ln>
            <a:effectLst>
              <a:innerShdw blurRad="63500" dist="203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7158109-29BD-46FC-B175-533FEDA66928}"/>
                </a:ext>
              </a:extLst>
            </p:cNvPr>
            <p:cNvSpPr/>
            <p:nvPr/>
          </p:nvSpPr>
          <p:spPr>
            <a:xfrm>
              <a:off x="5891865" y="5628904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203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ABBB38-B682-4B80-97C9-A4246C239BDD}"/>
              </a:ext>
            </a:extLst>
          </p:cNvPr>
          <p:cNvGrpSpPr/>
          <p:nvPr/>
        </p:nvGrpSpPr>
        <p:grpSpPr>
          <a:xfrm>
            <a:off x="4323741" y="1859422"/>
            <a:ext cx="1106109" cy="2653780"/>
            <a:chOff x="4323741" y="1889092"/>
            <a:chExt cx="1106109" cy="2653780"/>
          </a:xfrm>
          <a:effectLst>
            <a:outerShdw blurRad="50800" dist="203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0B30B8-C785-4A95-BF88-08CB0073E20A}"/>
                </a:ext>
              </a:extLst>
            </p:cNvPr>
            <p:cNvSpPr/>
            <p:nvPr/>
          </p:nvSpPr>
          <p:spPr>
            <a:xfrm>
              <a:off x="4516795" y="3822872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BE9277C3-C1CF-4564-A70C-533F13FCC550}"/>
                </a:ext>
              </a:extLst>
            </p:cNvPr>
            <p:cNvSpPr/>
            <p:nvPr/>
          </p:nvSpPr>
          <p:spPr>
            <a:xfrm>
              <a:off x="4323741" y="1889092"/>
              <a:ext cx="1106109" cy="1717992"/>
            </a:xfrm>
            <a:prstGeom prst="flowChartManualOperat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59507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34EC4AF-3426-484E-AD3C-F3C876C74CB4}"/>
              </a:ext>
            </a:extLst>
          </p:cNvPr>
          <p:cNvSpPr/>
          <p:nvPr/>
        </p:nvSpPr>
        <p:spPr>
          <a:xfrm>
            <a:off x="0" y="1"/>
            <a:ext cx="975360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3F2CE2-666F-47F2-982C-F75937CD0430}"/>
              </a:ext>
            </a:extLst>
          </p:cNvPr>
          <p:cNvGrpSpPr/>
          <p:nvPr/>
        </p:nvGrpSpPr>
        <p:grpSpPr>
          <a:xfrm>
            <a:off x="2919676" y="7379058"/>
            <a:ext cx="3914249" cy="1729656"/>
            <a:chOff x="2919676" y="7379058"/>
            <a:chExt cx="3914249" cy="1974710"/>
          </a:xfrm>
          <a:effectLst/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A4C0F94-22AB-4D53-AC00-9C6308199D6A}"/>
                </a:ext>
              </a:extLst>
            </p:cNvPr>
            <p:cNvGrpSpPr/>
            <p:nvPr/>
          </p:nvGrpSpPr>
          <p:grpSpPr>
            <a:xfrm>
              <a:off x="2919676" y="7379058"/>
              <a:ext cx="3914249" cy="1974710"/>
              <a:chOff x="2919676" y="7379058"/>
              <a:chExt cx="3914249" cy="1974710"/>
            </a:xfrm>
            <a:solidFill>
              <a:schemeClr val="bg1"/>
            </a:solidFill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A6522555-FD81-428A-971D-A07CCE69D83C}"/>
                  </a:ext>
                </a:extLst>
              </p:cNvPr>
              <p:cNvSpPr/>
              <p:nvPr/>
            </p:nvSpPr>
            <p:spPr>
              <a:xfrm>
                <a:off x="2919676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6D81DA58-D651-41AC-8967-AD5651031F3E}"/>
                  </a:ext>
                </a:extLst>
              </p:cNvPr>
              <p:cNvSpPr/>
              <p:nvPr/>
            </p:nvSpPr>
            <p:spPr>
              <a:xfrm flipH="1">
                <a:off x="5753492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7905F-D47A-4ACD-8937-17778FDBC2A1}"/>
                </a:ext>
              </a:extLst>
            </p:cNvPr>
            <p:cNvSpPr/>
            <p:nvPr/>
          </p:nvSpPr>
          <p:spPr>
            <a:xfrm>
              <a:off x="3459892" y="8681203"/>
              <a:ext cx="2833816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90CBEA-19BD-4663-B267-FAB1A28358A2}"/>
                </a:ext>
              </a:extLst>
            </p:cNvPr>
            <p:cNvSpPr/>
            <p:nvPr/>
          </p:nvSpPr>
          <p:spPr>
            <a:xfrm>
              <a:off x="3727859" y="7625813"/>
              <a:ext cx="2297877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A26F41-DDDC-47BF-93F4-0AC5EF5585AD}"/>
              </a:ext>
            </a:extLst>
          </p:cNvPr>
          <p:cNvGrpSpPr/>
          <p:nvPr/>
        </p:nvGrpSpPr>
        <p:grpSpPr>
          <a:xfrm>
            <a:off x="2238499" y="644886"/>
            <a:ext cx="5276602" cy="6246419"/>
            <a:chOff x="2238499" y="644886"/>
            <a:chExt cx="5276602" cy="6246419"/>
          </a:xfrm>
          <a:effectLst/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196823-8B17-4D5D-A1D5-0A073DEF583A}"/>
                </a:ext>
              </a:extLst>
            </p:cNvPr>
            <p:cNvSpPr/>
            <p:nvPr/>
          </p:nvSpPr>
          <p:spPr>
            <a:xfrm>
              <a:off x="2238499" y="644886"/>
              <a:ext cx="5276602" cy="62464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AFC3DC-5867-4A07-A7C9-EDE8D8A1533F}"/>
                </a:ext>
              </a:extLst>
            </p:cNvPr>
            <p:cNvSpPr/>
            <p:nvPr/>
          </p:nvSpPr>
          <p:spPr>
            <a:xfrm>
              <a:off x="2961736" y="5624741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854F78F-E1FA-4700-A490-01C7F5E95648}"/>
                </a:ext>
              </a:extLst>
            </p:cNvPr>
            <p:cNvSpPr/>
            <p:nvPr/>
          </p:nvSpPr>
          <p:spPr>
            <a:xfrm>
              <a:off x="2542344" y="1585511"/>
              <a:ext cx="4668905" cy="3203368"/>
            </a:xfrm>
            <a:prstGeom prst="roundRect">
              <a:avLst/>
            </a:prstGeom>
            <a:solidFill>
              <a:srgbClr val="BA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3BAC741-DFDE-4DD1-B71B-D7832575841B}"/>
                </a:ext>
              </a:extLst>
            </p:cNvPr>
            <p:cNvSpPr/>
            <p:nvPr/>
          </p:nvSpPr>
          <p:spPr>
            <a:xfrm>
              <a:off x="3442775" y="966909"/>
              <a:ext cx="2868044" cy="296579"/>
            </a:xfrm>
            <a:prstGeom prst="roundRect">
              <a:avLst>
                <a:gd name="adj" fmla="val 50000"/>
              </a:avLst>
            </a:prstGeom>
            <a:solidFill>
              <a:srgbClr val="BA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7158109-29BD-46FC-B175-533FEDA66928}"/>
                </a:ext>
              </a:extLst>
            </p:cNvPr>
            <p:cNvSpPr/>
            <p:nvPr/>
          </p:nvSpPr>
          <p:spPr>
            <a:xfrm>
              <a:off x="5891865" y="5628904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ABBB38-B682-4B80-97C9-A4246C239BDD}"/>
              </a:ext>
            </a:extLst>
          </p:cNvPr>
          <p:cNvGrpSpPr/>
          <p:nvPr/>
        </p:nvGrpSpPr>
        <p:grpSpPr>
          <a:xfrm>
            <a:off x="4323741" y="1859422"/>
            <a:ext cx="1106109" cy="2653780"/>
            <a:chOff x="4323741" y="1889092"/>
            <a:chExt cx="1106109" cy="2653780"/>
          </a:xfrm>
          <a:effectLst/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0B30B8-C785-4A95-BF88-08CB0073E20A}"/>
                </a:ext>
              </a:extLst>
            </p:cNvPr>
            <p:cNvSpPr/>
            <p:nvPr/>
          </p:nvSpPr>
          <p:spPr>
            <a:xfrm>
              <a:off x="4516795" y="3822872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BE9277C3-C1CF-4564-A70C-533F13FCC550}"/>
                </a:ext>
              </a:extLst>
            </p:cNvPr>
            <p:cNvSpPr/>
            <p:nvPr/>
          </p:nvSpPr>
          <p:spPr>
            <a:xfrm>
              <a:off x="4323741" y="1889092"/>
              <a:ext cx="1106109" cy="1717992"/>
            </a:xfrm>
            <a:prstGeom prst="flowChartManualOperat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82467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34EC4AF-3426-484E-AD3C-F3C876C74CB4}"/>
              </a:ext>
            </a:extLst>
          </p:cNvPr>
          <p:cNvSpPr/>
          <p:nvPr/>
        </p:nvSpPr>
        <p:spPr>
          <a:xfrm>
            <a:off x="0" y="1"/>
            <a:ext cx="9753600" cy="9753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33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34EC4AF-3426-484E-AD3C-F3C876C74CB4}"/>
              </a:ext>
            </a:extLst>
          </p:cNvPr>
          <p:cNvSpPr/>
          <p:nvPr/>
        </p:nvSpPr>
        <p:spPr>
          <a:xfrm>
            <a:off x="0" y="1"/>
            <a:ext cx="975360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3EEA2CB-165E-461A-BC3F-403083DBF21B}"/>
              </a:ext>
            </a:extLst>
          </p:cNvPr>
          <p:cNvSpPr/>
          <p:nvPr/>
        </p:nvSpPr>
        <p:spPr>
          <a:xfrm>
            <a:off x="0" y="17007"/>
            <a:ext cx="9753599" cy="9736592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3F2CE2-666F-47F2-982C-F75937CD0430}"/>
              </a:ext>
            </a:extLst>
          </p:cNvPr>
          <p:cNvGrpSpPr/>
          <p:nvPr/>
        </p:nvGrpSpPr>
        <p:grpSpPr>
          <a:xfrm>
            <a:off x="2919676" y="7379058"/>
            <a:ext cx="3914249" cy="1729656"/>
            <a:chOff x="2919676" y="7379058"/>
            <a:chExt cx="3914249" cy="1974710"/>
          </a:xfrm>
          <a:effectLst>
            <a:outerShdw blurRad="50800" dist="2032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A4C0F94-22AB-4D53-AC00-9C6308199D6A}"/>
                </a:ext>
              </a:extLst>
            </p:cNvPr>
            <p:cNvGrpSpPr/>
            <p:nvPr/>
          </p:nvGrpSpPr>
          <p:grpSpPr>
            <a:xfrm>
              <a:off x="2919676" y="7379058"/>
              <a:ext cx="3914249" cy="1974710"/>
              <a:chOff x="2919676" y="7379058"/>
              <a:chExt cx="3914249" cy="1974710"/>
            </a:xfrm>
            <a:solidFill>
              <a:schemeClr val="bg1"/>
            </a:solidFill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A6522555-FD81-428A-971D-A07CCE69D83C}"/>
                  </a:ext>
                </a:extLst>
              </p:cNvPr>
              <p:cNvSpPr/>
              <p:nvPr/>
            </p:nvSpPr>
            <p:spPr>
              <a:xfrm>
                <a:off x="2919676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6D81DA58-D651-41AC-8967-AD5651031F3E}"/>
                  </a:ext>
                </a:extLst>
              </p:cNvPr>
              <p:cNvSpPr/>
              <p:nvPr/>
            </p:nvSpPr>
            <p:spPr>
              <a:xfrm flipH="1">
                <a:off x="5753492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7905F-D47A-4ACD-8937-17778FDBC2A1}"/>
                </a:ext>
              </a:extLst>
            </p:cNvPr>
            <p:cNvSpPr/>
            <p:nvPr/>
          </p:nvSpPr>
          <p:spPr>
            <a:xfrm>
              <a:off x="3459892" y="8681203"/>
              <a:ext cx="2833816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90CBEA-19BD-4663-B267-FAB1A28358A2}"/>
                </a:ext>
              </a:extLst>
            </p:cNvPr>
            <p:cNvSpPr/>
            <p:nvPr/>
          </p:nvSpPr>
          <p:spPr>
            <a:xfrm>
              <a:off x="3727859" y="7625813"/>
              <a:ext cx="2297877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A26F41-DDDC-47BF-93F4-0AC5EF5585AD}"/>
              </a:ext>
            </a:extLst>
          </p:cNvPr>
          <p:cNvGrpSpPr/>
          <p:nvPr/>
        </p:nvGrpSpPr>
        <p:grpSpPr>
          <a:xfrm>
            <a:off x="2238499" y="644886"/>
            <a:ext cx="5276602" cy="6246419"/>
            <a:chOff x="2238499" y="644886"/>
            <a:chExt cx="5276602" cy="624641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196823-8B17-4D5D-A1D5-0A073DEF583A}"/>
                </a:ext>
              </a:extLst>
            </p:cNvPr>
            <p:cNvSpPr/>
            <p:nvPr/>
          </p:nvSpPr>
          <p:spPr>
            <a:xfrm>
              <a:off x="2238499" y="644886"/>
              <a:ext cx="5276602" cy="62464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03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AFC3DC-5867-4A07-A7C9-EDE8D8A1533F}"/>
                </a:ext>
              </a:extLst>
            </p:cNvPr>
            <p:cNvSpPr/>
            <p:nvPr/>
          </p:nvSpPr>
          <p:spPr>
            <a:xfrm>
              <a:off x="2961736" y="5624741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203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854F78F-E1FA-4700-A490-01C7F5E95648}"/>
                </a:ext>
              </a:extLst>
            </p:cNvPr>
            <p:cNvSpPr/>
            <p:nvPr/>
          </p:nvSpPr>
          <p:spPr>
            <a:xfrm>
              <a:off x="2542344" y="1585511"/>
              <a:ext cx="4668905" cy="3203368"/>
            </a:xfrm>
            <a:prstGeom prst="roundRect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203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3BAC741-DFDE-4DD1-B71B-D7832575841B}"/>
                </a:ext>
              </a:extLst>
            </p:cNvPr>
            <p:cNvSpPr/>
            <p:nvPr/>
          </p:nvSpPr>
          <p:spPr>
            <a:xfrm>
              <a:off x="3442775" y="966909"/>
              <a:ext cx="2868044" cy="296579"/>
            </a:xfrm>
            <a:prstGeom prst="roundRect">
              <a:avLst>
                <a:gd name="adj" fmla="val 50000"/>
              </a:avLst>
            </a:prstGeom>
            <a:solidFill>
              <a:srgbClr val="BA0000"/>
            </a:solidFill>
            <a:ln>
              <a:noFill/>
            </a:ln>
            <a:effectLst>
              <a:innerShdw blurRad="63500" dist="203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7158109-29BD-46FC-B175-533FEDA66928}"/>
                </a:ext>
              </a:extLst>
            </p:cNvPr>
            <p:cNvSpPr/>
            <p:nvPr/>
          </p:nvSpPr>
          <p:spPr>
            <a:xfrm>
              <a:off x="5891865" y="5628904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203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ABBB38-B682-4B80-97C9-A4246C239BDD}"/>
              </a:ext>
            </a:extLst>
          </p:cNvPr>
          <p:cNvGrpSpPr/>
          <p:nvPr/>
        </p:nvGrpSpPr>
        <p:grpSpPr>
          <a:xfrm>
            <a:off x="4323741" y="1859422"/>
            <a:ext cx="1106109" cy="2653780"/>
            <a:chOff x="4323741" y="1889092"/>
            <a:chExt cx="1106109" cy="2653780"/>
          </a:xfrm>
          <a:effectLst>
            <a:outerShdw blurRad="50800" dist="203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0B30B8-C785-4A95-BF88-08CB0073E20A}"/>
                </a:ext>
              </a:extLst>
            </p:cNvPr>
            <p:cNvSpPr/>
            <p:nvPr/>
          </p:nvSpPr>
          <p:spPr>
            <a:xfrm>
              <a:off x="4516795" y="3822872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BE9277C3-C1CF-4564-A70C-533F13FCC550}"/>
                </a:ext>
              </a:extLst>
            </p:cNvPr>
            <p:cNvSpPr/>
            <p:nvPr/>
          </p:nvSpPr>
          <p:spPr>
            <a:xfrm>
              <a:off x="4323741" y="1889092"/>
              <a:ext cx="1106109" cy="1717992"/>
            </a:xfrm>
            <a:prstGeom prst="flowChartManualOperat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78261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34EC4AF-3426-484E-AD3C-F3C876C74CB4}"/>
              </a:ext>
            </a:extLst>
          </p:cNvPr>
          <p:cNvSpPr/>
          <p:nvPr/>
        </p:nvSpPr>
        <p:spPr>
          <a:xfrm>
            <a:off x="0" y="1"/>
            <a:ext cx="975360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64C7A6D-502B-4418-9ECD-7B22E5F36836}"/>
              </a:ext>
            </a:extLst>
          </p:cNvPr>
          <p:cNvSpPr/>
          <p:nvPr/>
        </p:nvSpPr>
        <p:spPr>
          <a:xfrm>
            <a:off x="2873829" y="7243948"/>
            <a:ext cx="4227615" cy="2112322"/>
          </a:xfrm>
          <a:custGeom>
            <a:avLst/>
            <a:gdLst>
              <a:gd name="connsiteX0" fmla="*/ 593766 w 4227615"/>
              <a:gd name="connsiteY0" fmla="*/ 35626 h 2112322"/>
              <a:gd name="connsiteX1" fmla="*/ 593766 w 4227615"/>
              <a:gd name="connsiteY1" fmla="*/ 35626 h 2112322"/>
              <a:gd name="connsiteX2" fmla="*/ 510639 w 4227615"/>
              <a:gd name="connsiteY2" fmla="*/ 95003 h 2112322"/>
              <a:gd name="connsiteX3" fmla="*/ 451262 w 4227615"/>
              <a:gd name="connsiteY3" fmla="*/ 154379 h 2112322"/>
              <a:gd name="connsiteX4" fmla="*/ 415636 w 4227615"/>
              <a:gd name="connsiteY4" fmla="*/ 261257 h 2112322"/>
              <a:gd name="connsiteX5" fmla="*/ 403761 w 4227615"/>
              <a:gd name="connsiteY5" fmla="*/ 296883 h 2112322"/>
              <a:gd name="connsiteX6" fmla="*/ 391885 w 4227615"/>
              <a:gd name="connsiteY6" fmla="*/ 380010 h 2112322"/>
              <a:gd name="connsiteX7" fmla="*/ 368135 w 4227615"/>
              <a:gd name="connsiteY7" fmla="*/ 451262 h 2112322"/>
              <a:gd name="connsiteX8" fmla="*/ 356259 w 4227615"/>
              <a:gd name="connsiteY8" fmla="*/ 498764 h 2112322"/>
              <a:gd name="connsiteX9" fmla="*/ 332509 w 4227615"/>
              <a:gd name="connsiteY9" fmla="*/ 570016 h 2112322"/>
              <a:gd name="connsiteX10" fmla="*/ 285007 w 4227615"/>
              <a:gd name="connsiteY10" fmla="*/ 712520 h 2112322"/>
              <a:gd name="connsiteX11" fmla="*/ 249381 w 4227615"/>
              <a:gd name="connsiteY11" fmla="*/ 819397 h 2112322"/>
              <a:gd name="connsiteX12" fmla="*/ 237506 w 4227615"/>
              <a:gd name="connsiteY12" fmla="*/ 855023 h 2112322"/>
              <a:gd name="connsiteX13" fmla="*/ 225631 w 4227615"/>
              <a:gd name="connsiteY13" fmla="*/ 890649 h 2112322"/>
              <a:gd name="connsiteX14" fmla="*/ 201880 w 4227615"/>
              <a:gd name="connsiteY14" fmla="*/ 926275 h 2112322"/>
              <a:gd name="connsiteX15" fmla="*/ 142503 w 4227615"/>
              <a:gd name="connsiteY15" fmla="*/ 1104405 h 2112322"/>
              <a:gd name="connsiteX16" fmla="*/ 130628 w 4227615"/>
              <a:gd name="connsiteY16" fmla="*/ 1140031 h 2112322"/>
              <a:gd name="connsiteX17" fmla="*/ 118753 w 4227615"/>
              <a:gd name="connsiteY17" fmla="*/ 1175657 h 2112322"/>
              <a:gd name="connsiteX18" fmla="*/ 95002 w 4227615"/>
              <a:gd name="connsiteY18" fmla="*/ 1282535 h 2112322"/>
              <a:gd name="connsiteX19" fmla="*/ 71252 w 4227615"/>
              <a:gd name="connsiteY19" fmla="*/ 1508166 h 2112322"/>
              <a:gd name="connsiteX20" fmla="*/ 59376 w 4227615"/>
              <a:gd name="connsiteY20" fmla="*/ 1555668 h 2112322"/>
              <a:gd name="connsiteX21" fmla="*/ 35626 w 4227615"/>
              <a:gd name="connsiteY21" fmla="*/ 1686296 h 2112322"/>
              <a:gd name="connsiteX22" fmla="*/ 23750 w 4227615"/>
              <a:gd name="connsiteY22" fmla="*/ 1721922 h 2112322"/>
              <a:gd name="connsiteX23" fmla="*/ 0 w 4227615"/>
              <a:gd name="connsiteY23" fmla="*/ 1828800 h 2112322"/>
              <a:gd name="connsiteX24" fmla="*/ 11875 w 4227615"/>
              <a:gd name="connsiteY24" fmla="*/ 2018805 h 2112322"/>
              <a:gd name="connsiteX25" fmla="*/ 35626 w 4227615"/>
              <a:gd name="connsiteY25" fmla="*/ 2054431 h 2112322"/>
              <a:gd name="connsiteX26" fmla="*/ 166254 w 4227615"/>
              <a:gd name="connsiteY26" fmla="*/ 2101933 h 2112322"/>
              <a:gd name="connsiteX27" fmla="*/ 403761 w 4227615"/>
              <a:gd name="connsiteY27" fmla="*/ 2090057 h 2112322"/>
              <a:gd name="connsiteX28" fmla="*/ 451262 w 4227615"/>
              <a:gd name="connsiteY28" fmla="*/ 2078182 h 2112322"/>
              <a:gd name="connsiteX29" fmla="*/ 570015 w 4227615"/>
              <a:gd name="connsiteY29" fmla="*/ 2066307 h 2112322"/>
              <a:gd name="connsiteX30" fmla="*/ 1021277 w 4227615"/>
              <a:gd name="connsiteY30" fmla="*/ 2042556 h 2112322"/>
              <a:gd name="connsiteX31" fmla="*/ 1282535 w 4227615"/>
              <a:gd name="connsiteY31" fmla="*/ 2006930 h 2112322"/>
              <a:gd name="connsiteX32" fmla="*/ 1353787 w 4227615"/>
              <a:gd name="connsiteY32" fmla="*/ 1995055 h 2112322"/>
              <a:gd name="connsiteX33" fmla="*/ 1769423 w 4227615"/>
              <a:gd name="connsiteY33" fmla="*/ 1983179 h 2112322"/>
              <a:gd name="connsiteX34" fmla="*/ 3111335 w 4227615"/>
              <a:gd name="connsiteY34" fmla="*/ 1995055 h 2112322"/>
              <a:gd name="connsiteX35" fmla="*/ 3206337 w 4227615"/>
              <a:gd name="connsiteY35" fmla="*/ 2018805 h 2112322"/>
              <a:gd name="connsiteX36" fmla="*/ 3313215 w 4227615"/>
              <a:gd name="connsiteY36" fmla="*/ 2042556 h 2112322"/>
              <a:gd name="connsiteX37" fmla="*/ 3396342 w 4227615"/>
              <a:gd name="connsiteY37" fmla="*/ 2054431 h 2112322"/>
              <a:gd name="connsiteX38" fmla="*/ 3764477 w 4227615"/>
              <a:gd name="connsiteY38" fmla="*/ 2078182 h 2112322"/>
              <a:gd name="connsiteX39" fmla="*/ 4215740 w 4227615"/>
              <a:gd name="connsiteY39" fmla="*/ 2030681 h 2112322"/>
              <a:gd name="connsiteX40" fmla="*/ 4227615 w 4227615"/>
              <a:gd name="connsiteY40" fmla="*/ 1995055 h 2112322"/>
              <a:gd name="connsiteX41" fmla="*/ 4215740 w 4227615"/>
              <a:gd name="connsiteY41" fmla="*/ 1852551 h 2112322"/>
              <a:gd name="connsiteX42" fmla="*/ 4180114 w 4227615"/>
              <a:gd name="connsiteY42" fmla="*/ 1721922 h 2112322"/>
              <a:gd name="connsiteX43" fmla="*/ 4156363 w 4227615"/>
              <a:gd name="connsiteY43" fmla="*/ 1626920 h 2112322"/>
              <a:gd name="connsiteX44" fmla="*/ 4132613 w 4227615"/>
              <a:gd name="connsiteY44" fmla="*/ 1543792 h 2112322"/>
              <a:gd name="connsiteX45" fmla="*/ 4120737 w 4227615"/>
              <a:gd name="connsiteY45" fmla="*/ 1460665 h 2112322"/>
              <a:gd name="connsiteX46" fmla="*/ 4096987 w 4227615"/>
              <a:gd name="connsiteY46" fmla="*/ 1389413 h 2112322"/>
              <a:gd name="connsiteX47" fmla="*/ 4061361 w 4227615"/>
              <a:gd name="connsiteY47" fmla="*/ 1282535 h 2112322"/>
              <a:gd name="connsiteX48" fmla="*/ 4025735 w 4227615"/>
              <a:gd name="connsiteY48" fmla="*/ 1175657 h 2112322"/>
              <a:gd name="connsiteX49" fmla="*/ 4013859 w 4227615"/>
              <a:gd name="connsiteY49" fmla="*/ 1140031 h 2112322"/>
              <a:gd name="connsiteX50" fmla="*/ 4001984 w 4227615"/>
              <a:gd name="connsiteY50" fmla="*/ 1068779 h 2112322"/>
              <a:gd name="connsiteX51" fmla="*/ 3978233 w 4227615"/>
              <a:gd name="connsiteY51" fmla="*/ 997527 h 2112322"/>
              <a:gd name="connsiteX52" fmla="*/ 3966358 w 4227615"/>
              <a:gd name="connsiteY52" fmla="*/ 961901 h 2112322"/>
              <a:gd name="connsiteX53" fmla="*/ 3930732 w 4227615"/>
              <a:gd name="connsiteY53" fmla="*/ 843148 h 2112322"/>
              <a:gd name="connsiteX54" fmla="*/ 3918857 w 4227615"/>
              <a:gd name="connsiteY54" fmla="*/ 807522 h 2112322"/>
              <a:gd name="connsiteX55" fmla="*/ 3895106 w 4227615"/>
              <a:gd name="connsiteY55" fmla="*/ 771896 h 2112322"/>
              <a:gd name="connsiteX56" fmla="*/ 3871355 w 4227615"/>
              <a:gd name="connsiteY56" fmla="*/ 700644 h 2112322"/>
              <a:gd name="connsiteX57" fmla="*/ 3859480 w 4227615"/>
              <a:gd name="connsiteY57" fmla="*/ 665018 h 2112322"/>
              <a:gd name="connsiteX58" fmla="*/ 3788228 w 4227615"/>
              <a:gd name="connsiteY58" fmla="*/ 558140 h 2112322"/>
              <a:gd name="connsiteX59" fmla="*/ 3764477 w 4227615"/>
              <a:gd name="connsiteY59" fmla="*/ 522514 h 2112322"/>
              <a:gd name="connsiteX60" fmla="*/ 3740727 w 4227615"/>
              <a:gd name="connsiteY60" fmla="*/ 486888 h 2112322"/>
              <a:gd name="connsiteX61" fmla="*/ 3705101 w 4227615"/>
              <a:gd name="connsiteY61" fmla="*/ 463138 h 2112322"/>
              <a:gd name="connsiteX62" fmla="*/ 3657600 w 4227615"/>
              <a:gd name="connsiteY62" fmla="*/ 403761 h 2112322"/>
              <a:gd name="connsiteX63" fmla="*/ 3645724 w 4227615"/>
              <a:gd name="connsiteY63" fmla="*/ 356260 h 2112322"/>
              <a:gd name="connsiteX64" fmla="*/ 3610098 w 4227615"/>
              <a:gd name="connsiteY64" fmla="*/ 285008 h 2112322"/>
              <a:gd name="connsiteX65" fmla="*/ 3550722 w 4227615"/>
              <a:gd name="connsiteY65" fmla="*/ 190005 h 2112322"/>
              <a:gd name="connsiteX66" fmla="*/ 3515096 w 4227615"/>
              <a:gd name="connsiteY66" fmla="*/ 118753 h 2112322"/>
              <a:gd name="connsiteX67" fmla="*/ 3443844 w 4227615"/>
              <a:gd name="connsiteY67" fmla="*/ 71252 h 2112322"/>
              <a:gd name="connsiteX68" fmla="*/ 3182587 w 4227615"/>
              <a:gd name="connsiteY68" fmla="*/ 47501 h 2112322"/>
              <a:gd name="connsiteX69" fmla="*/ 3063833 w 4227615"/>
              <a:gd name="connsiteY69" fmla="*/ 35626 h 2112322"/>
              <a:gd name="connsiteX70" fmla="*/ 1923802 w 4227615"/>
              <a:gd name="connsiteY70" fmla="*/ 11875 h 2112322"/>
              <a:gd name="connsiteX71" fmla="*/ 1567542 w 4227615"/>
              <a:gd name="connsiteY71" fmla="*/ 0 h 2112322"/>
              <a:gd name="connsiteX72" fmla="*/ 902524 w 4227615"/>
              <a:gd name="connsiteY72" fmla="*/ 11875 h 2112322"/>
              <a:gd name="connsiteX73" fmla="*/ 783771 w 4227615"/>
              <a:gd name="connsiteY73" fmla="*/ 35626 h 2112322"/>
              <a:gd name="connsiteX74" fmla="*/ 593766 w 4227615"/>
              <a:gd name="connsiteY74" fmla="*/ 35626 h 211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227615" h="2112322">
                <a:moveTo>
                  <a:pt x="593766" y="35626"/>
                </a:moveTo>
                <a:lnTo>
                  <a:pt x="593766" y="35626"/>
                </a:lnTo>
                <a:cubicBezTo>
                  <a:pt x="566057" y="55418"/>
                  <a:pt x="536090" y="72380"/>
                  <a:pt x="510639" y="95003"/>
                </a:cubicBezTo>
                <a:cubicBezTo>
                  <a:pt x="391896" y="200552"/>
                  <a:pt x="585837" y="64665"/>
                  <a:pt x="451262" y="154379"/>
                </a:cubicBezTo>
                <a:lnTo>
                  <a:pt x="415636" y="261257"/>
                </a:lnTo>
                <a:lnTo>
                  <a:pt x="403761" y="296883"/>
                </a:lnTo>
                <a:cubicBezTo>
                  <a:pt x="399802" y="324592"/>
                  <a:pt x="398179" y="352736"/>
                  <a:pt x="391885" y="380010"/>
                </a:cubicBezTo>
                <a:cubicBezTo>
                  <a:pt x="386256" y="404404"/>
                  <a:pt x="374207" y="426974"/>
                  <a:pt x="368135" y="451262"/>
                </a:cubicBezTo>
                <a:cubicBezTo>
                  <a:pt x="364176" y="467096"/>
                  <a:pt x="360949" y="483131"/>
                  <a:pt x="356259" y="498764"/>
                </a:cubicBezTo>
                <a:cubicBezTo>
                  <a:pt x="349065" y="522744"/>
                  <a:pt x="340426" y="546265"/>
                  <a:pt x="332509" y="570016"/>
                </a:cubicBezTo>
                <a:lnTo>
                  <a:pt x="285007" y="712520"/>
                </a:lnTo>
                <a:lnTo>
                  <a:pt x="249381" y="819397"/>
                </a:lnTo>
                <a:lnTo>
                  <a:pt x="237506" y="855023"/>
                </a:lnTo>
                <a:cubicBezTo>
                  <a:pt x="233548" y="866898"/>
                  <a:pt x="232575" y="880234"/>
                  <a:pt x="225631" y="890649"/>
                </a:cubicBezTo>
                <a:lnTo>
                  <a:pt x="201880" y="926275"/>
                </a:lnTo>
                <a:lnTo>
                  <a:pt x="142503" y="1104405"/>
                </a:lnTo>
                <a:lnTo>
                  <a:pt x="130628" y="1140031"/>
                </a:lnTo>
                <a:cubicBezTo>
                  <a:pt x="126670" y="1151906"/>
                  <a:pt x="121208" y="1163382"/>
                  <a:pt x="118753" y="1175657"/>
                </a:cubicBezTo>
                <a:cubicBezTo>
                  <a:pt x="103676" y="1251038"/>
                  <a:pt x="111772" y="1215452"/>
                  <a:pt x="95002" y="1282535"/>
                </a:cubicBezTo>
                <a:cubicBezTo>
                  <a:pt x="88119" y="1365133"/>
                  <a:pt x="85571" y="1429410"/>
                  <a:pt x="71252" y="1508166"/>
                </a:cubicBezTo>
                <a:cubicBezTo>
                  <a:pt x="68332" y="1524224"/>
                  <a:pt x="62577" y="1539664"/>
                  <a:pt x="59376" y="1555668"/>
                </a:cubicBezTo>
                <a:cubicBezTo>
                  <a:pt x="48789" y="1608603"/>
                  <a:pt x="48362" y="1635353"/>
                  <a:pt x="35626" y="1686296"/>
                </a:cubicBezTo>
                <a:cubicBezTo>
                  <a:pt x="32590" y="1698440"/>
                  <a:pt x="27189" y="1709886"/>
                  <a:pt x="23750" y="1721922"/>
                </a:cubicBezTo>
                <a:cubicBezTo>
                  <a:pt x="12571" y="1761049"/>
                  <a:pt x="8161" y="1787992"/>
                  <a:pt x="0" y="1828800"/>
                </a:cubicBezTo>
                <a:cubicBezTo>
                  <a:pt x="3958" y="1892135"/>
                  <a:pt x="1978" y="1956123"/>
                  <a:pt x="11875" y="2018805"/>
                </a:cubicBezTo>
                <a:cubicBezTo>
                  <a:pt x="14101" y="2032903"/>
                  <a:pt x="25534" y="2044339"/>
                  <a:pt x="35626" y="2054431"/>
                </a:cubicBezTo>
                <a:cubicBezTo>
                  <a:pt x="69629" y="2088434"/>
                  <a:pt x="122313" y="2093144"/>
                  <a:pt x="166254" y="2101933"/>
                </a:cubicBezTo>
                <a:cubicBezTo>
                  <a:pt x="245423" y="2097974"/>
                  <a:pt x="324767" y="2096640"/>
                  <a:pt x="403761" y="2090057"/>
                </a:cubicBezTo>
                <a:cubicBezTo>
                  <a:pt x="420026" y="2088702"/>
                  <a:pt x="435105" y="2080490"/>
                  <a:pt x="451262" y="2078182"/>
                </a:cubicBezTo>
                <a:cubicBezTo>
                  <a:pt x="490644" y="2072556"/>
                  <a:pt x="530371" y="2069611"/>
                  <a:pt x="570015" y="2066307"/>
                </a:cubicBezTo>
                <a:cubicBezTo>
                  <a:pt x="756534" y="2050763"/>
                  <a:pt x="808393" y="2051426"/>
                  <a:pt x="1021277" y="2042556"/>
                </a:cubicBezTo>
                <a:cubicBezTo>
                  <a:pt x="1107393" y="2031792"/>
                  <a:pt x="1197714" y="2021066"/>
                  <a:pt x="1282535" y="2006930"/>
                </a:cubicBezTo>
                <a:cubicBezTo>
                  <a:pt x="1306286" y="2002972"/>
                  <a:pt x="1329737" y="1996228"/>
                  <a:pt x="1353787" y="1995055"/>
                </a:cubicBezTo>
                <a:cubicBezTo>
                  <a:pt x="1492224" y="1988302"/>
                  <a:pt x="1630878" y="1987138"/>
                  <a:pt x="1769423" y="1983179"/>
                </a:cubicBezTo>
                <a:lnTo>
                  <a:pt x="3111335" y="1995055"/>
                </a:lnTo>
                <a:cubicBezTo>
                  <a:pt x="3143967" y="1995864"/>
                  <a:pt x="3174139" y="2013438"/>
                  <a:pt x="3206337" y="2018805"/>
                </a:cubicBezTo>
                <a:cubicBezTo>
                  <a:pt x="3739986" y="2107751"/>
                  <a:pt x="3020778" y="1984070"/>
                  <a:pt x="3313215" y="2042556"/>
                </a:cubicBezTo>
                <a:cubicBezTo>
                  <a:pt x="3340662" y="2048045"/>
                  <a:pt x="3368543" y="2051161"/>
                  <a:pt x="3396342" y="2054431"/>
                </a:cubicBezTo>
                <a:cubicBezTo>
                  <a:pt x="3547123" y="2072170"/>
                  <a:pt x="3581590" y="2069473"/>
                  <a:pt x="3764477" y="2078182"/>
                </a:cubicBezTo>
                <a:cubicBezTo>
                  <a:pt x="3945853" y="2073144"/>
                  <a:pt x="4138981" y="2184199"/>
                  <a:pt x="4215740" y="2030681"/>
                </a:cubicBezTo>
                <a:cubicBezTo>
                  <a:pt x="4221338" y="2019485"/>
                  <a:pt x="4223657" y="2006930"/>
                  <a:pt x="4227615" y="1995055"/>
                </a:cubicBezTo>
                <a:cubicBezTo>
                  <a:pt x="4223657" y="1947554"/>
                  <a:pt x="4221309" y="1899891"/>
                  <a:pt x="4215740" y="1852551"/>
                </a:cubicBezTo>
                <a:cubicBezTo>
                  <a:pt x="4201857" y="1734539"/>
                  <a:pt x="4206649" y="1854601"/>
                  <a:pt x="4180114" y="1721922"/>
                </a:cubicBezTo>
                <a:cubicBezTo>
                  <a:pt x="4155968" y="1601191"/>
                  <a:pt x="4180710" y="1712133"/>
                  <a:pt x="4156363" y="1626920"/>
                </a:cubicBezTo>
                <a:cubicBezTo>
                  <a:pt x="4126532" y="1522514"/>
                  <a:pt x="4161092" y="1629231"/>
                  <a:pt x="4132613" y="1543792"/>
                </a:cubicBezTo>
                <a:cubicBezTo>
                  <a:pt x="4128654" y="1516083"/>
                  <a:pt x="4127031" y="1487939"/>
                  <a:pt x="4120737" y="1460665"/>
                </a:cubicBezTo>
                <a:cubicBezTo>
                  <a:pt x="4115108" y="1436271"/>
                  <a:pt x="4104904" y="1413164"/>
                  <a:pt x="4096987" y="1389413"/>
                </a:cubicBezTo>
                <a:lnTo>
                  <a:pt x="4061361" y="1282535"/>
                </a:lnTo>
                <a:lnTo>
                  <a:pt x="4025735" y="1175657"/>
                </a:lnTo>
                <a:lnTo>
                  <a:pt x="4013859" y="1140031"/>
                </a:lnTo>
                <a:cubicBezTo>
                  <a:pt x="4009901" y="1116280"/>
                  <a:pt x="4007824" y="1092138"/>
                  <a:pt x="4001984" y="1068779"/>
                </a:cubicBezTo>
                <a:cubicBezTo>
                  <a:pt x="3995912" y="1044491"/>
                  <a:pt x="3986150" y="1021278"/>
                  <a:pt x="3978233" y="997527"/>
                </a:cubicBezTo>
                <a:cubicBezTo>
                  <a:pt x="3974275" y="985652"/>
                  <a:pt x="3969394" y="974045"/>
                  <a:pt x="3966358" y="961901"/>
                </a:cubicBezTo>
                <a:cubicBezTo>
                  <a:pt x="3948410" y="890109"/>
                  <a:pt x="3959645" y="929888"/>
                  <a:pt x="3930732" y="843148"/>
                </a:cubicBezTo>
                <a:cubicBezTo>
                  <a:pt x="3926774" y="831273"/>
                  <a:pt x="3925801" y="817937"/>
                  <a:pt x="3918857" y="807522"/>
                </a:cubicBezTo>
                <a:lnTo>
                  <a:pt x="3895106" y="771896"/>
                </a:lnTo>
                <a:lnTo>
                  <a:pt x="3871355" y="700644"/>
                </a:lnTo>
                <a:cubicBezTo>
                  <a:pt x="3867397" y="688769"/>
                  <a:pt x="3866424" y="675433"/>
                  <a:pt x="3859480" y="665018"/>
                </a:cubicBezTo>
                <a:lnTo>
                  <a:pt x="3788228" y="558140"/>
                </a:lnTo>
                <a:lnTo>
                  <a:pt x="3764477" y="522514"/>
                </a:lnTo>
                <a:cubicBezTo>
                  <a:pt x="3756560" y="510639"/>
                  <a:pt x="3752602" y="494805"/>
                  <a:pt x="3740727" y="486888"/>
                </a:cubicBezTo>
                <a:lnTo>
                  <a:pt x="3705101" y="463138"/>
                </a:lnTo>
                <a:cubicBezTo>
                  <a:pt x="3666282" y="346676"/>
                  <a:pt x="3729217" y="511185"/>
                  <a:pt x="3657600" y="403761"/>
                </a:cubicBezTo>
                <a:cubicBezTo>
                  <a:pt x="3648547" y="390181"/>
                  <a:pt x="3650208" y="371953"/>
                  <a:pt x="3645724" y="356260"/>
                </a:cubicBezTo>
                <a:cubicBezTo>
                  <a:pt x="3633432" y="313238"/>
                  <a:pt x="3636123" y="324044"/>
                  <a:pt x="3610098" y="285008"/>
                </a:cubicBezTo>
                <a:cubicBezTo>
                  <a:pt x="3581835" y="200216"/>
                  <a:pt x="3607179" y="227643"/>
                  <a:pt x="3550722" y="190005"/>
                </a:cubicBezTo>
                <a:cubicBezTo>
                  <a:pt x="3542251" y="164595"/>
                  <a:pt x="3536761" y="137710"/>
                  <a:pt x="3515096" y="118753"/>
                </a:cubicBezTo>
                <a:cubicBezTo>
                  <a:pt x="3493614" y="99956"/>
                  <a:pt x="3471536" y="78175"/>
                  <a:pt x="3443844" y="71252"/>
                </a:cubicBezTo>
                <a:cubicBezTo>
                  <a:pt x="3322434" y="40901"/>
                  <a:pt x="3433085" y="65394"/>
                  <a:pt x="3182587" y="47501"/>
                </a:cubicBezTo>
                <a:cubicBezTo>
                  <a:pt x="3142906" y="44667"/>
                  <a:pt x="3103578" y="37354"/>
                  <a:pt x="3063833" y="35626"/>
                </a:cubicBezTo>
                <a:cubicBezTo>
                  <a:pt x="2755941" y="22240"/>
                  <a:pt x="2183895" y="17655"/>
                  <a:pt x="1923802" y="11875"/>
                </a:cubicBezTo>
                <a:cubicBezTo>
                  <a:pt x="1805012" y="9235"/>
                  <a:pt x="1686295" y="3958"/>
                  <a:pt x="1567542" y="0"/>
                </a:cubicBezTo>
                <a:cubicBezTo>
                  <a:pt x="1345869" y="3958"/>
                  <a:pt x="1124003" y="1808"/>
                  <a:pt x="902524" y="11875"/>
                </a:cubicBezTo>
                <a:cubicBezTo>
                  <a:pt x="862197" y="13708"/>
                  <a:pt x="823355" y="27709"/>
                  <a:pt x="783771" y="35626"/>
                </a:cubicBezTo>
                <a:cubicBezTo>
                  <a:pt x="729032" y="46574"/>
                  <a:pt x="625433" y="35626"/>
                  <a:pt x="593766" y="3562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3F2CE2-666F-47F2-982C-F75937CD0430}"/>
              </a:ext>
            </a:extLst>
          </p:cNvPr>
          <p:cNvGrpSpPr>
            <a:grpSpLocks noChangeAspect="1"/>
          </p:cNvGrpSpPr>
          <p:nvPr/>
        </p:nvGrpSpPr>
        <p:grpSpPr>
          <a:xfrm>
            <a:off x="2919676" y="7379058"/>
            <a:ext cx="3914249" cy="1729656"/>
            <a:chOff x="2919676" y="7379058"/>
            <a:chExt cx="3914249" cy="1974710"/>
          </a:xfrm>
          <a:effectLst>
            <a:outerShdw blurRad="50800" dist="2032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A4C0F94-22AB-4D53-AC00-9C6308199D6A}"/>
                </a:ext>
              </a:extLst>
            </p:cNvPr>
            <p:cNvGrpSpPr/>
            <p:nvPr/>
          </p:nvGrpSpPr>
          <p:grpSpPr>
            <a:xfrm>
              <a:off x="2919676" y="7379058"/>
              <a:ext cx="3914249" cy="1974710"/>
              <a:chOff x="2919676" y="7379058"/>
              <a:chExt cx="3914249" cy="1974710"/>
            </a:xfrm>
            <a:solidFill>
              <a:schemeClr val="bg1"/>
            </a:solidFill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A6522555-FD81-428A-971D-A07CCE69D83C}"/>
                  </a:ext>
                </a:extLst>
              </p:cNvPr>
              <p:cNvSpPr/>
              <p:nvPr/>
            </p:nvSpPr>
            <p:spPr>
              <a:xfrm>
                <a:off x="2919676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6D81DA58-D651-41AC-8967-AD5651031F3E}"/>
                  </a:ext>
                </a:extLst>
              </p:cNvPr>
              <p:cNvSpPr/>
              <p:nvPr/>
            </p:nvSpPr>
            <p:spPr>
              <a:xfrm flipH="1">
                <a:off x="5753492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7905F-D47A-4ACD-8937-17778FDBC2A1}"/>
                </a:ext>
              </a:extLst>
            </p:cNvPr>
            <p:cNvSpPr/>
            <p:nvPr/>
          </p:nvSpPr>
          <p:spPr>
            <a:xfrm>
              <a:off x="3459892" y="8681203"/>
              <a:ext cx="2833816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90CBEA-19BD-4663-B267-FAB1A28358A2}"/>
                </a:ext>
              </a:extLst>
            </p:cNvPr>
            <p:cNvSpPr/>
            <p:nvPr/>
          </p:nvSpPr>
          <p:spPr>
            <a:xfrm>
              <a:off x="3727859" y="7625813"/>
              <a:ext cx="2297877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A7E8C60-68FD-4BDF-8DF5-73D479451C7C}"/>
              </a:ext>
            </a:extLst>
          </p:cNvPr>
          <p:cNvSpPr/>
          <p:nvPr/>
        </p:nvSpPr>
        <p:spPr>
          <a:xfrm>
            <a:off x="1840675" y="510639"/>
            <a:ext cx="6190458" cy="6721434"/>
          </a:xfrm>
          <a:custGeom>
            <a:avLst/>
            <a:gdLst>
              <a:gd name="connsiteX0" fmla="*/ 5047013 w 6190458"/>
              <a:gd name="connsiteY0" fmla="*/ 47501 h 6721434"/>
              <a:gd name="connsiteX1" fmla="*/ 5047013 w 6190458"/>
              <a:gd name="connsiteY1" fmla="*/ 47501 h 6721434"/>
              <a:gd name="connsiteX2" fmla="*/ 5688281 w 6190458"/>
              <a:gd name="connsiteY2" fmla="*/ 190005 h 6721434"/>
              <a:gd name="connsiteX3" fmla="*/ 5747657 w 6190458"/>
              <a:gd name="connsiteY3" fmla="*/ 249382 h 6721434"/>
              <a:gd name="connsiteX4" fmla="*/ 5818909 w 6190458"/>
              <a:gd name="connsiteY4" fmla="*/ 296883 h 6721434"/>
              <a:gd name="connsiteX5" fmla="*/ 5866411 w 6190458"/>
              <a:gd name="connsiteY5" fmla="*/ 368135 h 6721434"/>
              <a:gd name="connsiteX6" fmla="*/ 5878286 w 6190458"/>
              <a:gd name="connsiteY6" fmla="*/ 403761 h 6721434"/>
              <a:gd name="connsiteX7" fmla="*/ 5902037 w 6190458"/>
              <a:gd name="connsiteY7" fmla="*/ 439387 h 6721434"/>
              <a:gd name="connsiteX8" fmla="*/ 5937663 w 6190458"/>
              <a:gd name="connsiteY8" fmla="*/ 546265 h 6721434"/>
              <a:gd name="connsiteX9" fmla="*/ 5949538 w 6190458"/>
              <a:gd name="connsiteY9" fmla="*/ 581891 h 6721434"/>
              <a:gd name="connsiteX10" fmla="*/ 5961413 w 6190458"/>
              <a:gd name="connsiteY10" fmla="*/ 617517 h 6721434"/>
              <a:gd name="connsiteX11" fmla="*/ 5985164 w 6190458"/>
              <a:gd name="connsiteY11" fmla="*/ 700644 h 6721434"/>
              <a:gd name="connsiteX12" fmla="*/ 5997039 w 6190458"/>
              <a:gd name="connsiteY12" fmla="*/ 795647 h 6721434"/>
              <a:gd name="connsiteX13" fmla="*/ 6008915 w 6190458"/>
              <a:gd name="connsiteY13" fmla="*/ 866899 h 6721434"/>
              <a:gd name="connsiteX14" fmla="*/ 6020790 w 6190458"/>
              <a:gd name="connsiteY14" fmla="*/ 997527 h 6721434"/>
              <a:gd name="connsiteX15" fmla="*/ 6032665 w 6190458"/>
              <a:gd name="connsiteY15" fmla="*/ 1377538 h 6721434"/>
              <a:gd name="connsiteX16" fmla="*/ 6044541 w 6190458"/>
              <a:gd name="connsiteY16" fmla="*/ 1484416 h 6721434"/>
              <a:gd name="connsiteX17" fmla="*/ 6056416 w 6190458"/>
              <a:gd name="connsiteY17" fmla="*/ 1603169 h 6721434"/>
              <a:gd name="connsiteX18" fmla="*/ 6080167 w 6190458"/>
              <a:gd name="connsiteY18" fmla="*/ 1781299 h 6721434"/>
              <a:gd name="connsiteX19" fmla="*/ 6103917 w 6190458"/>
              <a:gd name="connsiteY19" fmla="*/ 1923803 h 6721434"/>
              <a:gd name="connsiteX20" fmla="*/ 6115793 w 6190458"/>
              <a:gd name="connsiteY20" fmla="*/ 2090057 h 6721434"/>
              <a:gd name="connsiteX21" fmla="*/ 6139543 w 6190458"/>
              <a:gd name="connsiteY21" fmla="*/ 2208810 h 6721434"/>
              <a:gd name="connsiteX22" fmla="*/ 6163294 w 6190458"/>
              <a:gd name="connsiteY22" fmla="*/ 2327564 h 6721434"/>
              <a:gd name="connsiteX23" fmla="*/ 6163294 w 6190458"/>
              <a:gd name="connsiteY23" fmla="*/ 3705101 h 6721434"/>
              <a:gd name="connsiteX24" fmla="*/ 6151419 w 6190458"/>
              <a:gd name="connsiteY24" fmla="*/ 3776353 h 6721434"/>
              <a:gd name="connsiteX25" fmla="*/ 6139543 w 6190458"/>
              <a:gd name="connsiteY25" fmla="*/ 3871356 h 6721434"/>
              <a:gd name="connsiteX26" fmla="*/ 6115793 w 6190458"/>
              <a:gd name="connsiteY26" fmla="*/ 4037610 h 6721434"/>
              <a:gd name="connsiteX27" fmla="*/ 6127668 w 6190458"/>
              <a:gd name="connsiteY27" fmla="*/ 4536374 h 6721434"/>
              <a:gd name="connsiteX28" fmla="*/ 6151419 w 6190458"/>
              <a:gd name="connsiteY28" fmla="*/ 4726379 h 6721434"/>
              <a:gd name="connsiteX29" fmla="*/ 6139543 w 6190458"/>
              <a:gd name="connsiteY29" fmla="*/ 5225143 h 6721434"/>
              <a:gd name="connsiteX30" fmla="*/ 6115793 w 6190458"/>
              <a:gd name="connsiteY30" fmla="*/ 5355771 h 6721434"/>
              <a:gd name="connsiteX31" fmla="*/ 6103917 w 6190458"/>
              <a:gd name="connsiteY31" fmla="*/ 5450774 h 6721434"/>
              <a:gd name="connsiteX32" fmla="*/ 6080167 w 6190458"/>
              <a:gd name="connsiteY32" fmla="*/ 5522026 h 6721434"/>
              <a:gd name="connsiteX33" fmla="*/ 6068291 w 6190458"/>
              <a:gd name="connsiteY33" fmla="*/ 5581403 h 6721434"/>
              <a:gd name="connsiteX34" fmla="*/ 6044541 w 6190458"/>
              <a:gd name="connsiteY34" fmla="*/ 5652655 h 6721434"/>
              <a:gd name="connsiteX35" fmla="*/ 6020790 w 6190458"/>
              <a:gd name="connsiteY35" fmla="*/ 5723906 h 6721434"/>
              <a:gd name="connsiteX36" fmla="*/ 5997039 w 6190458"/>
              <a:gd name="connsiteY36" fmla="*/ 5807034 h 6721434"/>
              <a:gd name="connsiteX37" fmla="*/ 5985164 w 6190458"/>
              <a:gd name="connsiteY37" fmla="*/ 5890161 h 6721434"/>
              <a:gd name="connsiteX38" fmla="*/ 5961413 w 6190458"/>
              <a:gd name="connsiteY38" fmla="*/ 5961413 h 6721434"/>
              <a:gd name="connsiteX39" fmla="*/ 5949538 w 6190458"/>
              <a:gd name="connsiteY39" fmla="*/ 6068291 h 6721434"/>
              <a:gd name="connsiteX40" fmla="*/ 5937663 w 6190458"/>
              <a:gd name="connsiteY40" fmla="*/ 6115792 h 6721434"/>
              <a:gd name="connsiteX41" fmla="*/ 5925787 w 6190458"/>
              <a:gd name="connsiteY41" fmla="*/ 6175169 h 6721434"/>
              <a:gd name="connsiteX42" fmla="*/ 5913912 w 6190458"/>
              <a:gd name="connsiteY42" fmla="*/ 6210795 h 6721434"/>
              <a:gd name="connsiteX43" fmla="*/ 5878286 w 6190458"/>
              <a:gd name="connsiteY43" fmla="*/ 6341423 h 6721434"/>
              <a:gd name="connsiteX44" fmla="*/ 5854535 w 6190458"/>
              <a:gd name="connsiteY44" fmla="*/ 6412675 h 6721434"/>
              <a:gd name="connsiteX45" fmla="*/ 5795159 w 6190458"/>
              <a:gd name="connsiteY45" fmla="*/ 6483927 h 6721434"/>
              <a:gd name="connsiteX46" fmla="*/ 5771408 w 6190458"/>
              <a:gd name="connsiteY46" fmla="*/ 6519553 h 6721434"/>
              <a:gd name="connsiteX47" fmla="*/ 5700156 w 6190458"/>
              <a:gd name="connsiteY47" fmla="*/ 6567055 h 6721434"/>
              <a:gd name="connsiteX48" fmla="*/ 5628904 w 6190458"/>
              <a:gd name="connsiteY48" fmla="*/ 6614556 h 6721434"/>
              <a:gd name="connsiteX49" fmla="*/ 5593278 w 6190458"/>
              <a:gd name="connsiteY49" fmla="*/ 6638306 h 6721434"/>
              <a:gd name="connsiteX50" fmla="*/ 5557652 w 6190458"/>
              <a:gd name="connsiteY50" fmla="*/ 6662057 h 6721434"/>
              <a:gd name="connsiteX51" fmla="*/ 5486400 w 6190458"/>
              <a:gd name="connsiteY51" fmla="*/ 6685808 h 6721434"/>
              <a:gd name="connsiteX52" fmla="*/ 5438899 w 6190458"/>
              <a:gd name="connsiteY52" fmla="*/ 6697683 h 6721434"/>
              <a:gd name="connsiteX53" fmla="*/ 5130141 w 6190458"/>
              <a:gd name="connsiteY53" fmla="*/ 6721434 h 6721434"/>
              <a:gd name="connsiteX54" fmla="*/ 4298868 w 6190458"/>
              <a:gd name="connsiteY54" fmla="*/ 6709558 h 6721434"/>
              <a:gd name="connsiteX55" fmla="*/ 4191990 w 6190458"/>
              <a:gd name="connsiteY55" fmla="*/ 6697683 h 6721434"/>
              <a:gd name="connsiteX56" fmla="*/ 3669476 w 6190458"/>
              <a:gd name="connsiteY56" fmla="*/ 6673932 h 6721434"/>
              <a:gd name="connsiteX57" fmla="*/ 2244437 w 6190458"/>
              <a:gd name="connsiteY57" fmla="*/ 6638306 h 6721434"/>
              <a:gd name="connsiteX58" fmla="*/ 1923803 w 6190458"/>
              <a:gd name="connsiteY58" fmla="*/ 6614556 h 6721434"/>
              <a:gd name="connsiteX59" fmla="*/ 1840676 w 6190458"/>
              <a:gd name="connsiteY59" fmla="*/ 6602680 h 6721434"/>
              <a:gd name="connsiteX60" fmla="*/ 1092530 w 6190458"/>
              <a:gd name="connsiteY60" fmla="*/ 6590805 h 6721434"/>
              <a:gd name="connsiteX61" fmla="*/ 1045029 w 6190458"/>
              <a:gd name="connsiteY61" fmla="*/ 6578930 h 6721434"/>
              <a:gd name="connsiteX62" fmla="*/ 914400 w 6190458"/>
              <a:gd name="connsiteY62" fmla="*/ 6555179 h 6721434"/>
              <a:gd name="connsiteX63" fmla="*/ 819398 w 6190458"/>
              <a:gd name="connsiteY63" fmla="*/ 6543304 h 6721434"/>
              <a:gd name="connsiteX64" fmla="*/ 783772 w 6190458"/>
              <a:gd name="connsiteY64" fmla="*/ 6519553 h 6721434"/>
              <a:gd name="connsiteX65" fmla="*/ 748146 w 6190458"/>
              <a:gd name="connsiteY65" fmla="*/ 6507678 h 6721434"/>
              <a:gd name="connsiteX66" fmla="*/ 665019 w 6190458"/>
              <a:gd name="connsiteY66" fmla="*/ 6483927 h 6721434"/>
              <a:gd name="connsiteX67" fmla="*/ 593767 w 6190458"/>
              <a:gd name="connsiteY67" fmla="*/ 6424551 h 6721434"/>
              <a:gd name="connsiteX68" fmla="*/ 570016 w 6190458"/>
              <a:gd name="connsiteY68" fmla="*/ 6388925 h 6721434"/>
              <a:gd name="connsiteX69" fmla="*/ 534390 w 6190458"/>
              <a:gd name="connsiteY69" fmla="*/ 6365174 h 6721434"/>
              <a:gd name="connsiteX70" fmla="*/ 522515 w 6190458"/>
              <a:gd name="connsiteY70" fmla="*/ 6329548 h 6721434"/>
              <a:gd name="connsiteX71" fmla="*/ 486889 w 6190458"/>
              <a:gd name="connsiteY71" fmla="*/ 6293922 h 6721434"/>
              <a:gd name="connsiteX72" fmla="*/ 463138 w 6190458"/>
              <a:gd name="connsiteY72" fmla="*/ 6258296 h 6721434"/>
              <a:gd name="connsiteX73" fmla="*/ 439387 w 6190458"/>
              <a:gd name="connsiteY73" fmla="*/ 6187044 h 6721434"/>
              <a:gd name="connsiteX74" fmla="*/ 415637 w 6190458"/>
              <a:gd name="connsiteY74" fmla="*/ 6139543 h 6721434"/>
              <a:gd name="connsiteX75" fmla="*/ 403761 w 6190458"/>
              <a:gd name="connsiteY75" fmla="*/ 6092042 h 6721434"/>
              <a:gd name="connsiteX76" fmla="*/ 368135 w 6190458"/>
              <a:gd name="connsiteY76" fmla="*/ 6020790 h 6721434"/>
              <a:gd name="connsiteX77" fmla="*/ 356260 w 6190458"/>
              <a:gd name="connsiteY77" fmla="*/ 5973288 h 6721434"/>
              <a:gd name="connsiteX78" fmla="*/ 344385 w 6190458"/>
              <a:gd name="connsiteY78" fmla="*/ 5937662 h 6721434"/>
              <a:gd name="connsiteX79" fmla="*/ 320634 w 6190458"/>
              <a:gd name="connsiteY79" fmla="*/ 5842660 h 6721434"/>
              <a:gd name="connsiteX80" fmla="*/ 296883 w 6190458"/>
              <a:gd name="connsiteY80" fmla="*/ 5771408 h 6721434"/>
              <a:gd name="connsiteX81" fmla="*/ 261257 w 6190458"/>
              <a:gd name="connsiteY81" fmla="*/ 5688280 h 6721434"/>
              <a:gd name="connsiteX82" fmla="*/ 237507 w 6190458"/>
              <a:gd name="connsiteY82" fmla="*/ 5617029 h 6721434"/>
              <a:gd name="connsiteX83" fmla="*/ 201881 w 6190458"/>
              <a:gd name="connsiteY83" fmla="*/ 5474525 h 6721434"/>
              <a:gd name="connsiteX84" fmla="*/ 178130 w 6190458"/>
              <a:gd name="connsiteY84" fmla="*/ 5379522 h 6721434"/>
              <a:gd name="connsiteX85" fmla="*/ 130629 w 6190458"/>
              <a:gd name="connsiteY85" fmla="*/ 5237018 h 6721434"/>
              <a:gd name="connsiteX86" fmla="*/ 118754 w 6190458"/>
              <a:gd name="connsiteY86" fmla="*/ 5201392 h 6721434"/>
              <a:gd name="connsiteX87" fmla="*/ 95003 w 6190458"/>
              <a:gd name="connsiteY87" fmla="*/ 5035138 h 6721434"/>
              <a:gd name="connsiteX88" fmla="*/ 71252 w 6190458"/>
              <a:gd name="connsiteY88" fmla="*/ 4726379 h 6721434"/>
              <a:gd name="connsiteX89" fmla="*/ 59377 w 6190458"/>
              <a:gd name="connsiteY89" fmla="*/ 4643252 h 6721434"/>
              <a:gd name="connsiteX90" fmla="*/ 47502 w 6190458"/>
              <a:gd name="connsiteY90" fmla="*/ 4524499 h 6721434"/>
              <a:gd name="connsiteX91" fmla="*/ 23751 w 6190458"/>
              <a:gd name="connsiteY91" fmla="*/ 4346369 h 6721434"/>
              <a:gd name="connsiteX92" fmla="*/ 0 w 6190458"/>
              <a:gd name="connsiteY92" fmla="*/ 4120738 h 6721434"/>
              <a:gd name="connsiteX93" fmla="*/ 11876 w 6190458"/>
              <a:gd name="connsiteY93" fmla="*/ 3230088 h 6721434"/>
              <a:gd name="connsiteX94" fmla="*/ 23751 w 6190458"/>
              <a:gd name="connsiteY94" fmla="*/ 1769423 h 6721434"/>
              <a:gd name="connsiteX95" fmla="*/ 47502 w 6190458"/>
              <a:gd name="connsiteY95" fmla="*/ 1199408 h 6721434"/>
              <a:gd name="connsiteX96" fmla="*/ 83128 w 6190458"/>
              <a:gd name="connsiteY96" fmla="*/ 950026 h 6721434"/>
              <a:gd name="connsiteX97" fmla="*/ 95003 w 6190458"/>
              <a:gd name="connsiteY97" fmla="*/ 866899 h 6721434"/>
              <a:gd name="connsiteX98" fmla="*/ 130629 w 6190458"/>
              <a:gd name="connsiteY98" fmla="*/ 760021 h 6721434"/>
              <a:gd name="connsiteX99" fmla="*/ 166255 w 6190458"/>
              <a:gd name="connsiteY99" fmla="*/ 676893 h 6721434"/>
              <a:gd name="connsiteX100" fmla="*/ 190006 w 6190458"/>
              <a:gd name="connsiteY100" fmla="*/ 605642 h 6721434"/>
              <a:gd name="connsiteX101" fmla="*/ 201881 w 6190458"/>
              <a:gd name="connsiteY101" fmla="*/ 570016 h 6721434"/>
              <a:gd name="connsiteX102" fmla="*/ 249382 w 6190458"/>
              <a:gd name="connsiteY102" fmla="*/ 498764 h 6721434"/>
              <a:gd name="connsiteX103" fmla="*/ 285008 w 6190458"/>
              <a:gd name="connsiteY103" fmla="*/ 427512 h 6721434"/>
              <a:gd name="connsiteX104" fmla="*/ 320634 w 6190458"/>
              <a:gd name="connsiteY104" fmla="*/ 403761 h 6721434"/>
              <a:gd name="connsiteX105" fmla="*/ 403761 w 6190458"/>
              <a:gd name="connsiteY105" fmla="*/ 320634 h 6721434"/>
              <a:gd name="connsiteX106" fmla="*/ 475013 w 6190458"/>
              <a:gd name="connsiteY106" fmla="*/ 296883 h 6721434"/>
              <a:gd name="connsiteX107" fmla="*/ 510639 w 6190458"/>
              <a:gd name="connsiteY107" fmla="*/ 285008 h 6721434"/>
              <a:gd name="connsiteX108" fmla="*/ 617517 w 6190458"/>
              <a:gd name="connsiteY108" fmla="*/ 225631 h 6721434"/>
              <a:gd name="connsiteX109" fmla="*/ 688769 w 6190458"/>
              <a:gd name="connsiteY109" fmla="*/ 190005 h 6721434"/>
              <a:gd name="connsiteX110" fmla="*/ 724395 w 6190458"/>
              <a:gd name="connsiteY110" fmla="*/ 166255 h 6721434"/>
              <a:gd name="connsiteX111" fmla="*/ 783772 w 6190458"/>
              <a:gd name="connsiteY111" fmla="*/ 154379 h 6721434"/>
              <a:gd name="connsiteX112" fmla="*/ 819398 w 6190458"/>
              <a:gd name="connsiteY112" fmla="*/ 142504 h 6721434"/>
              <a:gd name="connsiteX113" fmla="*/ 855024 w 6190458"/>
              <a:gd name="connsiteY113" fmla="*/ 118753 h 6721434"/>
              <a:gd name="connsiteX114" fmla="*/ 926276 w 6190458"/>
              <a:gd name="connsiteY114" fmla="*/ 95003 h 6721434"/>
              <a:gd name="connsiteX115" fmla="*/ 961902 w 6190458"/>
              <a:gd name="connsiteY115" fmla="*/ 83127 h 6721434"/>
              <a:gd name="connsiteX116" fmla="*/ 1033154 w 6190458"/>
              <a:gd name="connsiteY116" fmla="*/ 59377 h 6721434"/>
              <a:gd name="connsiteX117" fmla="*/ 1068780 w 6190458"/>
              <a:gd name="connsiteY117" fmla="*/ 47501 h 6721434"/>
              <a:gd name="connsiteX118" fmla="*/ 1187533 w 6190458"/>
              <a:gd name="connsiteY118" fmla="*/ 35626 h 6721434"/>
              <a:gd name="connsiteX119" fmla="*/ 1365663 w 6190458"/>
              <a:gd name="connsiteY119" fmla="*/ 11875 h 6721434"/>
              <a:gd name="connsiteX120" fmla="*/ 1436915 w 6190458"/>
              <a:gd name="connsiteY120" fmla="*/ 0 h 6721434"/>
              <a:gd name="connsiteX121" fmla="*/ 4013860 w 6190458"/>
              <a:gd name="connsiteY121" fmla="*/ 0 h 6721434"/>
              <a:gd name="connsiteX122" fmla="*/ 4928260 w 6190458"/>
              <a:gd name="connsiteY122" fmla="*/ 11875 h 6721434"/>
              <a:gd name="connsiteX123" fmla="*/ 5011387 w 6190458"/>
              <a:gd name="connsiteY123" fmla="*/ 23751 h 6721434"/>
              <a:gd name="connsiteX124" fmla="*/ 5047013 w 6190458"/>
              <a:gd name="connsiteY124" fmla="*/ 35626 h 6721434"/>
              <a:gd name="connsiteX125" fmla="*/ 5118265 w 6190458"/>
              <a:gd name="connsiteY125" fmla="*/ 47501 h 6721434"/>
              <a:gd name="connsiteX126" fmla="*/ 5153891 w 6190458"/>
              <a:gd name="connsiteY126" fmla="*/ 71252 h 6721434"/>
              <a:gd name="connsiteX127" fmla="*/ 5225143 w 6190458"/>
              <a:gd name="connsiteY127" fmla="*/ 95003 h 6721434"/>
              <a:gd name="connsiteX128" fmla="*/ 5260769 w 6190458"/>
              <a:gd name="connsiteY128" fmla="*/ 130629 h 6721434"/>
              <a:gd name="connsiteX129" fmla="*/ 5248894 w 6190458"/>
              <a:gd name="connsiteY129" fmla="*/ 95003 h 6721434"/>
              <a:gd name="connsiteX130" fmla="*/ 5213268 w 6190458"/>
              <a:gd name="connsiteY130" fmla="*/ 71252 h 6721434"/>
              <a:gd name="connsiteX131" fmla="*/ 5142016 w 6190458"/>
              <a:gd name="connsiteY131" fmla="*/ 47501 h 6721434"/>
              <a:gd name="connsiteX132" fmla="*/ 5189517 w 6190458"/>
              <a:gd name="connsiteY132" fmla="*/ 71252 h 6721434"/>
              <a:gd name="connsiteX133" fmla="*/ 5296395 w 6190458"/>
              <a:gd name="connsiteY133" fmla="*/ 106878 h 6721434"/>
              <a:gd name="connsiteX134" fmla="*/ 5332021 w 6190458"/>
              <a:gd name="connsiteY134" fmla="*/ 118753 h 6721434"/>
              <a:gd name="connsiteX135" fmla="*/ 5367647 w 6190458"/>
              <a:gd name="connsiteY135" fmla="*/ 130629 h 6721434"/>
              <a:gd name="connsiteX136" fmla="*/ 5438899 w 6190458"/>
              <a:gd name="connsiteY136" fmla="*/ 142504 h 6721434"/>
              <a:gd name="connsiteX137" fmla="*/ 5438899 w 6190458"/>
              <a:gd name="connsiteY137" fmla="*/ 178130 h 6721434"/>
              <a:gd name="connsiteX138" fmla="*/ 5047013 w 6190458"/>
              <a:gd name="connsiteY138" fmla="*/ 47501 h 672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6190458" h="6721434">
                <a:moveTo>
                  <a:pt x="5047013" y="47501"/>
                </a:moveTo>
                <a:lnTo>
                  <a:pt x="5047013" y="47501"/>
                </a:lnTo>
                <a:cubicBezTo>
                  <a:pt x="5260769" y="95002"/>
                  <a:pt x="5475631" y="137775"/>
                  <a:pt x="5688281" y="190005"/>
                </a:cubicBezTo>
                <a:cubicBezTo>
                  <a:pt x="5735452" y="201591"/>
                  <a:pt x="5716320" y="221962"/>
                  <a:pt x="5747657" y="249382"/>
                </a:cubicBezTo>
                <a:cubicBezTo>
                  <a:pt x="5769139" y="268179"/>
                  <a:pt x="5818909" y="296883"/>
                  <a:pt x="5818909" y="296883"/>
                </a:cubicBezTo>
                <a:cubicBezTo>
                  <a:pt x="5847148" y="381596"/>
                  <a:pt x="5807106" y="279176"/>
                  <a:pt x="5866411" y="368135"/>
                </a:cubicBezTo>
                <a:cubicBezTo>
                  <a:pt x="5873355" y="378550"/>
                  <a:pt x="5872688" y="392565"/>
                  <a:pt x="5878286" y="403761"/>
                </a:cubicBezTo>
                <a:cubicBezTo>
                  <a:pt x="5884669" y="416527"/>
                  <a:pt x="5894120" y="427512"/>
                  <a:pt x="5902037" y="439387"/>
                </a:cubicBezTo>
                <a:lnTo>
                  <a:pt x="5937663" y="546265"/>
                </a:lnTo>
                <a:lnTo>
                  <a:pt x="5949538" y="581891"/>
                </a:lnTo>
                <a:cubicBezTo>
                  <a:pt x="5953496" y="593766"/>
                  <a:pt x="5958377" y="605373"/>
                  <a:pt x="5961413" y="617517"/>
                </a:cubicBezTo>
                <a:cubicBezTo>
                  <a:pt x="5976325" y="677162"/>
                  <a:pt x="5968128" y="649534"/>
                  <a:pt x="5985164" y="700644"/>
                </a:cubicBezTo>
                <a:cubicBezTo>
                  <a:pt x="5989122" y="732312"/>
                  <a:pt x="5992526" y="764054"/>
                  <a:pt x="5997039" y="795647"/>
                </a:cubicBezTo>
                <a:cubicBezTo>
                  <a:pt x="6000444" y="819483"/>
                  <a:pt x="6006102" y="842986"/>
                  <a:pt x="6008915" y="866899"/>
                </a:cubicBezTo>
                <a:cubicBezTo>
                  <a:pt x="6014024" y="910322"/>
                  <a:pt x="6016832" y="953984"/>
                  <a:pt x="6020790" y="997527"/>
                </a:cubicBezTo>
                <a:cubicBezTo>
                  <a:pt x="6024748" y="1124197"/>
                  <a:pt x="6026490" y="1250956"/>
                  <a:pt x="6032665" y="1377538"/>
                </a:cubicBezTo>
                <a:cubicBezTo>
                  <a:pt x="6034411" y="1413341"/>
                  <a:pt x="6040788" y="1448768"/>
                  <a:pt x="6044541" y="1484416"/>
                </a:cubicBezTo>
                <a:cubicBezTo>
                  <a:pt x="6048706" y="1523979"/>
                  <a:pt x="6052023" y="1563631"/>
                  <a:pt x="6056416" y="1603169"/>
                </a:cubicBezTo>
                <a:cubicBezTo>
                  <a:pt x="6061339" y="1647478"/>
                  <a:pt x="6072920" y="1735400"/>
                  <a:pt x="6080167" y="1781299"/>
                </a:cubicBezTo>
                <a:cubicBezTo>
                  <a:pt x="6087678" y="1828866"/>
                  <a:pt x="6103917" y="1923803"/>
                  <a:pt x="6103917" y="1923803"/>
                </a:cubicBezTo>
                <a:cubicBezTo>
                  <a:pt x="6107876" y="1979221"/>
                  <a:pt x="6110265" y="2034774"/>
                  <a:pt x="6115793" y="2090057"/>
                </a:cubicBezTo>
                <a:cubicBezTo>
                  <a:pt x="6122700" y="2159122"/>
                  <a:pt x="6127015" y="2150344"/>
                  <a:pt x="6139543" y="2208810"/>
                </a:cubicBezTo>
                <a:cubicBezTo>
                  <a:pt x="6148001" y="2248283"/>
                  <a:pt x="6163294" y="2327564"/>
                  <a:pt x="6163294" y="2327564"/>
                </a:cubicBezTo>
                <a:cubicBezTo>
                  <a:pt x="6211837" y="2861554"/>
                  <a:pt x="6184735" y="2515116"/>
                  <a:pt x="6163294" y="3705101"/>
                </a:cubicBezTo>
                <a:cubicBezTo>
                  <a:pt x="6162860" y="3729175"/>
                  <a:pt x="6154824" y="3752517"/>
                  <a:pt x="6151419" y="3776353"/>
                </a:cubicBezTo>
                <a:cubicBezTo>
                  <a:pt x="6146906" y="3807946"/>
                  <a:pt x="6144056" y="3839763"/>
                  <a:pt x="6139543" y="3871356"/>
                </a:cubicBezTo>
                <a:cubicBezTo>
                  <a:pt x="6105309" y="4110993"/>
                  <a:pt x="6153336" y="3737259"/>
                  <a:pt x="6115793" y="4037610"/>
                </a:cubicBezTo>
                <a:cubicBezTo>
                  <a:pt x="6119751" y="4203865"/>
                  <a:pt x="6119078" y="4370294"/>
                  <a:pt x="6127668" y="4536374"/>
                </a:cubicBezTo>
                <a:cubicBezTo>
                  <a:pt x="6130965" y="4600117"/>
                  <a:pt x="6151419" y="4726379"/>
                  <a:pt x="6151419" y="4726379"/>
                </a:cubicBezTo>
                <a:cubicBezTo>
                  <a:pt x="6147460" y="4892634"/>
                  <a:pt x="6146466" y="5058985"/>
                  <a:pt x="6139543" y="5225143"/>
                </a:cubicBezTo>
                <a:cubicBezTo>
                  <a:pt x="6138280" y="5255455"/>
                  <a:pt x="6120713" y="5323792"/>
                  <a:pt x="6115793" y="5355771"/>
                </a:cubicBezTo>
                <a:cubicBezTo>
                  <a:pt x="6110940" y="5387314"/>
                  <a:pt x="6110604" y="5419568"/>
                  <a:pt x="6103917" y="5450774"/>
                </a:cubicBezTo>
                <a:cubicBezTo>
                  <a:pt x="6098671" y="5475254"/>
                  <a:pt x="6085077" y="5497477"/>
                  <a:pt x="6080167" y="5522026"/>
                </a:cubicBezTo>
                <a:cubicBezTo>
                  <a:pt x="6076208" y="5541818"/>
                  <a:pt x="6073602" y="5561930"/>
                  <a:pt x="6068291" y="5581403"/>
                </a:cubicBezTo>
                <a:cubicBezTo>
                  <a:pt x="6061704" y="5605556"/>
                  <a:pt x="6052458" y="5628904"/>
                  <a:pt x="6044541" y="5652655"/>
                </a:cubicBezTo>
                <a:lnTo>
                  <a:pt x="6020790" y="5723906"/>
                </a:lnTo>
                <a:cubicBezTo>
                  <a:pt x="6010617" y="5754426"/>
                  <a:pt x="6003003" y="5774234"/>
                  <a:pt x="5997039" y="5807034"/>
                </a:cubicBezTo>
                <a:cubicBezTo>
                  <a:pt x="5992032" y="5834573"/>
                  <a:pt x="5991458" y="5862887"/>
                  <a:pt x="5985164" y="5890161"/>
                </a:cubicBezTo>
                <a:cubicBezTo>
                  <a:pt x="5979535" y="5914555"/>
                  <a:pt x="5961413" y="5961413"/>
                  <a:pt x="5961413" y="5961413"/>
                </a:cubicBezTo>
                <a:cubicBezTo>
                  <a:pt x="5957455" y="5997039"/>
                  <a:pt x="5954988" y="6032863"/>
                  <a:pt x="5949538" y="6068291"/>
                </a:cubicBezTo>
                <a:cubicBezTo>
                  <a:pt x="5947056" y="6084422"/>
                  <a:pt x="5941204" y="6099860"/>
                  <a:pt x="5937663" y="6115792"/>
                </a:cubicBezTo>
                <a:cubicBezTo>
                  <a:pt x="5933284" y="6135496"/>
                  <a:pt x="5930682" y="6155587"/>
                  <a:pt x="5925787" y="6175169"/>
                </a:cubicBezTo>
                <a:cubicBezTo>
                  <a:pt x="5922751" y="6187313"/>
                  <a:pt x="5916948" y="6198651"/>
                  <a:pt x="5913912" y="6210795"/>
                </a:cubicBezTo>
                <a:cubicBezTo>
                  <a:pt x="5880343" y="6345074"/>
                  <a:pt x="5929239" y="6188565"/>
                  <a:pt x="5878286" y="6341423"/>
                </a:cubicBezTo>
                <a:cubicBezTo>
                  <a:pt x="5878284" y="6341428"/>
                  <a:pt x="5854538" y="6412671"/>
                  <a:pt x="5854535" y="6412675"/>
                </a:cubicBezTo>
                <a:cubicBezTo>
                  <a:pt x="5795573" y="6501121"/>
                  <a:pt x="5871350" y="6392499"/>
                  <a:pt x="5795159" y="6483927"/>
                </a:cubicBezTo>
                <a:cubicBezTo>
                  <a:pt x="5786022" y="6494891"/>
                  <a:pt x="5782149" y="6510155"/>
                  <a:pt x="5771408" y="6519553"/>
                </a:cubicBezTo>
                <a:cubicBezTo>
                  <a:pt x="5749926" y="6538350"/>
                  <a:pt x="5723907" y="6551221"/>
                  <a:pt x="5700156" y="6567055"/>
                </a:cubicBezTo>
                <a:lnTo>
                  <a:pt x="5628904" y="6614556"/>
                </a:lnTo>
                <a:lnTo>
                  <a:pt x="5593278" y="6638306"/>
                </a:lnTo>
                <a:cubicBezTo>
                  <a:pt x="5581403" y="6646223"/>
                  <a:pt x="5571192" y="6657544"/>
                  <a:pt x="5557652" y="6662057"/>
                </a:cubicBezTo>
                <a:cubicBezTo>
                  <a:pt x="5533901" y="6669974"/>
                  <a:pt x="5510688" y="6679736"/>
                  <a:pt x="5486400" y="6685808"/>
                </a:cubicBezTo>
                <a:cubicBezTo>
                  <a:pt x="5470566" y="6689766"/>
                  <a:pt x="5454957" y="6694763"/>
                  <a:pt x="5438899" y="6697683"/>
                </a:cubicBezTo>
                <a:cubicBezTo>
                  <a:pt x="5328772" y="6717706"/>
                  <a:pt x="5255759" y="6714822"/>
                  <a:pt x="5130141" y="6721434"/>
                </a:cubicBezTo>
                <a:lnTo>
                  <a:pt x="4298868" y="6709558"/>
                </a:lnTo>
                <a:cubicBezTo>
                  <a:pt x="4263034" y="6708651"/>
                  <a:pt x="4227778" y="6699709"/>
                  <a:pt x="4191990" y="6697683"/>
                </a:cubicBezTo>
                <a:cubicBezTo>
                  <a:pt x="4017917" y="6687830"/>
                  <a:pt x="3843784" y="6677805"/>
                  <a:pt x="3669476" y="6673932"/>
                </a:cubicBezTo>
                <a:lnTo>
                  <a:pt x="2244437" y="6638306"/>
                </a:lnTo>
                <a:cubicBezTo>
                  <a:pt x="2137559" y="6630389"/>
                  <a:pt x="2029897" y="6629713"/>
                  <a:pt x="1923803" y="6614556"/>
                </a:cubicBezTo>
                <a:cubicBezTo>
                  <a:pt x="1896094" y="6610597"/>
                  <a:pt x="1868655" y="6603479"/>
                  <a:pt x="1840676" y="6602680"/>
                </a:cubicBezTo>
                <a:cubicBezTo>
                  <a:pt x="1591364" y="6595557"/>
                  <a:pt x="1341912" y="6594763"/>
                  <a:pt x="1092530" y="6590805"/>
                </a:cubicBezTo>
                <a:cubicBezTo>
                  <a:pt x="1076696" y="6586847"/>
                  <a:pt x="1060961" y="6582470"/>
                  <a:pt x="1045029" y="6578930"/>
                </a:cubicBezTo>
                <a:cubicBezTo>
                  <a:pt x="1008216" y="6570749"/>
                  <a:pt x="950479" y="6560333"/>
                  <a:pt x="914400" y="6555179"/>
                </a:cubicBezTo>
                <a:cubicBezTo>
                  <a:pt x="882807" y="6550666"/>
                  <a:pt x="851065" y="6547262"/>
                  <a:pt x="819398" y="6543304"/>
                </a:cubicBezTo>
                <a:cubicBezTo>
                  <a:pt x="807523" y="6535387"/>
                  <a:pt x="796538" y="6525936"/>
                  <a:pt x="783772" y="6519553"/>
                </a:cubicBezTo>
                <a:cubicBezTo>
                  <a:pt x="772576" y="6513955"/>
                  <a:pt x="760182" y="6511117"/>
                  <a:pt x="748146" y="6507678"/>
                </a:cubicBezTo>
                <a:cubicBezTo>
                  <a:pt x="730380" y="6502602"/>
                  <a:pt x="684008" y="6493422"/>
                  <a:pt x="665019" y="6483927"/>
                </a:cubicBezTo>
                <a:cubicBezTo>
                  <a:pt x="638328" y="6470581"/>
                  <a:pt x="612528" y="6447065"/>
                  <a:pt x="593767" y="6424551"/>
                </a:cubicBezTo>
                <a:cubicBezTo>
                  <a:pt x="584630" y="6413587"/>
                  <a:pt x="580108" y="6399017"/>
                  <a:pt x="570016" y="6388925"/>
                </a:cubicBezTo>
                <a:cubicBezTo>
                  <a:pt x="559924" y="6378833"/>
                  <a:pt x="546265" y="6373091"/>
                  <a:pt x="534390" y="6365174"/>
                </a:cubicBezTo>
                <a:cubicBezTo>
                  <a:pt x="530432" y="6353299"/>
                  <a:pt x="529459" y="6339963"/>
                  <a:pt x="522515" y="6329548"/>
                </a:cubicBezTo>
                <a:cubicBezTo>
                  <a:pt x="513199" y="6315574"/>
                  <a:pt x="497640" y="6306824"/>
                  <a:pt x="486889" y="6293922"/>
                </a:cubicBezTo>
                <a:cubicBezTo>
                  <a:pt x="477752" y="6282958"/>
                  <a:pt x="471055" y="6270171"/>
                  <a:pt x="463138" y="6258296"/>
                </a:cubicBezTo>
                <a:cubicBezTo>
                  <a:pt x="455221" y="6234545"/>
                  <a:pt x="450583" y="6209436"/>
                  <a:pt x="439387" y="6187044"/>
                </a:cubicBezTo>
                <a:cubicBezTo>
                  <a:pt x="431470" y="6171210"/>
                  <a:pt x="421853" y="6156118"/>
                  <a:pt x="415637" y="6139543"/>
                </a:cubicBezTo>
                <a:cubicBezTo>
                  <a:pt x="409906" y="6124261"/>
                  <a:pt x="410190" y="6107043"/>
                  <a:pt x="403761" y="6092042"/>
                </a:cubicBezTo>
                <a:cubicBezTo>
                  <a:pt x="359156" y="5987964"/>
                  <a:pt x="396726" y="6120858"/>
                  <a:pt x="368135" y="6020790"/>
                </a:cubicBezTo>
                <a:cubicBezTo>
                  <a:pt x="363651" y="6005097"/>
                  <a:pt x="360744" y="5988981"/>
                  <a:pt x="356260" y="5973288"/>
                </a:cubicBezTo>
                <a:cubicBezTo>
                  <a:pt x="352821" y="5961252"/>
                  <a:pt x="347679" y="5949739"/>
                  <a:pt x="344385" y="5937662"/>
                </a:cubicBezTo>
                <a:cubicBezTo>
                  <a:pt x="335796" y="5906170"/>
                  <a:pt x="330956" y="5873627"/>
                  <a:pt x="320634" y="5842660"/>
                </a:cubicBezTo>
                <a:cubicBezTo>
                  <a:pt x="312717" y="5818909"/>
                  <a:pt x="302955" y="5795696"/>
                  <a:pt x="296883" y="5771408"/>
                </a:cubicBezTo>
                <a:cubicBezTo>
                  <a:pt x="281547" y="5710060"/>
                  <a:pt x="294062" y="5737486"/>
                  <a:pt x="261257" y="5688280"/>
                </a:cubicBezTo>
                <a:cubicBezTo>
                  <a:pt x="253340" y="5664530"/>
                  <a:pt x="243579" y="5641317"/>
                  <a:pt x="237507" y="5617029"/>
                </a:cubicBezTo>
                <a:lnTo>
                  <a:pt x="201881" y="5474525"/>
                </a:lnTo>
                <a:cubicBezTo>
                  <a:pt x="201879" y="5474518"/>
                  <a:pt x="178133" y="5379529"/>
                  <a:pt x="178130" y="5379522"/>
                </a:cubicBezTo>
                <a:cubicBezTo>
                  <a:pt x="124576" y="5272411"/>
                  <a:pt x="186713" y="5405276"/>
                  <a:pt x="130629" y="5237018"/>
                </a:cubicBezTo>
                <a:cubicBezTo>
                  <a:pt x="126671" y="5225143"/>
                  <a:pt x="121469" y="5213612"/>
                  <a:pt x="118754" y="5201392"/>
                </a:cubicBezTo>
                <a:cubicBezTo>
                  <a:pt x="109452" y="5159534"/>
                  <a:pt x="99498" y="5073349"/>
                  <a:pt x="95003" y="5035138"/>
                </a:cubicBezTo>
                <a:cubicBezTo>
                  <a:pt x="67824" y="4804113"/>
                  <a:pt x="100014" y="5071517"/>
                  <a:pt x="71252" y="4726379"/>
                </a:cubicBezTo>
                <a:cubicBezTo>
                  <a:pt x="68927" y="4698485"/>
                  <a:pt x="62647" y="4671051"/>
                  <a:pt x="59377" y="4643252"/>
                </a:cubicBezTo>
                <a:cubicBezTo>
                  <a:pt x="54729" y="4603743"/>
                  <a:pt x="51895" y="4564037"/>
                  <a:pt x="47502" y="4524499"/>
                </a:cubicBezTo>
                <a:cubicBezTo>
                  <a:pt x="28819" y="4356354"/>
                  <a:pt x="43064" y="4500879"/>
                  <a:pt x="23751" y="4346369"/>
                </a:cubicBezTo>
                <a:cubicBezTo>
                  <a:pt x="15621" y="4281324"/>
                  <a:pt x="6412" y="4184851"/>
                  <a:pt x="0" y="4120738"/>
                </a:cubicBezTo>
                <a:cubicBezTo>
                  <a:pt x="3959" y="3823855"/>
                  <a:pt x="8877" y="3526983"/>
                  <a:pt x="11876" y="3230088"/>
                </a:cubicBezTo>
                <a:cubicBezTo>
                  <a:pt x="16794" y="2743208"/>
                  <a:pt x="17627" y="2256289"/>
                  <a:pt x="23751" y="1769423"/>
                </a:cubicBezTo>
                <a:cubicBezTo>
                  <a:pt x="27087" y="1504169"/>
                  <a:pt x="27084" y="1413794"/>
                  <a:pt x="47502" y="1199408"/>
                </a:cubicBezTo>
                <a:cubicBezTo>
                  <a:pt x="63634" y="1030021"/>
                  <a:pt x="54909" y="1147566"/>
                  <a:pt x="83128" y="950026"/>
                </a:cubicBezTo>
                <a:cubicBezTo>
                  <a:pt x="87086" y="922317"/>
                  <a:pt x="88709" y="894173"/>
                  <a:pt x="95003" y="866899"/>
                </a:cubicBezTo>
                <a:cubicBezTo>
                  <a:pt x="130637" y="712486"/>
                  <a:pt x="106875" y="855040"/>
                  <a:pt x="130629" y="760021"/>
                </a:cubicBezTo>
                <a:cubicBezTo>
                  <a:pt x="145965" y="698673"/>
                  <a:pt x="133450" y="726099"/>
                  <a:pt x="166255" y="676893"/>
                </a:cubicBezTo>
                <a:lnTo>
                  <a:pt x="190006" y="605642"/>
                </a:lnTo>
                <a:cubicBezTo>
                  <a:pt x="193964" y="593767"/>
                  <a:pt x="194937" y="580431"/>
                  <a:pt x="201881" y="570016"/>
                </a:cubicBezTo>
                <a:lnTo>
                  <a:pt x="249382" y="498764"/>
                </a:lnTo>
                <a:cubicBezTo>
                  <a:pt x="259041" y="469787"/>
                  <a:pt x="261986" y="450534"/>
                  <a:pt x="285008" y="427512"/>
                </a:cubicBezTo>
                <a:cubicBezTo>
                  <a:pt x="295100" y="417420"/>
                  <a:pt x="308759" y="411678"/>
                  <a:pt x="320634" y="403761"/>
                </a:cubicBezTo>
                <a:cubicBezTo>
                  <a:pt x="337059" y="354485"/>
                  <a:pt x="332301" y="344454"/>
                  <a:pt x="403761" y="320634"/>
                </a:cubicBezTo>
                <a:lnTo>
                  <a:pt x="475013" y="296883"/>
                </a:lnTo>
                <a:lnTo>
                  <a:pt x="510639" y="285008"/>
                </a:lnTo>
                <a:cubicBezTo>
                  <a:pt x="592306" y="230562"/>
                  <a:pt x="554811" y="246532"/>
                  <a:pt x="617517" y="225631"/>
                </a:cubicBezTo>
                <a:cubicBezTo>
                  <a:pt x="719607" y="157570"/>
                  <a:pt x="590445" y="239166"/>
                  <a:pt x="688769" y="190005"/>
                </a:cubicBezTo>
                <a:cubicBezTo>
                  <a:pt x="701535" y="183622"/>
                  <a:pt x="711031" y="171266"/>
                  <a:pt x="724395" y="166255"/>
                </a:cubicBezTo>
                <a:cubicBezTo>
                  <a:pt x="743294" y="159168"/>
                  <a:pt x="764190" y="159274"/>
                  <a:pt x="783772" y="154379"/>
                </a:cubicBezTo>
                <a:cubicBezTo>
                  <a:pt x="795916" y="151343"/>
                  <a:pt x="807523" y="146462"/>
                  <a:pt x="819398" y="142504"/>
                </a:cubicBezTo>
                <a:cubicBezTo>
                  <a:pt x="831273" y="134587"/>
                  <a:pt x="841982" y="124550"/>
                  <a:pt x="855024" y="118753"/>
                </a:cubicBezTo>
                <a:cubicBezTo>
                  <a:pt x="877902" y="108585"/>
                  <a:pt x="902525" y="102920"/>
                  <a:pt x="926276" y="95003"/>
                </a:cubicBezTo>
                <a:lnTo>
                  <a:pt x="961902" y="83127"/>
                </a:lnTo>
                <a:lnTo>
                  <a:pt x="1033154" y="59377"/>
                </a:lnTo>
                <a:cubicBezTo>
                  <a:pt x="1045029" y="55418"/>
                  <a:pt x="1056324" y="48747"/>
                  <a:pt x="1068780" y="47501"/>
                </a:cubicBezTo>
                <a:lnTo>
                  <a:pt x="1187533" y="35626"/>
                </a:lnTo>
                <a:cubicBezTo>
                  <a:pt x="1288527" y="10378"/>
                  <a:pt x="1189109" y="32646"/>
                  <a:pt x="1365663" y="11875"/>
                </a:cubicBezTo>
                <a:cubicBezTo>
                  <a:pt x="1389576" y="9062"/>
                  <a:pt x="1413164" y="3958"/>
                  <a:pt x="1436915" y="0"/>
                </a:cubicBezTo>
                <a:cubicBezTo>
                  <a:pt x="3234617" y="26831"/>
                  <a:pt x="1053203" y="0"/>
                  <a:pt x="4013860" y="0"/>
                </a:cubicBezTo>
                <a:cubicBezTo>
                  <a:pt x="4318686" y="0"/>
                  <a:pt x="4623460" y="7917"/>
                  <a:pt x="4928260" y="11875"/>
                </a:cubicBezTo>
                <a:cubicBezTo>
                  <a:pt x="4955969" y="15834"/>
                  <a:pt x="4983940" y="18262"/>
                  <a:pt x="5011387" y="23751"/>
                </a:cubicBezTo>
                <a:cubicBezTo>
                  <a:pt x="5023662" y="26206"/>
                  <a:pt x="5034793" y="32911"/>
                  <a:pt x="5047013" y="35626"/>
                </a:cubicBezTo>
                <a:cubicBezTo>
                  <a:pt x="5070518" y="40849"/>
                  <a:pt x="5094514" y="43543"/>
                  <a:pt x="5118265" y="47501"/>
                </a:cubicBezTo>
                <a:cubicBezTo>
                  <a:pt x="5130140" y="55418"/>
                  <a:pt x="5140849" y="65455"/>
                  <a:pt x="5153891" y="71252"/>
                </a:cubicBezTo>
                <a:cubicBezTo>
                  <a:pt x="5176769" y="81420"/>
                  <a:pt x="5225143" y="95003"/>
                  <a:pt x="5225143" y="95003"/>
                </a:cubicBezTo>
                <a:cubicBezTo>
                  <a:pt x="5237018" y="106878"/>
                  <a:pt x="5243975" y="130629"/>
                  <a:pt x="5260769" y="130629"/>
                </a:cubicBezTo>
                <a:cubicBezTo>
                  <a:pt x="5273287" y="130629"/>
                  <a:pt x="5256714" y="104778"/>
                  <a:pt x="5248894" y="95003"/>
                </a:cubicBezTo>
                <a:cubicBezTo>
                  <a:pt x="5239978" y="83858"/>
                  <a:pt x="5226310" y="77049"/>
                  <a:pt x="5213268" y="71252"/>
                </a:cubicBezTo>
                <a:cubicBezTo>
                  <a:pt x="5190390" y="61084"/>
                  <a:pt x="5119624" y="36305"/>
                  <a:pt x="5142016" y="47501"/>
                </a:cubicBezTo>
                <a:cubicBezTo>
                  <a:pt x="5157850" y="55418"/>
                  <a:pt x="5173081" y="64677"/>
                  <a:pt x="5189517" y="71252"/>
                </a:cubicBezTo>
                <a:cubicBezTo>
                  <a:pt x="5189534" y="71259"/>
                  <a:pt x="5278573" y="100937"/>
                  <a:pt x="5296395" y="106878"/>
                </a:cubicBezTo>
                <a:lnTo>
                  <a:pt x="5332021" y="118753"/>
                </a:lnTo>
                <a:cubicBezTo>
                  <a:pt x="5343896" y="122712"/>
                  <a:pt x="5355300" y="128571"/>
                  <a:pt x="5367647" y="130629"/>
                </a:cubicBezTo>
                <a:cubicBezTo>
                  <a:pt x="5391398" y="134587"/>
                  <a:pt x="5418865" y="129148"/>
                  <a:pt x="5438899" y="142504"/>
                </a:cubicBezTo>
                <a:cubicBezTo>
                  <a:pt x="5448780" y="149091"/>
                  <a:pt x="5438899" y="166255"/>
                  <a:pt x="5438899" y="178130"/>
                </a:cubicBezTo>
                <a:lnTo>
                  <a:pt x="5047013" y="4750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0A4A01D-6111-4607-8489-D1FA8DCEF39B}"/>
              </a:ext>
            </a:extLst>
          </p:cNvPr>
          <p:cNvGrpSpPr/>
          <p:nvPr/>
        </p:nvGrpSpPr>
        <p:grpSpPr>
          <a:xfrm>
            <a:off x="2238499" y="644886"/>
            <a:ext cx="5276602" cy="6246419"/>
            <a:chOff x="2238499" y="644886"/>
            <a:chExt cx="5276602" cy="624641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A7281D2-F9CF-4D9B-9717-E011DC3FA92E}"/>
                </a:ext>
              </a:extLst>
            </p:cNvPr>
            <p:cNvSpPr/>
            <p:nvPr/>
          </p:nvSpPr>
          <p:spPr>
            <a:xfrm>
              <a:off x="2238499" y="644886"/>
              <a:ext cx="5276602" cy="62464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03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2E85B66-FF22-446A-8499-A3962C8E0218}"/>
                </a:ext>
              </a:extLst>
            </p:cNvPr>
            <p:cNvSpPr/>
            <p:nvPr/>
          </p:nvSpPr>
          <p:spPr>
            <a:xfrm>
              <a:off x="2961736" y="5624741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203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61FD908-F585-47C3-BAE0-3BB1195CC83E}"/>
                </a:ext>
              </a:extLst>
            </p:cNvPr>
            <p:cNvSpPr/>
            <p:nvPr/>
          </p:nvSpPr>
          <p:spPr>
            <a:xfrm>
              <a:off x="2542344" y="1585511"/>
              <a:ext cx="4668905" cy="3203368"/>
            </a:xfrm>
            <a:prstGeom prst="roundRect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203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CC338E8-D2AF-4C79-9407-555F440C8600}"/>
                </a:ext>
              </a:extLst>
            </p:cNvPr>
            <p:cNvSpPr/>
            <p:nvPr/>
          </p:nvSpPr>
          <p:spPr>
            <a:xfrm>
              <a:off x="3442775" y="966909"/>
              <a:ext cx="2868044" cy="296579"/>
            </a:xfrm>
            <a:prstGeom prst="roundRect">
              <a:avLst>
                <a:gd name="adj" fmla="val 50000"/>
              </a:avLst>
            </a:prstGeom>
            <a:solidFill>
              <a:srgbClr val="BA0000"/>
            </a:solidFill>
            <a:ln>
              <a:noFill/>
            </a:ln>
            <a:effectLst>
              <a:innerShdw blurRad="63500" dist="203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D5ED771-4B1E-4C16-AEC3-8A994E77E179}"/>
                </a:ext>
              </a:extLst>
            </p:cNvPr>
            <p:cNvSpPr/>
            <p:nvPr/>
          </p:nvSpPr>
          <p:spPr>
            <a:xfrm>
              <a:off x="5891865" y="5628904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203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ABBB38-B682-4B80-97C9-A4246C239BDD}"/>
              </a:ext>
            </a:extLst>
          </p:cNvPr>
          <p:cNvGrpSpPr>
            <a:grpSpLocks noChangeAspect="1"/>
          </p:cNvGrpSpPr>
          <p:nvPr/>
        </p:nvGrpSpPr>
        <p:grpSpPr>
          <a:xfrm>
            <a:off x="4323741" y="1859422"/>
            <a:ext cx="1106109" cy="2653780"/>
            <a:chOff x="4323741" y="1889092"/>
            <a:chExt cx="1106109" cy="2653780"/>
          </a:xfrm>
          <a:effectLst>
            <a:outerShdw blurRad="50800" dist="203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0B30B8-C785-4A95-BF88-08CB0073E20A}"/>
                </a:ext>
              </a:extLst>
            </p:cNvPr>
            <p:cNvSpPr/>
            <p:nvPr/>
          </p:nvSpPr>
          <p:spPr>
            <a:xfrm>
              <a:off x="4516795" y="3822872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BE9277C3-C1CF-4564-A70C-533F13FCC550}"/>
                </a:ext>
              </a:extLst>
            </p:cNvPr>
            <p:cNvSpPr/>
            <p:nvPr/>
          </p:nvSpPr>
          <p:spPr>
            <a:xfrm>
              <a:off x="4323741" y="1889092"/>
              <a:ext cx="1106109" cy="1717992"/>
            </a:xfrm>
            <a:prstGeom prst="flowChartManualOperat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3401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34EC4AF-3426-484E-AD3C-F3C876C74CB4}"/>
              </a:ext>
            </a:extLst>
          </p:cNvPr>
          <p:cNvSpPr/>
          <p:nvPr/>
        </p:nvSpPr>
        <p:spPr>
          <a:xfrm>
            <a:off x="0" y="1"/>
            <a:ext cx="975360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B71EA9-8BE7-456A-8E40-7359D8CAD2E8}"/>
              </a:ext>
            </a:extLst>
          </p:cNvPr>
          <p:cNvSpPr/>
          <p:nvPr/>
        </p:nvSpPr>
        <p:spPr>
          <a:xfrm>
            <a:off x="0" y="1"/>
            <a:ext cx="975360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F4123BC-E735-4F63-9A83-7B8990AFE49E}"/>
              </a:ext>
            </a:extLst>
          </p:cNvPr>
          <p:cNvSpPr/>
          <p:nvPr/>
        </p:nvSpPr>
        <p:spPr>
          <a:xfrm>
            <a:off x="2481874" y="2030681"/>
            <a:ext cx="4619570" cy="6270171"/>
          </a:xfrm>
          <a:custGeom>
            <a:avLst/>
            <a:gdLst>
              <a:gd name="connsiteX0" fmla="*/ 213825 w 4619570"/>
              <a:gd name="connsiteY0" fmla="*/ 237506 h 6270171"/>
              <a:gd name="connsiteX1" fmla="*/ 213825 w 4619570"/>
              <a:gd name="connsiteY1" fmla="*/ 237506 h 6270171"/>
              <a:gd name="connsiteX2" fmla="*/ 47570 w 4619570"/>
              <a:gd name="connsiteY2" fmla="*/ 1140031 h 6270171"/>
              <a:gd name="connsiteX3" fmla="*/ 35695 w 4619570"/>
              <a:gd name="connsiteY3" fmla="*/ 1175657 h 6270171"/>
              <a:gd name="connsiteX4" fmla="*/ 23820 w 4619570"/>
              <a:gd name="connsiteY4" fmla="*/ 1223158 h 6270171"/>
              <a:gd name="connsiteX5" fmla="*/ 11944 w 4619570"/>
              <a:gd name="connsiteY5" fmla="*/ 1555667 h 6270171"/>
              <a:gd name="connsiteX6" fmla="*/ 69 w 4619570"/>
              <a:gd name="connsiteY6" fmla="*/ 1781298 h 6270171"/>
              <a:gd name="connsiteX7" fmla="*/ 23820 w 4619570"/>
              <a:gd name="connsiteY7" fmla="*/ 2470067 h 6270171"/>
              <a:gd name="connsiteX8" fmla="*/ 35695 w 4619570"/>
              <a:gd name="connsiteY8" fmla="*/ 2933205 h 6270171"/>
              <a:gd name="connsiteX9" fmla="*/ 47570 w 4619570"/>
              <a:gd name="connsiteY9" fmla="*/ 3028207 h 6270171"/>
              <a:gd name="connsiteX10" fmla="*/ 59445 w 4619570"/>
              <a:gd name="connsiteY10" fmla="*/ 3135085 h 6270171"/>
              <a:gd name="connsiteX11" fmla="*/ 83196 w 4619570"/>
              <a:gd name="connsiteY11" fmla="*/ 3241963 h 6270171"/>
              <a:gd name="connsiteX12" fmla="*/ 95071 w 4619570"/>
              <a:gd name="connsiteY12" fmla="*/ 3313215 h 6270171"/>
              <a:gd name="connsiteX13" fmla="*/ 118822 w 4619570"/>
              <a:gd name="connsiteY13" fmla="*/ 3396342 h 6270171"/>
              <a:gd name="connsiteX14" fmla="*/ 130697 w 4619570"/>
              <a:gd name="connsiteY14" fmla="*/ 3479470 h 6270171"/>
              <a:gd name="connsiteX15" fmla="*/ 154448 w 4619570"/>
              <a:gd name="connsiteY15" fmla="*/ 3610098 h 6270171"/>
              <a:gd name="connsiteX16" fmla="*/ 178199 w 4619570"/>
              <a:gd name="connsiteY16" fmla="*/ 3811979 h 6270171"/>
              <a:gd name="connsiteX17" fmla="*/ 190074 w 4619570"/>
              <a:gd name="connsiteY17" fmla="*/ 3859480 h 6270171"/>
              <a:gd name="connsiteX18" fmla="*/ 201949 w 4619570"/>
              <a:gd name="connsiteY18" fmla="*/ 3942607 h 6270171"/>
              <a:gd name="connsiteX19" fmla="*/ 237575 w 4619570"/>
              <a:gd name="connsiteY19" fmla="*/ 4096987 h 6270171"/>
              <a:gd name="connsiteX20" fmla="*/ 249451 w 4619570"/>
              <a:gd name="connsiteY20" fmla="*/ 4144488 h 6270171"/>
              <a:gd name="connsiteX21" fmla="*/ 273201 w 4619570"/>
              <a:gd name="connsiteY21" fmla="*/ 4215740 h 6270171"/>
              <a:gd name="connsiteX22" fmla="*/ 285077 w 4619570"/>
              <a:gd name="connsiteY22" fmla="*/ 4251366 h 6270171"/>
              <a:gd name="connsiteX23" fmla="*/ 296952 w 4619570"/>
              <a:gd name="connsiteY23" fmla="*/ 4322618 h 6270171"/>
              <a:gd name="connsiteX24" fmla="*/ 320703 w 4619570"/>
              <a:gd name="connsiteY24" fmla="*/ 4393870 h 6270171"/>
              <a:gd name="connsiteX25" fmla="*/ 332578 w 4619570"/>
              <a:gd name="connsiteY25" fmla="*/ 4429496 h 6270171"/>
              <a:gd name="connsiteX26" fmla="*/ 356329 w 4619570"/>
              <a:gd name="connsiteY26" fmla="*/ 4500748 h 6270171"/>
              <a:gd name="connsiteX27" fmla="*/ 368204 w 4619570"/>
              <a:gd name="connsiteY27" fmla="*/ 4536374 h 6270171"/>
              <a:gd name="connsiteX28" fmla="*/ 391955 w 4619570"/>
              <a:gd name="connsiteY28" fmla="*/ 4572000 h 6270171"/>
              <a:gd name="connsiteX29" fmla="*/ 427581 w 4619570"/>
              <a:gd name="connsiteY29" fmla="*/ 4643251 h 6270171"/>
              <a:gd name="connsiteX30" fmla="*/ 463207 w 4619570"/>
              <a:gd name="connsiteY30" fmla="*/ 4667002 h 6270171"/>
              <a:gd name="connsiteX31" fmla="*/ 486957 w 4619570"/>
              <a:gd name="connsiteY31" fmla="*/ 4702628 h 6270171"/>
              <a:gd name="connsiteX32" fmla="*/ 522583 w 4619570"/>
              <a:gd name="connsiteY32" fmla="*/ 4726379 h 6270171"/>
              <a:gd name="connsiteX33" fmla="*/ 534458 w 4619570"/>
              <a:gd name="connsiteY33" fmla="*/ 4773880 h 6270171"/>
              <a:gd name="connsiteX34" fmla="*/ 558209 w 4619570"/>
              <a:gd name="connsiteY34" fmla="*/ 4845132 h 6270171"/>
              <a:gd name="connsiteX35" fmla="*/ 629461 w 4619570"/>
              <a:gd name="connsiteY35" fmla="*/ 4952010 h 6270171"/>
              <a:gd name="connsiteX36" fmla="*/ 653212 w 4619570"/>
              <a:gd name="connsiteY36" fmla="*/ 4987636 h 6270171"/>
              <a:gd name="connsiteX37" fmla="*/ 665087 w 4619570"/>
              <a:gd name="connsiteY37" fmla="*/ 5023262 h 6270171"/>
              <a:gd name="connsiteX38" fmla="*/ 700713 w 4619570"/>
              <a:gd name="connsiteY38" fmla="*/ 5047013 h 6270171"/>
              <a:gd name="connsiteX39" fmla="*/ 724464 w 4619570"/>
              <a:gd name="connsiteY39" fmla="*/ 5082638 h 6270171"/>
              <a:gd name="connsiteX40" fmla="*/ 712588 w 4619570"/>
              <a:gd name="connsiteY40" fmla="*/ 5248893 h 6270171"/>
              <a:gd name="connsiteX41" fmla="*/ 676962 w 4619570"/>
              <a:gd name="connsiteY41" fmla="*/ 5355771 h 6270171"/>
              <a:gd name="connsiteX42" fmla="*/ 641336 w 4619570"/>
              <a:gd name="connsiteY42" fmla="*/ 5462649 h 6270171"/>
              <a:gd name="connsiteX43" fmla="*/ 629461 w 4619570"/>
              <a:gd name="connsiteY43" fmla="*/ 5498275 h 6270171"/>
              <a:gd name="connsiteX44" fmla="*/ 617586 w 4619570"/>
              <a:gd name="connsiteY44" fmla="*/ 5533901 h 6270171"/>
              <a:gd name="connsiteX45" fmla="*/ 593835 w 4619570"/>
              <a:gd name="connsiteY45" fmla="*/ 5569527 h 6270171"/>
              <a:gd name="connsiteX46" fmla="*/ 570084 w 4619570"/>
              <a:gd name="connsiteY46" fmla="*/ 5676405 h 6270171"/>
              <a:gd name="connsiteX47" fmla="*/ 558209 w 4619570"/>
              <a:gd name="connsiteY47" fmla="*/ 5712031 h 6270171"/>
              <a:gd name="connsiteX48" fmla="*/ 546334 w 4619570"/>
              <a:gd name="connsiteY48" fmla="*/ 5937662 h 6270171"/>
              <a:gd name="connsiteX49" fmla="*/ 558209 w 4619570"/>
              <a:gd name="connsiteY49" fmla="*/ 6092041 h 6270171"/>
              <a:gd name="connsiteX50" fmla="*/ 570084 w 4619570"/>
              <a:gd name="connsiteY50" fmla="*/ 6127667 h 6270171"/>
              <a:gd name="connsiteX51" fmla="*/ 605710 w 4619570"/>
              <a:gd name="connsiteY51" fmla="*/ 6151418 h 6270171"/>
              <a:gd name="connsiteX52" fmla="*/ 653212 w 4619570"/>
              <a:gd name="connsiteY52" fmla="*/ 6210794 h 6270171"/>
              <a:gd name="connsiteX53" fmla="*/ 676962 w 4619570"/>
              <a:gd name="connsiteY53" fmla="*/ 6246420 h 6270171"/>
              <a:gd name="connsiteX54" fmla="*/ 771965 w 4619570"/>
              <a:gd name="connsiteY54" fmla="*/ 6258296 h 6270171"/>
              <a:gd name="connsiteX55" fmla="*/ 926344 w 4619570"/>
              <a:gd name="connsiteY55" fmla="*/ 6270171 h 6270171"/>
              <a:gd name="connsiteX56" fmla="*/ 1733866 w 4619570"/>
              <a:gd name="connsiteY56" fmla="*/ 6246420 h 6270171"/>
              <a:gd name="connsiteX57" fmla="*/ 1781368 w 4619570"/>
              <a:gd name="connsiteY57" fmla="*/ 6234545 h 6270171"/>
              <a:gd name="connsiteX58" fmla="*/ 1864495 w 4619570"/>
              <a:gd name="connsiteY58" fmla="*/ 6222670 h 6270171"/>
              <a:gd name="connsiteX59" fmla="*/ 1995123 w 4619570"/>
              <a:gd name="connsiteY59" fmla="*/ 6198919 h 6270171"/>
              <a:gd name="connsiteX60" fmla="*/ 2102001 w 4619570"/>
              <a:gd name="connsiteY60" fmla="*/ 6187044 h 6270171"/>
              <a:gd name="connsiteX61" fmla="*/ 2826396 w 4619570"/>
              <a:gd name="connsiteY61" fmla="*/ 6198919 h 6270171"/>
              <a:gd name="connsiteX62" fmla="*/ 2957025 w 4619570"/>
              <a:gd name="connsiteY62" fmla="*/ 6210794 h 6270171"/>
              <a:gd name="connsiteX63" fmla="*/ 3206407 w 4619570"/>
              <a:gd name="connsiteY63" fmla="*/ 6222670 h 6270171"/>
              <a:gd name="connsiteX64" fmla="*/ 3420162 w 4619570"/>
              <a:gd name="connsiteY64" fmla="*/ 6246420 h 6270171"/>
              <a:gd name="connsiteX65" fmla="*/ 4097056 w 4619570"/>
              <a:gd name="connsiteY65" fmla="*/ 6234545 h 6270171"/>
              <a:gd name="connsiteX66" fmla="*/ 4144557 w 4619570"/>
              <a:gd name="connsiteY66" fmla="*/ 6163293 h 6270171"/>
              <a:gd name="connsiteX67" fmla="*/ 4156432 w 4619570"/>
              <a:gd name="connsiteY67" fmla="*/ 6092041 h 6270171"/>
              <a:gd name="connsiteX68" fmla="*/ 4168308 w 4619570"/>
              <a:gd name="connsiteY68" fmla="*/ 5997038 h 6270171"/>
              <a:gd name="connsiteX69" fmla="*/ 4192058 w 4619570"/>
              <a:gd name="connsiteY69" fmla="*/ 5925787 h 6270171"/>
              <a:gd name="connsiteX70" fmla="*/ 4227684 w 4619570"/>
              <a:gd name="connsiteY70" fmla="*/ 5890161 h 6270171"/>
              <a:gd name="connsiteX71" fmla="*/ 4263310 w 4619570"/>
              <a:gd name="connsiteY71" fmla="*/ 5783283 h 6270171"/>
              <a:gd name="connsiteX72" fmla="*/ 4287061 w 4619570"/>
              <a:gd name="connsiteY72" fmla="*/ 5712031 h 6270171"/>
              <a:gd name="connsiteX73" fmla="*/ 4298936 w 4619570"/>
              <a:gd name="connsiteY73" fmla="*/ 5652654 h 6270171"/>
              <a:gd name="connsiteX74" fmla="*/ 4310812 w 4619570"/>
              <a:gd name="connsiteY74" fmla="*/ 5617028 h 6270171"/>
              <a:gd name="connsiteX75" fmla="*/ 4322687 w 4619570"/>
              <a:gd name="connsiteY75" fmla="*/ 5557651 h 6270171"/>
              <a:gd name="connsiteX76" fmla="*/ 4334562 w 4619570"/>
              <a:gd name="connsiteY76" fmla="*/ 5522025 h 6270171"/>
              <a:gd name="connsiteX77" fmla="*/ 4358313 w 4619570"/>
              <a:gd name="connsiteY77" fmla="*/ 5379522 h 6270171"/>
              <a:gd name="connsiteX78" fmla="*/ 4382064 w 4619570"/>
              <a:gd name="connsiteY78" fmla="*/ 5201392 h 6270171"/>
              <a:gd name="connsiteX79" fmla="*/ 4393939 w 4619570"/>
              <a:gd name="connsiteY79" fmla="*/ 5058888 h 6270171"/>
              <a:gd name="connsiteX80" fmla="*/ 4405814 w 4619570"/>
              <a:gd name="connsiteY80" fmla="*/ 4999511 h 6270171"/>
              <a:gd name="connsiteX81" fmla="*/ 4417690 w 4619570"/>
              <a:gd name="connsiteY81" fmla="*/ 4928259 h 6270171"/>
              <a:gd name="connsiteX82" fmla="*/ 4429565 w 4619570"/>
              <a:gd name="connsiteY82" fmla="*/ 4892633 h 6270171"/>
              <a:gd name="connsiteX83" fmla="*/ 4441440 w 4619570"/>
              <a:gd name="connsiteY83" fmla="*/ 4821381 h 6270171"/>
              <a:gd name="connsiteX84" fmla="*/ 4465191 w 4619570"/>
              <a:gd name="connsiteY84" fmla="*/ 4690753 h 6270171"/>
              <a:gd name="connsiteX85" fmla="*/ 4477066 w 4619570"/>
              <a:gd name="connsiteY85" fmla="*/ 4524498 h 6270171"/>
              <a:gd name="connsiteX86" fmla="*/ 4488942 w 4619570"/>
              <a:gd name="connsiteY86" fmla="*/ 4275116 h 6270171"/>
              <a:gd name="connsiteX87" fmla="*/ 4500817 w 4619570"/>
              <a:gd name="connsiteY87" fmla="*/ 4203864 h 6270171"/>
              <a:gd name="connsiteX88" fmla="*/ 4512692 w 4619570"/>
              <a:gd name="connsiteY88" fmla="*/ 4085111 h 6270171"/>
              <a:gd name="connsiteX89" fmla="*/ 4536443 w 4619570"/>
              <a:gd name="connsiteY89" fmla="*/ 3954483 h 6270171"/>
              <a:gd name="connsiteX90" fmla="*/ 4560194 w 4619570"/>
              <a:gd name="connsiteY90" fmla="*/ 3538846 h 6270171"/>
              <a:gd name="connsiteX91" fmla="*/ 4572069 w 4619570"/>
              <a:gd name="connsiteY91" fmla="*/ 3443844 h 6270171"/>
              <a:gd name="connsiteX92" fmla="*/ 4583944 w 4619570"/>
              <a:gd name="connsiteY92" fmla="*/ 3325090 h 6270171"/>
              <a:gd name="connsiteX93" fmla="*/ 4595820 w 4619570"/>
              <a:gd name="connsiteY93" fmla="*/ 3277589 h 6270171"/>
              <a:gd name="connsiteX94" fmla="*/ 4619570 w 4619570"/>
              <a:gd name="connsiteY94" fmla="*/ 3087584 h 6270171"/>
              <a:gd name="connsiteX95" fmla="*/ 4607695 w 4619570"/>
              <a:gd name="connsiteY95" fmla="*/ 2220685 h 6270171"/>
              <a:gd name="connsiteX96" fmla="*/ 4595820 w 4619570"/>
              <a:gd name="connsiteY96" fmla="*/ 2018805 h 6270171"/>
              <a:gd name="connsiteX97" fmla="*/ 4583944 w 4619570"/>
              <a:gd name="connsiteY97" fmla="*/ 724394 h 6270171"/>
              <a:gd name="connsiteX98" fmla="*/ 4572069 w 4619570"/>
              <a:gd name="connsiteY98" fmla="*/ 676893 h 6270171"/>
              <a:gd name="connsiteX99" fmla="*/ 4560194 w 4619570"/>
              <a:gd name="connsiteY99" fmla="*/ 605641 h 6270171"/>
              <a:gd name="connsiteX100" fmla="*/ 4548318 w 4619570"/>
              <a:gd name="connsiteY100" fmla="*/ 570015 h 6270171"/>
              <a:gd name="connsiteX101" fmla="*/ 4536443 w 4619570"/>
              <a:gd name="connsiteY101" fmla="*/ 522514 h 6270171"/>
              <a:gd name="connsiteX102" fmla="*/ 4512692 w 4619570"/>
              <a:gd name="connsiteY102" fmla="*/ 451262 h 6270171"/>
              <a:gd name="connsiteX103" fmla="*/ 4500817 w 4619570"/>
              <a:gd name="connsiteY103" fmla="*/ 415636 h 6270171"/>
              <a:gd name="connsiteX104" fmla="*/ 4488942 w 4619570"/>
              <a:gd name="connsiteY104" fmla="*/ 368135 h 6270171"/>
              <a:gd name="connsiteX105" fmla="*/ 4465191 w 4619570"/>
              <a:gd name="connsiteY105" fmla="*/ 332509 h 6270171"/>
              <a:gd name="connsiteX106" fmla="*/ 4405814 w 4619570"/>
              <a:gd name="connsiteY106" fmla="*/ 225631 h 6270171"/>
              <a:gd name="connsiteX107" fmla="*/ 4346438 w 4619570"/>
              <a:gd name="connsiteY107" fmla="*/ 154379 h 6270171"/>
              <a:gd name="connsiteX108" fmla="*/ 4275186 w 4619570"/>
              <a:gd name="connsiteY108" fmla="*/ 106877 h 6270171"/>
              <a:gd name="connsiteX109" fmla="*/ 4239560 w 4619570"/>
              <a:gd name="connsiteY109" fmla="*/ 83127 h 6270171"/>
              <a:gd name="connsiteX110" fmla="*/ 4203934 w 4619570"/>
              <a:gd name="connsiteY110" fmla="*/ 71251 h 6270171"/>
              <a:gd name="connsiteX111" fmla="*/ 4120807 w 4619570"/>
              <a:gd name="connsiteY111" fmla="*/ 23750 h 6270171"/>
              <a:gd name="connsiteX112" fmla="*/ 4049555 w 4619570"/>
              <a:gd name="connsiteY112" fmla="*/ 0 h 6270171"/>
              <a:gd name="connsiteX113" fmla="*/ 1947622 w 4619570"/>
              <a:gd name="connsiteY113" fmla="*/ 11875 h 6270171"/>
              <a:gd name="connsiteX114" fmla="*/ 1710116 w 4619570"/>
              <a:gd name="connsiteY114" fmla="*/ 47501 h 6270171"/>
              <a:gd name="connsiteX115" fmla="*/ 1662614 w 4619570"/>
              <a:gd name="connsiteY115" fmla="*/ 59376 h 6270171"/>
              <a:gd name="connsiteX116" fmla="*/ 1626988 w 4619570"/>
              <a:gd name="connsiteY116" fmla="*/ 71251 h 6270171"/>
              <a:gd name="connsiteX117" fmla="*/ 973845 w 4619570"/>
              <a:gd name="connsiteY117" fmla="*/ 83127 h 6270171"/>
              <a:gd name="connsiteX118" fmla="*/ 724464 w 4619570"/>
              <a:gd name="connsiteY118" fmla="*/ 95002 h 6270171"/>
              <a:gd name="connsiteX119" fmla="*/ 498832 w 4619570"/>
              <a:gd name="connsiteY119" fmla="*/ 118753 h 6270171"/>
              <a:gd name="connsiteX120" fmla="*/ 427581 w 4619570"/>
              <a:gd name="connsiteY120" fmla="*/ 154379 h 6270171"/>
              <a:gd name="connsiteX121" fmla="*/ 403830 w 4619570"/>
              <a:gd name="connsiteY121" fmla="*/ 190005 h 6270171"/>
              <a:gd name="connsiteX122" fmla="*/ 332578 w 4619570"/>
              <a:gd name="connsiteY122" fmla="*/ 213755 h 6270171"/>
              <a:gd name="connsiteX123" fmla="*/ 249451 w 4619570"/>
              <a:gd name="connsiteY123" fmla="*/ 237506 h 6270171"/>
              <a:gd name="connsiteX124" fmla="*/ 213825 w 4619570"/>
              <a:gd name="connsiteY124" fmla="*/ 237506 h 627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4619570" h="6270171">
                <a:moveTo>
                  <a:pt x="213825" y="237506"/>
                </a:moveTo>
                <a:lnTo>
                  <a:pt x="213825" y="237506"/>
                </a:lnTo>
                <a:cubicBezTo>
                  <a:pt x="158407" y="538348"/>
                  <a:pt x="104633" y="839497"/>
                  <a:pt x="47570" y="1140031"/>
                </a:cubicBezTo>
                <a:cubicBezTo>
                  <a:pt x="45235" y="1152329"/>
                  <a:pt x="39134" y="1163621"/>
                  <a:pt x="35695" y="1175657"/>
                </a:cubicBezTo>
                <a:cubicBezTo>
                  <a:pt x="31211" y="1191350"/>
                  <a:pt x="27778" y="1207324"/>
                  <a:pt x="23820" y="1223158"/>
                </a:cubicBezTo>
                <a:cubicBezTo>
                  <a:pt x="19861" y="1333994"/>
                  <a:pt x="16659" y="1444860"/>
                  <a:pt x="11944" y="1555667"/>
                </a:cubicBezTo>
                <a:cubicBezTo>
                  <a:pt x="8742" y="1630913"/>
                  <a:pt x="-909" y="1705990"/>
                  <a:pt x="69" y="1781298"/>
                </a:cubicBezTo>
                <a:cubicBezTo>
                  <a:pt x="3052" y="2011005"/>
                  <a:pt x="17932" y="2240416"/>
                  <a:pt x="23820" y="2470067"/>
                </a:cubicBezTo>
                <a:cubicBezTo>
                  <a:pt x="27778" y="2624446"/>
                  <a:pt x="29130" y="2778915"/>
                  <a:pt x="35695" y="2933205"/>
                </a:cubicBezTo>
                <a:cubicBezTo>
                  <a:pt x="37052" y="2965090"/>
                  <a:pt x="43841" y="2996512"/>
                  <a:pt x="47570" y="3028207"/>
                </a:cubicBezTo>
                <a:cubicBezTo>
                  <a:pt x="51758" y="3063807"/>
                  <a:pt x="54376" y="3099600"/>
                  <a:pt x="59445" y="3135085"/>
                </a:cubicBezTo>
                <a:cubicBezTo>
                  <a:pt x="69814" y="3207665"/>
                  <a:pt x="70233" y="3177145"/>
                  <a:pt x="83196" y="3241963"/>
                </a:cubicBezTo>
                <a:cubicBezTo>
                  <a:pt x="87918" y="3265574"/>
                  <a:pt x="90349" y="3289604"/>
                  <a:pt x="95071" y="3313215"/>
                </a:cubicBezTo>
                <a:cubicBezTo>
                  <a:pt x="102525" y="3350485"/>
                  <a:pt x="107506" y="3362393"/>
                  <a:pt x="118822" y="3396342"/>
                </a:cubicBezTo>
                <a:cubicBezTo>
                  <a:pt x="122780" y="3424051"/>
                  <a:pt x="126095" y="3451860"/>
                  <a:pt x="130697" y="3479470"/>
                </a:cubicBezTo>
                <a:cubicBezTo>
                  <a:pt x="145628" y="3569054"/>
                  <a:pt x="141244" y="3511066"/>
                  <a:pt x="154448" y="3610098"/>
                </a:cubicBezTo>
                <a:cubicBezTo>
                  <a:pt x="160809" y="3657807"/>
                  <a:pt x="169924" y="3762328"/>
                  <a:pt x="178199" y="3811979"/>
                </a:cubicBezTo>
                <a:cubicBezTo>
                  <a:pt x="180882" y="3828078"/>
                  <a:pt x="187154" y="3843422"/>
                  <a:pt x="190074" y="3859480"/>
                </a:cubicBezTo>
                <a:cubicBezTo>
                  <a:pt x="195081" y="3887019"/>
                  <a:pt x="197347" y="3914998"/>
                  <a:pt x="201949" y="3942607"/>
                </a:cubicBezTo>
                <a:cubicBezTo>
                  <a:pt x="211085" y="3997422"/>
                  <a:pt x="223714" y="4041544"/>
                  <a:pt x="237575" y="4096987"/>
                </a:cubicBezTo>
                <a:cubicBezTo>
                  <a:pt x="241533" y="4112821"/>
                  <a:pt x="244290" y="4129004"/>
                  <a:pt x="249451" y="4144488"/>
                </a:cubicBezTo>
                <a:lnTo>
                  <a:pt x="273201" y="4215740"/>
                </a:lnTo>
                <a:lnTo>
                  <a:pt x="285077" y="4251366"/>
                </a:lnTo>
                <a:cubicBezTo>
                  <a:pt x="289035" y="4275117"/>
                  <a:pt x="291112" y="4299259"/>
                  <a:pt x="296952" y="4322618"/>
                </a:cubicBezTo>
                <a:cubicBezTo>
                  <a:pt x="303024" y="4346906"/>
                  <a:pt x="312786" y="4370119"/>
                  <a:pt x="320703" y="4393870"/>
                </a:cubicBezTo>
                <a:lnTo>
                  <a:pt x="332578" y="4429496"/>
                </a:lnTo>
                <a:lnTo>
                  <a:pt x="356329" y="4500748"/>
                </a:lnTo>
                <a:cubicBezTo>
                  <a:pt x="360287" y="4512623"/>
                  <a:pt x="361260" y="4525959"/>
                  <a:pt x="368204" y="4536374"/>
                </a:cubicBezTo>
                <a:lnTo>
                  <a:pt x="391955" y="4572000"/>
                </a:lnTo>
                <a:cubicBezTo>
                  <a:pt x="401614" y="4600976"/>
                  <a:pt x="404560" y="4620230"/>
                  <a:pt x="427581" y="4643251"/>
                </a:cubicBezTo>
                <a:cubicBezTo>
                  <a:pt x="437673" y="4653343"/>
                  <a:pt x="451332" y="4659085"/>
                  <a:pt x="463207" y="4667002"/>
                </a:cubicBezTo>
                <a:cubicBezTo>
                  <a:pt x="471124" y="4678877"/>
                  <a:pt x="476865" y="4692536"/>
                  <a:pt x="486957" y="4702628"/>
                </a:cubicBezTo>
                <a:cubicBezTo>
                  <a:pt x="497049" y="4712720"/>
                  <a:pt x="514666" y="4714504"/>
                  <a:pt x="522583" y="4726379"/>
                </a:cubicBezTo>
                <a:cubicBezTo>
                  <a:pt x="531636" y="4739959"/>
                  <a:pt x="529768" y="4758247"/>
                  <a:pt x="534458" y="4773880"/>
                </a:cubicBezTo>
                <a:cubicBezTo>
                  <a:pt x="541652" y="4797860"/>
                  <a:pt x="544322" y="4824301"/>
                  <a:pt x="558209" y="4845132"/>
                </a:cubicBezTo>
                <a:lnTo>
                  <a:pt x="629461" y="4952010"/>
                </a:lnTo>
                <a:lnTo>
                  <a:pt x="653212" y="4987636"/>
                </a:lnTo>
                <a:cubicBezTo>
                  <a:pt x="657170" y="4999511"/>
                  <a:pt x="657267" y="5013487"/>
                  <a:pt x="665087" y="5023262"/>
                </a:cubicBezTo>
                <a:cubicBezTo>
                  <a:pt x="674003" y="5034407"/>
                  <a:pt x="690621" y="5036921"/>
                  <a:pt x="700713" y="5047013"/>
                </a:cubicBezTo>
                <a:cubicBezTo>
                  <a:pt x="710805" y="5057105"/>
                  <a:pt x="716547" y="5070763"/>
                  <a:pt x="724464" y="5082638"/>
                </a:cubicBezTo>
                <a:cubicBezTo>
                  <a:pt x="720505" y="5138056"/>
                  <a:pt x="720830" y="5193948"/>
                  <a:pt x="712588" y="5248893"/>
                </a:cubicBezTo>
                <a:cubicBezTo>
                  <a:pt x="712586" y="5248908"/>
                  <a:pt x="682902" y="5337951"/>
                  <a:pt x="676962" y="5355771"/>
                </a:cubicBezTo>
                <a:lnTo>
                  <a:pt x="641336" y="5462649"/>
                </a:lnTo>
                <a:lnTo>
                  <a:pt x="629461" y="5498275"/>
                </a:lnTo>
                <a:cubicBezTo>
                  <a:pt x="625503" y="5510150"/>
                  <a:pt x="624530" y="5523486"/>
                  <a:pt x="617586" y="5533901"/>
                </a:cubicBezTo>
                <a:lnTo>
                  <a:pt x="593835" y="5569527"/>
                </a:lnTo>
                <a:cubicBezTo>
                  <a:pt x="567103" y="5649726"/>
                  <a:pt x="597951" y="5551006"/>
                  <a:pt x="570084" y="5676405"/>
                </a:cubicBezTo>
                <a:cubicBezTo>
                  <a:pt x="567369" y="5688625"/>
                  <a:pt x="562167" y="5700156"/>
                  <a:pt x="558209" y="5712031"/>
                </a:cubicBezTo>
                <a:cubicBezTo>
                  <a:pt x="554251" y="5787241"/>
                  <a:pt x="546334" y="5862348"/>
                  <a:pt x="546334" y="5937662"/>
                </a:cubicBezTo>
                <a:cubicBezTo>
                  <a:pt x="546334" y="5989274"/>
                  <a:pt x="551808" y="6040828"/>
                  <a:pt x="558209" y="6092041"/>
                </a:cubicBezTo>
                <a:cubicBezTo>
                  <a:pt x="559762" y="6104462"/>
                  <a:pt x="562264" y="6117892"/>
                  <a:pt x="570084" y="6127667"/>
                </a:cubicBezTo>
                <a:cubicBezTo>
                  <a:pt x="579000" y="6138812"/>
                  <a:pt x="593835" y="6143501"/>
                  <a:pt x="605710" y="6151418"/>
                </a:cubicBezTo>
                <a:cubicBezTo>
                  <a:pt x="628831" y="6220776"/>
                  <a:pt x="599496" y="6157078"/>
                  <a:pt x="653212" y="6210794"/>
                </a:cubicBezTo>
                <a:cubicBezTo>
                  <a:pt x="663304" y="6220886"/>
                  <a:pt x="663711" y="6241119"/>
                  <a:pt x="676962" y="6246420"/>
                </a:cubicBezTo>
                <a:cubicBezTo>
                  <a:pt x="706593" y="6258273"/>
                  <a:pt x="740195" y="6255270"/>
                  <a:pt x="771965" y="6258296"/>
                </a:cubicBezTo>
                <a:cubicBezTo>
                  <a:pt x="823344" y="6263189"/>
                  <a:pt x="874884" y="6266213"/>
                  <a:pt x="926344" y="6270171"/>
                </a:cubicBezTo>
                <a:cubicBezTo>
                  <a:pt x="1011657" y="6268530"/>
                  <a:pt x="1521986" y="6267608"/>
                  <a:pt x="1733866" y="6246420"/>
                </a:cubicBezTo>
                <a:cubicBezTo>
                  <a:pt x="1750106" y="6244796"/>
                  <a:pt x="1765310" y="6237465"/>
                  <a:pt x="1781368" y="6234545"/>
                </a:cubicBezTo>
                <a:cubicBezTo>
                  <a:pt x="1808907" y="6229538"/>
                  <a:pt x="1836886" y="6227272"/>
                  <a:pt x="1864495" y="6222670"/>
                </a:cubicBezTo>
                <a:cubicBezTo>
                  <a:pt x="1954076" y="6207739"/>
                  <a:pt x="1896095" y="6212122"/>
                  <a:pt x="1995123" y="6198919"/>
                </a:cubicBezTo>
                <a:cubicBezTo>
                  <a:pt x="2030654" y="6194182"/>
                  <a:pt x="2066375" y="6191002"/>
                  <a:pt x="2102001" y="6187044"/>
                </a:cubicBezTo>
                <a:lnTo>
                  <a:pt x="2826396" y="6198919"/>
                </a:lnTo>
                <a:cubicBezTo>
                  <a:pt x="2870102" y="6200133"/>
                  <a:pt x="2913388" y="6208067"/>
                  <a:pt x="2957025" y="6210794"/>
                </a:cubicBezTo>
                <a:cubicBezTo>
                  <a:pt x="3040084" y="6215985"/>
                  <a:pt x="3123280" y="6218711"/>
                  <a:pt x="3206407" y="6222670"/>
                </a:cubicBezTo>
                <a:cubicBezTo>
                  <a:pt x="3244291" y="6227405"/>
                  <a:pt x="3390060" y="6246420"/>
                  <a:pt x="3420162" y="6246420"/>
                </a:cubicBezTo>
                <a:cubicBezTo>
                  <a:pt x="3645828" y="6246420"/>
                  <a:pt x="3871425" y="6238503"/>
                  <a:pt x="4097056" y="6234545"/>
                </a:cubicBezTo>
                <a:cubicBezTo>
                  <a:pt x="4112890" y="6210794"/>
                  <a:pt x="4139864" y="6191449"/>
                  <a:pt x="4144557" y="6163293"/>
                </a:cubicBezTo>
                <a:cubicBezTo>
                  <a:pt x="4148515" y="6139542"/>
                  <a:pt x="4153027" y="6115877"/>
                  <a:pt x="4156432" y="6092041"/>
                </a:cubicBezTo>
                <a:cubicBezTo>
                  <a:pt x="4160945" y="6060448"/>
                  <a:pt x="4161621" y="6028244"/>
                  <a:pt x="4168308" y="5997038"/>
                </a:cubicBezTo>
                <a:cubicBezTo>
                  <a:pt x="4173554" y="5972559"/>
                  <a:pt x="4174356" y="5943489"/>
                  <a:pt x="4192058" y="5925787"/>
                </a:cubicBezTo>
                <a:lnTo>
                  <a:pt x="4227684" y="5890161"/>
                </a:lnTo>
                <a:lnTo>
                  <a:pt x="4263310" y="5783283"/>
                </a:lnTo>
                <a:lnTo>
                  <a:pt x="4287061" y="5712031"/>
                </a:lnTo>
                <a:cubicBezTo>
                  <a:pt x="4291019" y="5692239"/>
                  <a:pt x="4294041" y="5672236"/>
                  <a:pt x="4298936" y="5652654"/>
                </a:cubicBezTo>
                <a:cubicBezTo>
                  <a:pt x="4301972" y="5640510"/>
                  <a:pt x="4307776" y="5629172"/>
                  <a:pt x="4310812" y="5617028"/>
                </a:cubicBezTo>
                <a:cubicBezTo>
                  <a:pt x="4315707" y="5597446"/>
                  <a:pt x="4317792" y="5577233"/>
                  <a:pt x="4322687" y="5557651"/>
                </a:cubicBezTo>
                <a:cubicBezTo>
                  <a:pt x="4325723" y="5545507"/>
                  <a:pt x="4332107" y="5534300"/>
                  <a:pt x="4334562" y="5522025"/>
                </a:cubicBezTo>
                <a:cubicBezTo>
                  <a:pt x="4344006" y="5474804"/>
                  <a:pt x="4351503" y="5427194"/>
                  <a:pt x="4358313" y="5379522"/>
                </a:cubicBezTo>
                <a:cubicBezTo>
                  <a:pt x="4365724" y="5327642"/>
                  <a:pt x="4376951" y="5252520"/>
                  <a:pt x="4382064" y="5201392"/>
                </a:cubicBezTo>
                <a:cubicBezTo>
                  <a:pt x="4386807" y="5153963"/>
                  <a:pt x="4388370" y="5106228"/>
                  <a:pt x="4393939" y="5058888"/>
                </a:cubicBezTo>
                <a:cubicBezTo>
                  <a:pt x="4396297" y="5038842"/>
                  <a:pt x="4402203" y="5019370"/>
                  <a:pt x="4405814" y="4999511"/>
                </a:cubicBezTo>
                <a:cubicBezTo>
                  <a:pt x="4410121" y="4975821"/>
                  <a:pt x="4412467" y="4951764"/>
                  <a:pt x="4417690" y="4928259"/>
                </a:cubicBezTo>
                <a:cubicBezTo>
                  <a:pt x="4420405" y="4916039"/>
                  <a:pt x="4426850" y="4904853"/>
                  <a:pt x="4429565" y="4892633"/>
                </a:cubicBezTo>
                <a:cubicBezTo>
                  <a:pt x="4434788" y="4869128"/>
                  <a:pt x="4436718" y="4844992"/>
                  <a:pt x="4441440" y="4821381"/>
                </a:cubicBezTo>
                <a:cubicBezTo>
                  <a:pt x="4469438" y="4681394"/>
                  <a:pt x="4435002" y="4902080"/>
                  <a:pt x="4465191" y="4690753"/>
                </a:cubicBezTo>
                <a:cubicBezTo>
                  <a:pt x="4469149" y="4635335"/>
                  <a:pt x="4473896" y="4579967"/>
                  <a:pt x="4477066" y="4524498"/>
                </a:cubicBezTo>
                <a:cubicBezTo>
                  <a:pt x="4481814" y="4441412"/>
                  <a:pt x="4482794" y="4358110"/>
                  <a:pt x="4488942" y="4275116"/>
                </a:cubicBezTo>
                <a:cubicBezTo>
                  <a:pt x="4490721" y="4251104"/>
                  <a:pt x="4497831" y="4227756"/>
                  <a:pt x="4500817" y="4203864"/>
                </a:cubicBezTo>
                <a:cubicBezTo>
                  <a:pt x="4505751" y="4164389"/>
                  <a:pt x="4507758" y="4124586"/>
                  <a:pt x="4512692" y="4085111"/>
                </a:cubicBezTo>
                <a:cubicBezTo>
                  <a:pt x="4517755" y="4044607"/>
                  <a:pt x="4528339" y="3995005"/>
                  <a:pt x="4536443" y="3954483"/>
                </a:cubicBezTo>
                <a:cubicBezTo>
                  <a:pt x="4542962" y="3817588"/>
                  <a:pt x="4547729" y="3675963"/>
                  <a:pt x="4560194" y="3538846"/>
                </a:cubicBezTo>
                <a:cubicBezTo>
                  <a:pt x="4563083" y="3507063"/>
                  <a:pt x="4568545" y="3475563"/>
                  <a:pt x="4572069" y="3443844"/>
                </a:cubicBezTo>
                <a:cubicBezTo>
                  <a:pt x="4576462" y="3404305"/>
                  <a:pt x="4578318" y="3364472"/>
                  <a:pt x="4583944" y="3325090"/>
                </a:cubicBezTo>
                <a:cubicBezTo>
                  <a:pt x="4586252" y="3308933"/>
                  <a:pt x="4592900" y="3293647"/>
                  <a:pt x="4595820" y="3277589"/>
                </a:cubicBezTo>
                <a:cubicBezTo>
                  <a:pt x="4605502" y="3224340"/>
                  <a:pt x="4613904" y="3138575"/>
                  <a:pt x="4619570" y="3087584"/>
                </a:cubicBezTo>
                <a:cubicBezTo>
                  <a:pt x="4615612" y="2798618"/>
                  <a:pt x="4614115" y="2509607"/>
                  <a:pt x="4607695" y="2220685"/>
                </a:cubicBezTo>
                <a:cubicBezTo>
                  <a:pt x="4606197" y="2153292"/>
                  <a:pt x="4596890" y="2086206"/>
                  <a:pt x="4595820" y="2018805"/>
                </a:cubicBezTo>
                <a:cubicBezTo>
                  <a:pt x="4588972" y="1587371"/>
                  <a:pt x="4591580" y="1155815"/>
                  <a:pt x="4583944" y="724394"/>
                </a:cubicBezTo>
                <a:cubicBezTo>
                  <a:pt x="4583655" y="708076"/>
                  <a:pt x="4575270" y="692897"/>
                  <a:pt x="4572069" y="676893"/>
                </a:cubicBezTo>
                <a:cubicBezTo>
                  <a:pt x="4567347" y="653282"/>
                  <a:pt x="4565417" y="629146"/>
                  <a:pt x="4560194" y="605641"/>
                </a:cubicBezTo>
                <a:cubicBezTo>
                  <a:pt x="4557478" y="593421"/>
                  <a:pt x="4551757" y="582051"/>
                  <a:pt x="4548318" y="570015"/>
                </a:cubicBezTo>
                <a:cubicBezTo>
                  <a:pt x="4543834" y="554322"/>
                  <a:pt x="4541133" y="538147"/>
                  <a:pt x="4536443" y="522514"/>
                </a:cubicBezTo>
                <a:cubicBezTo>
                  <a:pt x="4529249" y="498534"/>
                  <a:pt x="4520609" y="475013"/>
                  <a:pt x="4512692" y="451262"/>
                </a:cubicBezTo>
                <a:cubicBezTo>
                  <a:pt x="4508734" y="439387"/>
                  <a:pt x="4503853" y="427780"/>
                  <a:pt x="4500817" y="415636"/>
                </a:cubicBezTo>
                <a:cubicBezTo>
                  <a:pt x="4496859" y="399802"/>
                  <a:pt x="4495371" y="383136"/>
                  <a:pt x="4488942" y="368135"/>
                </a:cubicBezTo>
                <a:cubicBezTo>
                  <a:pt x="4483320" y="355017"/>
                  <a:pt x="4473108" y="344384"/>
                  <a:pt x="4465191" y="332509"/>
                </a:cubicBezTo>
                <a:cubicBezTo>
                  <a:pt x="4444289" y="269802"/>
                  <a:pt x="4460260" y="307301"/>
                  <a:pt x="4405814" y="225631"/>
                </a:cubicBezTo>
                <a:cubicBezTo>
                  <a:pt x="4384701" y="193961"/>
                  <a:pt x="4378091" y="178999"/>
                  <a:pt x="4346438" y="154379"/>
                </a:cubicBezTo>
                <a:cubicBezTo>
                  <a:pt x="4323906" y="136854"/>
                  <a:pt x="4298937" y="122711"/>
                  <a:pt x="4275186" y="106877"/>
                </a:cubicBezTo>
                <a:cubicBezTo>
                  <a:pt x="4263311" y="98960"/>
                  <a:pt x="4253100" y="87641"/>
                  <a:pt x="4239560" y="83127"/>
                </a:cubicBezTo>
                <a:cubicBezTo>
                  <a:pt x="4227685" y="79168"/>
                  <a:pt x="4215130" y="76849"/>
                  <a:pt x="4203934" y="71251"/>
                </a:cubicBezTo>
                <a:cubicBezTo>
                  <a:pt x="4118256" y="28412"/>
                  <a:pt x="4224885" y="65381"/>
                  <a:pt x="4120807" y="23750"/>
                </a:cubicBezTo>
                <a:cubicBezTo>
                  <a:pt x="4097562" y="14452"/>
                  <a:pt x="4049555" y="0"/>
                  <a:pt x="4049555" y="0"/>
                </a:cubicBezTo>
                <a:lnTo>
                  <a:pt x="1947622" y="11875"/>
                </a:lnTo>
                <a:cubicBezTo>
                  <a:pt x="1913169" y="12247"/>
                  <a:pt x="1720628" y="44873"/>
                  <a:pt x="1710116" y="47501"/>
                </a:cubicBezTo>
                <a:cubicBezTo>
                  <a:pt x="1694282" y="51459"/>
                  <a:pt x="1678307" y="54892"/>
                  <a:pt x="1662614" y="59376"/>
                </a:cubicBezTo>
                <a:cubicBezTo>
                  <a:pt x="1650578" y="62815"/>
                  <a:pt x="1639498" y="70820"/>
                  <a:pt x="1626988" y="71251"/>
                </a:cubicBezTo>
                <a:cubicBezTo>
                  <a:pt x="1409367" y="78755"/>
                  <a:pt x="1191559" y="79168"/>
                  <a:pt x="973845" y="83127"/>
                </a:cubicBezTo>
                <a:lnTo>
                  <a:pt x="724464" y="95002"/>
                </a:lnTo>
                <a:cubicBezTo>
                  <a:pt x="687615" y="97379"/>
                  <a:pt x="539311" y="114255"/>
                  <a:pt x="498832" y="118753"/>
                </a:cubicBezTo>
                <a:cubicBezTo>
                  <a:pt x="469856" y="128412"/>
                  <a:pt x="450602" y="131358"/>
                  <a:pt x="427581" y="154379"/>
                </a:cubicBezTo>
                <a:cubicBezTo>
                  <a:pt x="417489" y="164471"/>
                  <a:pt x="415933" y="182441"/>
                  <a:pt x="403830" y="190005"/>
                </a:cubicBezTo>
                <a:cubicBezTo>
                  <a:pt x="382600" y="203274"/>
                  <a:pt x="356329" y="205838"/>
                  <a:pt x="332578" y="213755"/>
                </a:cubicBezTo>
                <a:cubicBezTo>
                  <a:pt x="298616" y="225076"/>
                  <a:pt x="286739" y="230049"/>
                  <a:pt x="249451" y="237506"/>
                </a:cubicBezTo>
                <a:cubicBezTo>
                  <a:pt x="245569" y="238282"/>
                  <a:pt x="219763" y="237506"/>
                  <a:pt x="213825" y="23750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A1F68C-C35C-4821-8F37-E0B0E2BC2E87}"/>
              </a:ext>
            </a:extLst>
          </p:cNvPr>
          <p:cNvGrpSpPr>
            <a:grpSpLocks noChangeAspect="1"/>
          </p:cNvGrpSpPr>
          <p:nvPr/>
        </p:nvGrpSpPr>
        <p:grpSpPr>
          <a:xfrm>
            <a:off x="3105333" y="2211464"/>
            <a:ext cx="3542933" cy="4194109"/>
            <a:chOff x="2238499" y="644886"/>
            <a:chExt cx="5276602" cy="624641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323800F-E169-4814-A444-016B10E01AA9}"/>
                </a:ext>
              </a:extLst>
            </p:cNvPr>
            <p:cNvSpPr/>
            <p:nvPr/>
          </p:nvSpPr>
          <p:spPr>
            <a:xfrm>
              <a:off x="2238499" y="644886"/>
              <a:ext cx="5276602" cy="62464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03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4B19101-D8FC-4F3C-BA62-F90B0D9218D5}"/>
                </a:ext>
              </a:extLst>
            </p:cNvPr>
            <p:cNvSpPr/>
            <p:nvPr/>
          </p:nvSpPr>
          <p:spPr>
            <a:xfrm>
              <a:off x="2961736" y="5624741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203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2CF8406-DB92-4F85-A13C-2F1FE116C783}"/>
                </a:ext>
              </a:extLst>
            </p:cNvPr>
            <p:cNvSpPr/>
            <p:nvPr/>
          </p:nvSpPr>
          <p:spPr>
            <a:xfrm>
              <a:off x="2542344" y="1585511"/>
              <a:ext cx="4668905" cy="3203368"/>
            </a:xfrm>
            <a:prstGeom prst="roundRect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203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D0F3A8E-95AF-42CA-8AD3-F6B7D980A2B1}"/>
                </a:ext>
              </a:extLst>
            </p:cNvPr>
            <p:cNvSpPr/>
            <p:nvPr/>
          </p:nvSpPr>
          <p:spPr>
            <a:xfrm>
              <a:off x="3442775" y="966909"/>
              <a:ext cx="2868044" cy="296579"/>
            </a:xfrm>
            <a:prstGeom prst="roundRect">
              <a:avLst>
                <a:gd name="adj" fmla="val 50000"/>
              </a:avLst>
            </a:prstGeom>
            <a:solidFill>
              <a:srgbClr val="BA0000"/>
            </a:solidFill>
            <a:ln>
              <a:noFill/>
            </a:ln>
            <a:effectLst>
              <a:innerShdw blurRad="63500" dist="203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9008C6-A71A-47B8-B1F4-59FA24D02368}"/>
                </a:ext>
              </a:extLst>
            </p:cNvPr>
            <p:cNvSpPr/>
            <p:nvPr/>
          </p:nvSpPr>
          <p:spPr>
            <a:xfrm>
              <a:off x="5891865" y="5628904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2032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CC0F567-A78B-4A5B-B2B0-ED18B55DF29B}"/>
              </a:ext>
            </a:extLst>
          </p:cNvPr>
          <p:cNvGrpSpPr>
            <a:grpSpLocks noChangeAspect="1"/>
          </p:cNvGrpSpPr>
          <p:nvPr/>
        </p:nvGrpSpPr>
        <p:grpSpPr>
          <a:xfrm>
            <a:off x="4536944" y="3137458"/>
            <a:ext cx="679711" cy="1630764"/>
            <a:chOff x="4323741" y="1889092"/>
            <a:chExt cx="1106109" cy="2653780"/>
          </a:xfrm>
          <a:effectLst>
            <a:outerShdw blurRad="50800" dist="203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BF9740A-3099-4F51-A30E-AD54A1ECB829}"/>
                </a:ext>
              </a:extLst>
            </p:cNvPr>
            <p:cNvSpPr/>
            <p:nvPr/>
          </p:nvSpPr>
          <p:spPr>
            <a:xfrm>
              <a:off x="4516795" y="3822872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Flowchart: Manual Operation 31">
              <a:extLst>
                <a:ext uri="{FF2B5EF4-FFF2-40B4-BE49-F238E27FC236}">
                  <a16:creationId xmlns:a16="http://schemas.microsoft.com/office/drawing/2014/main" id="{D00DED88-7AA5-4045-AFFD-D553AFA5210F}"/>
                </a:ext>
              </a:extLst>
            </p:cNvPr>
            <p:cNvSpPr/>
            <p:nvPr/>
          </p:nvSpPr>
          <p:spPr>
            <a:xfrm>
              <a:off x="4323741" y="1889092"/>
              <a:ext cx="1106109" cy="1717992"/>
            </a:xfrm>
            <a:prstGeom prst="flowChartManualOperat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0B8BEA3-97F3-495E-AEAE-35024F0E3897}"/>
              </a:ext>
            </a:extLst>
          </p:cNvPr>
          <p:cNvGrpSpPr>
            <a:grpSpLocks noChangeAspect="1"/>
          </p:cNvGrpSpPr>
          <p:nvPr/>
        </p:nvGrpSpPr>
        <p:grpSpPr>
          <a:xfrm>
            <a:off x="3525415" y="6586356"/>
            <a:ext cx="2702763" cy="1194316"/>
            <a:chOff x="2919676" y="7379058"/>
            <a:chExt cx="3914249" cy="1974710"/>
          </a:xfrm>
          <a:effectLst>
            <a:outerShdw blurRad="50800" dist="2032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BE59A0D-FC1A-462A-9AB4-D75EE277CF2B}"/>
                </a:ext>
              </a:extLst>
            </p:cNvPr>
            <p:cNvGrpSpPr/>
            <p:nvPr/>
          </p:nvGrpSpPr>
          <p:grpSpPr>
            <a:xfrm>
              <a:off x="2919676" y="7379058"/>
              <a:ext cx="3914249" cy="1974710"/>
              <a:chOff x="2919676" y="7379058"/>
              <a:chExt cx="3914249" cy="1974710"/>
            </a:xfrm>
            <a:solidFill>
              <a:schemeClr val="bg1"/>
            </a:solidFill>
          </p:grpSpPr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75295E6C-B9E0-4DE0-A6D9-C723CFF6EA53}"/>
                  </a:ext>
                </a:extLst>
              </p:cNvPr>
              <p:cNvSpPr/>
              <p:nvPr/>
            </p:nvSpPr>
            <p:spPr>
              <a:xfrm>
                <a:off x="2919676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64406FA2-7F7C-4BCC-939A-740EA0A1C4DF}"/>
                  </a:ext>
                </a:extLst>
              </p:cNvPr>
              <p:cNvSpPr/>
              <p:nvPr/>
            </p:nvSpPr>
            <p:spPr>
              <a:xfrm flipH="1">
                <a:off x="5753492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18D4B92-E2FB-490D-86A3-F7CA7340E9C8}"/>
                </a:ext>
              </a:extLst>
            </p:cNvPr>
            <p:cNvSpPr/>
            <p:nvPr/>
          </p:nvSpPr>
          <p:spPr>
            <a:xfrm>
              <a:off x="3459892" y="8681203"/>
              <a:ext cx="2833816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F28C595-3C9E-44AB-AE40-F6775DF3E677}"/>
                </a:ext>
              </a:extLst>
            </p:cNvPr>
            <p:cNvSpPr/>
            <p:nvPr/>
          </p:nvSpPr>
          <p:spPr>
            <a:xfrm>
              <a:off x="3727859" y="7625813"/>
              <a:ext cx="2297877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65854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34EC4AF-3426-484E-AD3C-F3C876C74CB4}"/>
              </a:ext>
            </a:extLst>
          </p:cNvPr>
          <p:cNvSpPr/>
          <p:nvPr/>
        </p:nvSpPr>
        <p:spPr>
          <a:xfrm>
            <a:off x="0" y="1"/>
            <a:ext cx="975360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EC49DB-BC05-4F43-8BA8-EC023B8022A4}"/>
              </a:ext>
            </a:extLst>
          </p:cNvPr>
          <p:cNvSpPr/>
          <p:nvPr/>
        </p:nvSpPr>
        <p:spPr>
          <a:xfrm>
            <a:off x="0" y="0"/>
            <a:ext cx="9753600" cy="9753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3F2CE2-666F-47F2-982C-F75937CD0430}"/>
              </a:ext>
            </a:extLst>
          </p:cNvPr>
          <p:cNvGrpSpPr/>
          <p:nvPr/>
        </p:nvGrpSpPr>
        <p:grpSpPr>
          <a:xfrm>
            <a:off x="2919676" y="7379058"/>
            <a:ext cx="3914249" cy="1729656"/>
            <a:chOff x="2919676" y="7379058"/>
            <a:chExt cx="3914249" cy="19747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A4C0F94-22AB-4D53-AC00-9C6308199D6A}"/>
                </a:ext>
              </a:extLst>
            </p:cNvPr>
            <p:cNvGrpSpPr/>
            <p:nvPr/>
          </p:nvGrpSpPr>
          <p:grpSpPr>
            <a:xfrm>
              <a:off x="2919676" y="7379058"/>
              <a:ext cx="3914249" cy="1974710"/>
              <a:chOff x="2919676" y="7379058"/>
              <a:chExt cx="3914249" cy="1974710"/>
            </a:xfrm>
            <a:solidFill>
              <a:schemeClr val="bg1"/>
            </a:solidFill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A6522555-FD81-428A-971D-A07CCE69D83C}"/>
                  </a:ext>
                </a:extLst>
              </p:cNvPr>
              <p:cNvSpPr/>
              <p:nvPr/>
            </p:nvSpPr>
            <p:spPr>
              <a:xfrm>
                <a:off x="2919676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6D81DA58-D651-41AC-8967-AD5651031F3E}"/>
                  </a:ext>
                </a:extLst>
              </p:cNvPr>
              <p:cNvSpPr/>
              <p:nvPr/>
            </p:nvSpPr>
            <p:spPr>
              <a:xfrm flipH="1">
                <a:off x="5753492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7905F-D47A-4ACD-8937-17778FDBC2A1}"/>
                </a:ext>
              </a:extLst>
            </p:cNvPr>
            <p:cNvSpPr/>
            <p:nvPr/>
          </p:nvSpPr>
          <p:spPr>
            <a:xfrm>
              <a:off x="3459892" y="8681203"/>
              <a:ext cx="2833816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90CBEA-19BD-4663-B267-FAB1A28358A2}"/>
                </a:ext>
              </a:extLst>
            </p:cNvPr>
            <p:cNvSpPr/>
            <p:nvPr/>
          </p:nvSpPr>
          <p:spPr>
            <a:xfrm>
              <a:off x="3727859" y="7625813"/>
              <a:ext cx="2297877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A26F41-DDDC-47BF-93F4-0AC5EF5585AD}"/>
              </a:ext>
            </a:extLst>
          </p:cNvPr>
          <p:cNvGrpSpPr/>
          <p:nvPr/>
        </p:nvGrpSpPr>
        <p:grpSpPr>
          <a:xfrm>
            <a:off x="2238499" y="644886"/>
            <a:ext cx="5276602" cy="6246419"/>
            <a:chOff x="2238499" y="644886"/>
            <a:chExt cx="5276602" cy="624641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196823-8B17-4D5D-A1D5-0A073DEF583A}"/>
                </a:ext>
              </a:extLst>
            </p:cNvPr>
            <p:cNvSpPr/>
            <p:nvPr/>
          </p:nvSpPr>
          <p:spPr>
            <a:xfrm>
              <a:off x="2238499" y="644886"/>
              <a:ext cx="5276602" cy="62464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AFC3DC-5867-4A07-A7C9-EDE8D8A1533F}"/>
                </a:ext>
              </a:extLst>
            </p:cNvPr>
            <p:cNvSpPr/>
            <p:nvPr/>
          </p:nvSpPr>
          <p:spPr>
            <a:xfrm>
              <a:off x="2961736" y="5624741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854F78F-E1FA-4700-A490-01C7F5E95648}"/>
                </a:ext>
              </a:extLst>
            </p:cNvPr>
            <p:cNvSpPr/>
            <p:nvPr/>
          </p:nvSpPr>
          <p:spPr>
            <a:xfrm>
              <a:off x="2542344" y="1585511"/>
              <a:ext cx="4668905" cy="3203368"/>
            </a:xfrm>
            <a:prstGeom prst="roundRect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3BAC741-DFDE-4DD1-B71B-D7832575841B}"/>
                </a:ext>
              </a:extLst>
            </p:cNvPr>
            <p:cNvSpPr/>
            <p:nvPr/>
          </p:nvSpPr>
          <p:spPr>
            <a:xfrm>
              <a:off x="3442775" y="966909"/>
              <a:ext cx="2868044" cy="296579"/>
            </a:xfrm>
            <a:prstGeom prst="roundRect">
              <a:avLst>
                <a:gd name="adj" fmla="val 50000"/>
              </a:avLst>
            </a:prstGeom>
            <a:solidFill>
              <a:srgbClr val="BA000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7158109-29BD-46FC-B175-533FEDA66928}"/>
                </a:ext>
              </a:extLst>
            </p:cNvPr>
            <p:cNvSpPr/>
            <p:nvPr/>
          </p:nvSpPr>
          <p:spPr>
            <a:xfrm>
              <a:off x="5891865" y="5628904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ABBB38-B682-4B80-97C9-A4246C239BDD}"/>
              </a:ext>
            </a:extLst>
          </p:cNvPr>
          <p:cNvGrpSpPr/>
          <p:nvPr/>
        </p:nvGrpSpPr>
        <p:grpSpPr>
          <a:xfrm>
            <a:off x="4323741" y="1859422"/>
            <a:ext cx="1106109" cy="2653780"/>
            <a:chOff x="4323741" y="1889092"/>
            <a:chExt cx="1106109" cy="26537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0B30B8-C785-4A95-BF88-08CB0073E20A}"/>
                </a:ext>
              </a:extLst>
            </p:cNvPr>
            <p:cNvSpPr/>
            <p:nvPr/>
          </p:nvSpPr>
          <p:spPr>
            <a:xfrm>
              <a:off x="4516795" y="3822872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BE9277C3-C1CF-4564-A70C-533F13FCC550}"/>
                </a:ext>
              </a:extLst>
            </p:cNvPr>
            <p:cNvSpPr/>
            <p:nvPr/>
          </p:nvSpPr>
          <p:spPr>
            <a:xfrm>
              <a:off x="4323741" y="1889092"/>
              <a:ext cx="1106109" cy="1717992"/>
            </a:xfrm>
            <a:prstGeom prst="flowChartManualOperat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85681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34EC4AF-3426-484E-AD3C-F3C876C74CB4}"/>
              </a:ext>
            </a:extLst>
          </p:cNvPr>
          <p:cNvSpPr/>
          <p:nvPr/>
        </p:nvSpPr>
        <p:spPr>
          <a:xfrm>
            <a:off x="0" y="1"/>
            <a:ext cx="975360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9DBC71D-4C5A-4C92-A5BF-6C629CB61749}"/>
              </a:ext>
            </a:extLst>
          </p:cNvPr>
          <p:cNvSpPr/>
          <p:nvPr/>
        </p:nvSpPr>
        <p:spPr>
          <a:xfrm>
            <a:off x="0" y="17007"/>
            <a:ext cx="9753599" cy="9736592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3F2CE2-666F-47F2-982C-F75937CD0430}"/>
              </a:ext>
            </a:extLst>
          </p:cNvPr>
          <p:cNvGrpSpPr/>
          <p:nvPr/>
        </p:nvGrpSpPr>
        <p:grpSpPr>
          <a:xfrm>
            <a:off x="2919676" y="7379058"/>
            <a:ext cx="3914249" cy="1729656"/>
            <a:chOff x="2919676" y="7379058"/>
            <a:chExt cx="3914249" cy="19747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A4C0F94-22AB-4D53-AC00-9C6308199D6A}"/>
                </a:ext>
              </a:extLst>
            </p:cNvPr>
            <p:cNvGrpSpPr/>
            <p:nvPr/>
          </p:nvGrpSpPr>
          <p:grpSpPr>
            <a:xfrm>
              <a:off x="2919676" y="7379058"/>
              <a:ext cx="3914249" cy="1974710"/>
              <a:chOff x="2919676" y="7379058"/>
              <a:chExt cx="3914249" cy="1974710"/>
            </a:xfrm>
            <a:solidFill>
              <a:schemeClr val="bg1"/>
            </a:solidFill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A6522555-FD81-428A-971D-A07CCE69D83C}"/>
                  </a:ext>
                </a:extLst>
              </p:cNvPr>
              <p:cNvSpPr/>
              <p:nvPr/>
            </p:nvSpPr>
            <p:spPr>
              <a:xfrm>
                <a:off x="2919676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6D81DA58-D651-41AC-8967-AD5651031F3E}"/>
                  </a:ext>
                </a:extLst>
              </p:cNvPr>
              <p:cNvSpPr/>
              <p:nvPr/>
            </p:nvSpPr>
            <p:spPr>
              <a:xfrm flipH="1">
                <a:off x="5753492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7905F-D47A-4ACD-8937-17778FDBC2A1}"/>
                </a:ext>
              </a:extLst>
            </p:cNvPr>
            <p:cNvSpPr/>
            <p:nvPr/>
          </p:nvSpPr>
          <p:spPr>
            <a:xfrm>
              <a:off x="3459892" y="8681203"/>
              <a:ext cx="2833816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90CBEA-19BD-4663-B267-FAB1A28358A2}"/>
                </a:ext>
              </a:extLst>
            </p:cNvPr>
            <p:cNvSpPr/>
            <p:nvPr/>
          </p:nvSpPr>
          <p:spPr>
            <a:xfrm>
              <a:off x="3727859" y="7625813"/>
              <a:ext cx="2297877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A26F41-DDDC-47BF-93F4-0AC5EF5585AD}"/>
              </a:ext>
            </a:extLst>
          </p:cNvPr>
          <p:cNvGrpSpPr/>
          <p:nvPr/>
        </p:nvGrpSpPr>
        <p:grpSpPr>
          <a:xfrm>
            <a:off x="2238499" y="644886"/>
            <a:ext cx="5276602" cy="6246419"/>
            <a:chOff x="2238499" y="644886"/>
            <a:chExt cx="5276602" cy="624641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196823-8B17-4D5D-A1D5-0A073DEF583A}"/>
                </a:ext>
              </a:extLst>
            </p:cNvPr>
            <p:cNvSpPr/>
            <p:nvPr/>
          </p:nvSpPr>
          <p:spPr>
            <a:xfrm>
              <a:off x="2238499" y="644886"/>
              <a:ext cx="5276602" cy="62464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AFC3DC-5867-4A07-A7C9-EDE8D8A1533F}"/>
                </a:ext>
              </a:extLst>
            </p:cNvPr>
            <p:cNvSpPr/>
            <p:nvPr/>
          </p:nvSpPr>
          <p:spPr>
            <a:xfrm>
              <a:off x="2961736" y="5624741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854F78F-E1FA-4700-A490-01C7F5E95648}"/>
                </a:ext>
              </a:extLst>
            </p:cNvPr>
            <p:cNvSpPr/>
            <p:nvPr/>
          </p:nvSpPr>
          <p:spPr>
            <a:xfrm>
              <a:off x="2542344" y="1585511"/>
              <a:ext cx="4668905" cy="3203368"/>
            </a:xfrm>
            <a:prstGeom prst="roundRect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3BAC741-DFDE-4DD1-B71B-D7832575841B}"/>
                </a:ext>
              </a:extLst>
            </p:cNvPr>
            <p:cNvSpPr/>
            <p:nvPr/>
          </p:nvSpPr>
          <p:spPr>
            <a:xfrm>
              <a:off x="3442775" y="966909"/>
              <a:ext cx="2868044" cy="296579"/>
            </a:xfrm>
            <a:prstGeom prst="roundRect">
              <a:avLst>
                <a:gd name="adj" fmla="val 50000"/>
              </a:avLst>
            </a:prstGeom>
            <a:solidFill>
              <a:srgbClr val="BA000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7158109-29BD-46FC-B175-533FEDA66928}"/>
                </a:ext>
              </a:extLst>
            </p:cNvPr>
            <p:cNvSpPr/>
            <p:nvPr/>
          </p:nvSpPr>
          <p:spPr>
            <a:xfrm>
              <a:off x="5891865" y="5628904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ABBB38-B682-4B80-97C9-A4246C239BDD}"/>
              </a:ext>
            </a:extLst>
          </p:cNvPr>
          <p:cNvGrpSpPr/>
          <p:nvPr/>
        </p:nvGrpSpPr>
        <p:grpSpPr>
          <a:xfrm>
            <a:off x="4323741" y="1859422"/>
            <a:ext cx="1106109" cy="2653780"/>
            <a:chOff x="4323741" y="1889092"/>
            <a:chExt cx="1106109" cy="26537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0B30B8-C785-4A95-BF88-08CB0073E20A}"/>
                </a:ext>
              </a:extLst>
            </p:cNvPr>
            <p:cNvSpPr/>
            <p:nvPr/>
          </p:nvSpPr>
          <p:spPr>
            <a:xfrm>
              <a:off x="4516795" y="3822872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BE9277C3-C1CF-4564-A70C-533F13FCC550}"/>
                </a:ext>
              </a:extLst>
            </p:cNvPr>
            <p:cNvSpPr/>
            <p:nvPr/>
          </p:nvSpPr>
          <p:spPr>
            <a:xfrm>
              <a:off x="4323741" y="1889092"/>
              <a:ext cx="1106109" cy="1717992"/>
            </a:xfrm>
            <a:prstGeom prst="flowChartManualOperat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76997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34EC4AF-3426-484E-AD3C-F3C876C74CB4}"/>
              </a:ext>
            </a:extLst>
          </p:cNvPr>
          <p:cNvSpPr/>
          <p:nvPr/>
        </p:nvSpPr>
        <p:spPr>
          <a:xfrm>
            <a:off x="0" y="1"/>
            <a:ext cx="975360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BCE035C-6492-45C5-BE17-4890F27C48BD}"/>
              </a:ext>
            </a:extLst>
          </p:cNvPr>
          <p:cNvSpPr/>
          <p:nvPr/>
        </p:nvSpPr>
        <p:spPr>
          <a:xfrm>
            <a:off x="2873829" y="7243948"/>
            <a:ext cx="4227615" cy="2112322"/>
          </a:xfrm>
          <a:custGeom>
            <a:avLst/>
            <a:gdLst>
              <a:gd name="connsiteX0" fmla="*/ 593766 w 4227615"/>
              <a:gd name="connsiteY0" fmla="*/ 35626 h 2112322"/>
              <a:gd name="connsiteX1" fmla="*/ 593766 w 4227615"/>
              <a:gd name="connsiteY1" fmla="*/ 35626 h 2112322"/>
              <a:gd name="connsiteX2" fmla="*/ 510639 w 4227615"/>
              <a:gd name="connsiteY2" fmla="*/ 95003 h 2112322"/>
              <a:gd name="connsiteX3" fmla="*/ 451262 w 4227615"/>
              <a:gd name="connsiteY3" fmla="*/ 154379 h 2112322"/>
              <a:gd name="connsiteX4" fmla="*/ 415636 w 4227615"/>
              <a:gd name="connsiteY4" fmla="*/ 261257 h 2112322"/>
              <a:gd name="connsiteX5" fmla="*/ 403761 w 4227615"/>
              <a:gd name="connsiteY5" fmla="*/ 296883 h 2112322"/>
              <a:gd name="connsiteX6" fmla="*/ 391885 w 4227615"/>
              <a:gd name="connsiteY6" fmla="*/ 380010 h 2112322"/>
              <a:gd name="connsiteX7" fmla="*/ 368135 w 4227615"/>
              <a:gd name="connsiteY7" fmla="*/ 451262 h 2112322"/>
              <a:gd name="connsiteX8" fmla="*/ 356259 w 4227615"/>
              <a:gd name="connsiteY8" fmla="*/ 498764 h 2112322"/>
              <a:gd name="connsiteX9" fmla="*/ 332509 w 4227615"/>
              <a:gd name="connsiteY9" fmla="*/ 570016 h 2112322"/>
              <a:gd name="connsiteX10" fmla="*/ 285007 w 4227615"/>
              <a:gd name="connsiteY10" fmla="*/ 712520 h 2112322"/>
              <a:gd name="connsiteX11" fmla="*/ 249381 w 4227615"/>
              <a:gd name="connsiteY11" fmla="*/ 819397 h 2112322"/>
              <a:gd name="connsiteX12" fmla="*/ 237506 w 4227615"/>
              <a:gd name="connsiteY12" fmla="*/ 855023 h 2112322"/>
              <a:gd name="connsiteX13" fmla="*/ 225631 w 4227615"/>
              <a:gd name="connsiteY13" fmla="*/ 890649 h 2112322"/>
              <a:gd name="connsiteX14" fmla="*/ 201880 w 4227615"/>
              <a:gd name="connsiteY14" fmla="*/ 926275 h 2112322"/>
              <a:gd name="connsiteX15" fmla="*/ 142503 w 4227615"/>
              <a:gd name="connsiteY15" fmla="*/ 1104405 h 2112322"/>
              <a:gd name="connsiteX16" fmla="*/ 130628 w 4227615"/>
              <a:gd name="connsiteY16" fmla="*/ 1140031 h 2112322"/>
              <a:gd name="connsiteX17" fmla="*/ 118753 w 4227615"/>
              <a:gd name="connsiteY17" fmla="*/ 1175657 h 2112322"/>
              <a:gd name="connsiteX18" fmla="*/ 95002 w 4227615"/>
              <a:gd name="connsiteY18" fmla="*/ 1282535 h 2112322"/>
              <a:gd name="connsiteX19" fmla="*/ 71252 w 4227615"/>
              <a:gd name="connsiteY19" fmla="*/ 1508166 h 2112322"/>
              <a:gd name="connsiteX20" fmla="*/ 59376 w 4227615"/>
              <a:gd name="connsiteY20" fmla="*/ 1555668 h 2112322"/>
              <a:gd name="connsiteX21" fmla="*/ 35626 w 4227615"/>
              <a:gd name="connsiteY21" fmla="*/ 1686296 h 2112322"/>
              <a:gd name="connsiteX22" fmla="*/ 23750 w 4227615"/>
              <a:gd name="connsiteY22" fmla="*/ 1721922 h 2112322"/>
              <a:gd name="connsiteX23" fmla="*/ 0 w 4227615"/>
              <a:gd name="connsiteY23" fmla="*/ 1828800 h 2112322"/>
              <a:gd name="connsiteX24" fmla="*/ 11875 w 4227615"/>
              <a:gd name="connsiteY24" fmla="*/ 2018805 h 2112322"/>
              <a:gd name="connsiteX25" fmla="*/ 35626 w 4227615"/>
              <a:gd name="connsiteY25" fmla="*/ 2054431 h 2112322"/>
              <a:gd name="connsiteX26" fmla="*/ 166254 w 4227615"/>
              <a:gd name="connsiteY26" fmla="*/ 2101933 h 2112322"/>
              <a:gd name="connsiteX27" fmla="*/ 403761 w 4227615"/>
              <a:gd name="connsiteY27" fmla="*/ 2090057 h 2112322"/>
              <a:gd name="connsiteX28" fmla="*/ 451262 w 4227615"/>
              <a:gd name="connsiteY28" fmla="*/ 2078182 h 2112322"/>
              <a:gd name="connsiteX29" fmla="*/ 570015 w 4227615"/>
              <a:gd name="connsiteY29" fmla="*/ 2066307 h 2112322"/>
              <a:gd name="connsiteX30" fmla="*/ 1021277 w 4227615"/>
              <a:gd name="connsiteY30" fmla="*/ 2042556 h 2112322"/>
              <a:gd name="connsiteX31" fmla="*/ 1282535 w 4227615"/>
              <a:gd name="connsiteY31" fmla="*/ 2006930 h 2112322"/>
              <a:gd name="connsiteX32" fmla="*/ 1353787 w 4227615"/>
              <a:gd name="connsiteY32" fmla="*/ 1995055 h 2112322"/>
              <a:gd name="connsiteX33" fmla="*/ 1769423 w 4227615"/>
              <a:gd name="connsiteY33" fmla="*/ 1983179 h 2112322"/>
              <a:gd name="connsiteX34" fmla="*/ 3111335 w 4227615"/>
              <a:gd name="connsiteY34" fmla="*/ 1995055 h 2112322"/>
              <a:gd name="connsiteX35" fmla="*/ 3206337 w 4227615"/>
              <a:gd name="connsiteY35" fmla="*/ 2018805 h 2112322"/>
              <a:gd name="connsiteX36" fmla="*/ 3313215 w 4227615"/>
              <a:gd name="connsiteY36" fmla="*/ 2042556 h 2112322"/>
              <a:gd name="connsiteX37" fmla="*/ 3396342 w 4227615"/>
              <a:gd name="connsiteY37" fmla="*/ 2054431 h 2112322"/>
              <a:gd name="connsiteX38" fmla="*/ 3764477 w 4227615"/>
              <a:gd name="connsiteY38" fmla="*/ 2078182 h 2112322"/>
              <a:gd name="connsiteX39" fmla="*/ 4215740 w 4227615"/>
              <a:gd name="connsiteY39" fmla="*/ 2030681 h 2112322"/>
              <a:gd name="connsiteX40" fmla="*/ 4227615 w 4227615"/>
              <a:gd name="connsiteY40" fmla="*/ 1995055 h 2112322"/>
              <a:gd name="connsiteX41" fmla="*/ 4215740 w 4227615"/>
              <a:gd name="connsiteY41" fmla="*/ 1852551 h 2112322"/>
              <a:gd name="connsiteX42" fmla="*/ 4180114 w 4227615"/>
              <a:gd name="connsiteY42" fmla="*/ 1721922 h 2112322"/>
              <a:gd name="connsiteX43" fmla="*/ 4156363 w 4227615"/>
              <a:gd name="connsiteY43" fmla="*/ 1626920 h 2112322"/>
              <a:gd name="connsiteX44" fmla="*/ 4132613 w 4227615"/>
              <a:gd name="connsiteY44" fmla="*/ 1543792 h 2112322"/>
              <a:gd name="connsiteX45" fmla="*/ 4120737 w 4227615"/>
              <a:gd name="connsiteY45" fmla="*/ 1460665 h 2112322"/>
              <a:gd name="connsiteX46" fmla="*/ 4096987 w 4227615"/>
              <a:gd name="connsiteY46" fmla="*/ 1389413 h 2112322"/>
              <a:gd name="connsiteX47" fmla="*/ 4061361 w 4227615"/>
              <a:gd name="connsiteY47" fmla="*/ 1282535 h 2112322"/>
              <a:gd name="connsiteX48" fmla="*/ 4025735 w 4227615"/>
              <a:gd name="connsiteY48" fmla="*/ 1175657 h 2112322"/>
              <a:gd name="connsiteX49" fmla="*/ 4013859 w 4227615"/>
              <a:gd name="connsiteY49" fmla="*/ 1140031 h 2112322"/>
              <a:gd name="connsiteX50" fmla="*/ 4001984 w 4227615"/>
              <a:gd name="connsiteY50" fmla="*/ 1068779 h 2112322"/>
              <a:gd name="connsiteX51" fmla="*/ 3978233 w 4227615"/>
              <a:gd name="connsiteY51" fmla="*/ 997527 h 2112322"/>
              <a:gd name="connsiteX52" fmla="*/ 3966358 w 4227615"/>
              <a:gd name="connsiteY52" fmla="*/ 961901 h 2112322"/>
              <a:gd name="connsiteX53" fmla="*/ 3930732 w 4227615"/>
              <a:gd name="connsiteY53" fmla="*/ 843148 h 2112322"/>
              <a:gd name="connsiteX54" fmla="*/ 3918857 w 4227615"/>
              <a:gd name="connsiteY54" fmla="*/ 807522 h 2112322"/>
              <a:gd name="connsiteX55" fmla="*/ 3895106 w 4227615"/>
              <a:gd name="connsiteY55" fmla="*/ 771896 h 2112322"/>
              <a:gd name="connsiteX56" fmla="*/ 3871355 w 4227615"/>
              <a:gd name="connsiteY56" fmla="*/ 700644 h 2112322"/>
              <a:gd name="connsiteX57" fmla="*/ 3859480 w 4227615"/>
              <a:gd name="connsiteY57" fmla="*/ 665018 h 2112322"/>
              <a:gd name="connsiteX58" fmla="*/ 3788228 w 4227615"/>
              <a:gd name="connsiteY58" fmla="*/ 558140 h 2112322"/>
              <a:gd name="connsiteX59" fmla="*/ 3764477 w 4227615"/>
              <a:gd name="connsiteY59" fmla="*/ 522514 h 2112322"/>
              <a:gd name="connsiteX60" fmla="*/ 3740727 w 4227615"/>
              <a:gd name="connsiteY60" fmla="*/ 486888 h 2112322"/>
              <a:gd name="connsiteX61" fmla="*/ 3705101 w 4227615"/>
              <a:gd name="connsiteY61" fmla="*/ 463138 h 2112322"/>
              <a:gd name="connsiteX62" fmla="*/ 3657600 w 4227615"/>
              <a:gd name="connsiteY62" fmla="*/ 403761 h 2112322"/>
              <a:gd name="connsiteX63" fmla="*/ 3645724 w 4227615"/>
              <a:gd name="connsiteY63" fmla="*/ 356260 h 2112322"/>
              <a:gd name="connsiteX64" fmla="*/ 3610098 w 4227615"/>
              <a:gd name="connsiteY64" fmla="*/ 285008 h 2112322"/>
              <a:gd name="connsiteX65" fmla="*/ 3550722 w 4227615"/>
              <a:gd name="connsiteY65" fmla="*/ 190005 h 2112322"/>
              <a:gd name="connsiteX66" fmla="*/ 3515096 w 4227615"/>
              <a:gd name="connsiteY66" fmla="*/ 118753 h 2112322"/>
              <a:gd name="connsiteX67" fmla="*/ 3443844 w 4227615"/>
              <a:gd name="connsiteY67" fmla="*/ 71252 h 2112322"/>
              <a:gd name="connsiteX68" fmla="*/ 3182587 w 4227615"/>
              <a:gd name="connsiteY68" fmla="*/ 47501 h 2112322"/>
              <a:gd name="connsiteX69" fmla="*/ 3063833 w 4227615"/>
              <a:gd name="connsiteY69" fmla="*/ 35626 h 2112322"/>
              <a:gd name="connsiteX70" fmla="*/ 1923802 w 4227615"/>
              <a:gd name="connsiteY70" fmla="*/ 11875 h 2112322"/>
              <a:gd name="connsiteX71" fmla="*/ 1567542 w 4227615"/>
              <a:gd name="connsiteY71" fmla="*/ 0 h 2112322"/>
              <a:gd name="connsiteX72" fmla="*/ 902524 w 4227615"/>
              <a:gd name="connsiteY72" fmla="*/ 11875 h 2112322"/>
              <a:gd name="connsiteX73" fmla="*/ 783771 w 4227615"/>
              <a:gd name="connsiteY73" fmla="*/ 35626 h 2112322"/>
              <a:gd name="connsiteX74" fmla="*/ 593766 w 4227615"/>
              <a:gd name="connsiteY74" fmla="*/ 35626 h 211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227615" h="2112322">
                <a:moveTo>
                  <a:pt x="593766" y="35626"/>
                </a:moveTo>
                <a:lnTo>
                  <a:pt x="593766" y="35626"/>
                </a:lnTo>
                <a:cubicBezTo>
                  <a:pt x="566057" y="55418"/>
                  <a:pt x="536090" y="72380"/>
                  <a:pt x="510639" y="95003"/>
                </a:cubicBezTo>
                <a:cubicBezTo>
                  <a:pt x="391896" y="200552"/>
                  <a:pt x="585837" y="64665"/>
                  <a:pt x="451262" y="154379"/>
                </a:cubicBezTo>
                <a:lnTo>
                  <a:pt x="415636" y="261257"/>
                </a:lnTo>
                <a:lnTo>
                  <a:pt x="403761" y="296883"/>
                </a:lnTo>
                <a:cubicBezTo>
                  <a:pt x="399802" y="324592"/>
                  <a:pt x="398179" y="352736"/>
                  <a:pt x="391885" y="380010"/>
                </a:cubicBezTo>
                <a:cubicBezTo>
                  <a:pt x="386256" y="404404"/>
                  <a:pt x="374207" y="426974"/>
                  <a:pt x="368135" y="451262"/>
                </a:cubicBezTo>
                <a:cubicBezTo>
                  <a:pt x="364176" y="467096"/>
                  <a:pt x="360949" y="483131"/>
                  <a:pt x="356259" y="498764"/>
                </a:cubicBezTo>
                <a:cubicBezTo>
                  <a:pt x="349065" y="522744"/>
                  <a:pt x="340426" y="546265"/>
                  <a:pt x="332509" y="570016"/>
                </a:cubicBezTo>
                <a:lnTo>
                  <a:pt x="285007" y="712520"/>
                </a:lnTo>
                <a:lnTo>
                  <a:pt x="249381" y="819397"/>
                </a:lnTo>
                <a:lnTo>
                  <a:pt x="237506" y="855023"/>
                </a:lnTo>
                <a:cubicBezTo>
                  <a:pt x="233548" y="866898"/>
                  <a:pt x="232575" y="880234"/>
                  <a:pt x="225631" y="890649"/>
                </a:cubicBezTo>
                <a:lnTo>
                  <a:pt x="201880" y="926275"/>
                </a:lnTo>
                <a:lnTo>
                  <a:pt x="142503" y="1104405"/>
                </a:lnTo>
                <a:lnTo>
                  <a:pt x="130628" y="1140031"/>
                </a:lnTo>
                <a:cubicBezTo>
                  <a:pt x="126670" y="1151906"/>
                  <a:pt x="121208" y="1163382"/>
                  <a:pt x="118753" y="1175657"/>
                </a:cubicBezTo>
                <a:cubicBezTo>
                  <a:pt x="103676" y="1251038"/>
                  <a:pt x="111772" y="1215452"/>
                  <a:pt x="95002" y="1282535"/>
                </a:cubicBezTo>
                <a:cubicBezTo>
                  <a:pt x="88119" y="1365133"/>
                  <a:pt x="85571" y="1429410"/>
                  <a:pt x="71252" y="1508166"/>
                </a:cubicBezTo>
                <a:cubicBezTo>
                  <a:pt x="68332" y="1524224"/>
                  <a:pt x="62577" y="1539664"/>
                  <a:pt x="59376" y="1555668"/>
                </a:cubicBezTo>
                <a:cubicBezTo>
                  <a:pt x="48789" y="1608603"/>
                  <a:pt x="48362" y="1635353"/>
                  <a:pt x="35626" y="1686296"/>
                </a:cubicBezTo>
                <a:cubicBezTo>
                  <a:pt x="32590" y="1698440"/>
                  <a:pt x="27189" y="1709886"/>
                  <a:pt x="23750" y="1721922"/>
                </a:cubicBezTo>
                <a:cubicBezTo>
                  <a:pt x="12571" y="1761049"/>
                  <a:pt x="8161" y="1787992"/>
                  <a:pt x="0" y="1828800"/>
                </a:cubicBezTo>
                <a:cubicBezTo>
                  <a:pt x="3958" y="1892135"/>
                  <a:pt x="1978" y="1956123"/>
                  <a:pt x="11875" y="2018805"/>
                </a:cubicBezTo>
                <a:cubicBezTo>
                  <a:pt x="14101" y="2032903"/>
                  <a:pt x="25534" y="2044339"/>
                  <a:pt x="35626" y="2054431"/>
                </a:cubicBezTo>
                <a:cubicBezTo>
                  <a:pt x="69629" y="2088434"/>
                  <a:pt x="122313" y="2093144"/>
                  <a:pt x="166254" y="2101933"/>
                </a:cubicBezTo>
                <a:cubicBezTo>
                  <a:pt x="245423" y="2097974"/>
                  <a:pt x="324767" y="2096640"/>
                  <a:pt x="403761" y="2090057"/>
                </a:cubicBezTo>
                <a:cubicBezTo>
                  <a:pt x="420026" y="2088702"/>
                  <a:pt x="435105" y="2080490"/>
                  <a:pt x="451262" y="2078182"/>
                </a:cubicBezTo>
                <a:cubicBezTo>
                  <a:pt x="490644" y="2072556"/>
                  <a:pt x="530371" y="2069611"/>
                  <a:pt x="570015" y="2066307"/>
                </a:cubicBezTo>
                <a:cubicBezTo>
                  <a:pt x="756534" y="2050763"/>
                  <a:pt x="808393" y="2051426"/>
                  <a:pt x="1021277" y="2042556"/>
                </a:cubicBezTo>
                <a:cubicBezTo>
                  <a:pt x="1107393" y="2031792"/>
                  <a:pt x="1197714" y="2021066"/>
                  <a:pt x="1282535" y="2006930"/>
                </a:cubicBezTo>
                <a:cubicBezTo>
                  <a:pt x="1306286" y="2002972"/>
                  <a:pt x="1329737" y="1996228"/>
                  <a:pt x="1353787" y="1995055"/>
                </a:cubicBezTo>
                <a:cubicBezTo>
                  <a:pt x="1492224" y="1988302"/>
                  <a:pt x="1630878" y="1987138"/>
                  <a:pt x="1769423" y="1983179"/>
                </a:cubicBezTo>
                <a:lnTo>
                  <a:pt x="3111335" y="1995055"/>
                </a:lnTo>
                <a:cubicBezTo>
                  <a:pt x="3143967" y="1995864"/>
                  <a:pt x="3174139" y="2013438"/>
                  <a:pt x="3206337" y="2018805"/>
                </a:cubicBezTo>
                <a:cubicBezTo>
                  <a:pt x="3739986" y="2107751"/>
                  <a:pt x="3020778" y="1984070"/>
                  <a:pt x="3313215" y="2042556"/>
                </a:cubicBezTo>
                <a:cubicBezTo>
                  <a:pt x="3340662" y="2048045"/>
                  <a:pt x="3368543" y="2051161"/>
                  <a:pt x="3396342" y="2054431"/>
                </a:cubicBezTo>
                <a:cubicBezTo>
                  <a:pt x="3547123" y="2072170"/>
                  <a:pt x="3581590" y="2069473"/>
                  <a:pt x="3764477" y="2078182"/>
                </a:cubicBezTo>
                <a:cubicBezTo>
                  <a:pt x="3945853" y="2073144"/>
                  <a:pt x="4138981" y="2184199"/>
                  <a:pt x="4215740" y="2030681"/>
                </a:cubicBezTo>
                <a:cubicBezTo>
                  <a:pt x="4221338" y="2019485"/>
                  <a:pt x="4223657" y="2006930"/>
                  <a:pt x="4227615" y="1995055"/>
                </a:cubicBezTo>
                <a:cubicBezTo>
                  <a:pt x="4223657" y="1947554"/>
                  <a:pt x="4221309" y="1899891"/>
                  <a:pt x="4215740" y="1852551"/>
                </a:cubicBezTo>
                <a:cubicBezTo>
                  <a:pt x="4201857" y="1734539"/>
                  <a:pt x="4206649" y="1854601"/>
                  <a:pt x="4180114" y="1721922"/>
                </a:cubicBezTo>
                <a:cubicBezTo>
                  <a:pt x="4155968" y="1601191"/>
                  <a:pt x="4180710" y="1712133"/>
                  <a:pt x="4156363" y="1626920"/>
                </a:cubicBezTo>
                <a:cubicBezTo>
                  <a:pt x="4126532" y="1522514"/>
                  <a:pt x="4161092" y="1629231"/>
                  <a:pt x="4132613" y="1543792"/>
                </a:cubicBezTo>
                <a:cubicBezTo>
                  <a:pt x="4128654" y="1516083"/>
                  <a:pt x="4127031" y="1487939"/>
                  <a:pt x="4120737" y="1460665"/>
                </a:cubicBezTo>
                <a:cubicBezTo>
                  <a:pt x="4115108" y="1436271"/>
                  <a:pt x="4104904" y="1413164"/>
                  <a:pt x="4096987" y="1389413"/>
                </a:cubicBezTo>
                <a:lnTo>
                  <a:pt x="4061361" y="1282535"/>
                </a:lnTo>
                <a:lnTo>
                  <a:pt x="4025735" y="1175657"/>
                </a:lnTo>
                <a:lnTo>
                  <a:pt x="4013859" y="1140031"/>
                </a:lnTo>
                <a:cubicBezTo>
                  <a:pt x="4009901" y="1116280"/>
                  <a:pt x="4007824" y="1092138"/>
                  <a:pt x="4001984" y="1068779"/>
                </a:cubicBezTo>
                <a:cubicBezTo>
                  <a:pt x="3995912" y="1044491"/>
                  <a:pt x="3986150" y="1021278"/>
                  <a:pt x="3978233" y="997527"/>
                </a:cubicBezTo>
                <a:cubicBezTo>
                  <a:pt x="3974275" y="985652"/>
                  <a:pt x="3969394" y="974045"/>
                  <a:pt x="3966358" y="961901"/>
                </a:cubicBezTo>
                <a:cubicBezTo>
                  <a:pt x="3948410" y="890109"/>
                  <a:pt x="3959645" y="929888"/>
                  <a:pt x="3930732" y="843148"/>
                </a:cubicBezTo>
                <a:cubicBezTo>
                  <a:pt x="3926774" y="831273"/>
                  <a:pt x="3925801" y="817937"/>
                  <a:pt x="3918857" y="807522"/>
                </a:cubicBezTo>
                <a:lnTo>
                  <a:pt x="3895106" y="771896"/>
                </a:lnTo>
                <a:lnTo>
                  <a:pt x="3871355" y="700644"/>
                </a:lnTo>
                <a:cubicBezTo>
                  <a:pt x="3867397" y="688769"/>
                  <a:pt x="3866424" y="675433"/>
                  <a:pt x="3859480" y="665018"/>
                </a:cubicBezTo>
                <a:lnTo>
                  <a:pt x="3788228" y="558140"/>
                </a:lnTo>
                <a:lnTo>
                  <a:pt x="3764477" y="522514"/>
                </a:lnTo>
                <a:cubicBezTo>
                  <a:pt x="3756560" y="510639"/>
                  <a:pt x="3752602" y="494805"/>
                  <a:pt x="3740727" y="486888"/>
                </a:cubicBezTo>
                <a:lnTo>
                  <a:pt x="3705101" y="463138"/>
                </a:lnTo>
                <a:cubicBezTo>
                  <a:pt x="3666282" y="346676"/>
                  <a:pt x="3729217" y="511185"/>
                  <a:pt x="3657600" y="403761"/>
                </a:cubicBezTo>
                <a:cubicBezTo>
                  <a:pt x="3648547" y="390181"/>
                  <a:pt x="3650208" y="371953"/>
                  <a:pt x="3645724" y="356260"/>
                </a:cubicBezTo>
                <a:cubicBezTo>
                  <a:pt x="3633432" y="313238"/>
                  <a:pt x="3636123" y="324044"/>
                  <a:pt x="3610098" y="285008"/>
                </a:cubicBezTo>
                <a:cubicBezTo>
                  <a:pt x="3581835" y="200216"/>
                  <a:pt x="3607179" y="227643"/>
                  <a:pt x="3550722" y="190005"/>
                </a:cubicBezTo>
                <a:cubicBezTo>
                  <a:pt x="3542251" y="164595"/>
                  <a:pt x="3536761" y="137710"/>
                  <a:pt x="3515096" y="118753"/>
                </a:cubicBezTo>
                <a:cubicBezTo>
                  <a:pt x="3493614" y="99956"/>
                  <a:pt x="3471536" y="78175"/>
                  <a:pt x="3443844" y="71252"/>
                </a:cubicBezTo>
                <a:cubicBezTo>
                  <a:pt x="3322434" y="40901"/>
                  <a:pt x="3433085" y="65394"/>
                  <a:pt x="3182587" y="47501"/>
                </a:cubicBezTo>
                <a:cubicBezTo>
                  <a:pt x="3142906" y="44667"/>
                  <a:pt x="3103578" y="37354"/>
                  <a:pt x="3063833" y="35626"/>
                </a:cubicBezTo>
                <a:cubicBezTo>
                  <a:pt x="2755941" y="22240"/>
                  <a:pt x="2183895" y="17655"/>
                  <a:pt x="1923802" y="11875"/>
                </a:cubicBezTo>
                <a:cubicBezTo>
                  <a:pt x="1805012" y="9235"/>
                  <a:pt x="1686295" y="3958"/>
                  <a:pt x="1567542" y="0"/>
                </a:cubicBezTo>
                <a:cubicBezTo>
                  <a:pt x="1345869" y="3958"/>
                  <a:pt x="1124003" y="1808"/>
                  <a:pt x="902524" y="11875"/>
                </a:cubicBezTo>
                <a:cubicBezTo>
                  <a:pt x="862197" y="13708"/>
                  <a:pt x="823355" y="27709"/>
                  <a:pt x="783771" y="35626"/>
                </a:cubicBezTo>
                <a:cubicBezTo>
                  <a:pt x="729032" y="46574"/>
                  <a:pt x="625433" y="35626"/>
                  <a:pt x="593766" y="3562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3BE009E-FBE4-4DDF-8E56-489DE69940D1}"/>
              </a:ext>
            </a:extLst>
          </p:cNvPr>
          <p:cNvSpPr/>
          <p:nvPr/>
        </p:nvSpPr>
        <p:spPr>
          <a:xfrm>
            <a:off x="1840675" y="510639"/>
            <a:ext cx="6190458" cy="6721434"/>
          </a:xfrm>
          <a:custGeom>
            <a:avLst/>
            <a:gdLst>
              <a:gd name="connsiteX0" fmla="*/ 5047013 w 6190458"/>
              <a:gd name="connsiteY0" fmla="*/ 47501 h 6721434"/>
              <a:gd name="connsiteX1" fmla="*/ 5047013 w 6190458"/>
              <a:gd name="connsiteY1" fmla="*/ 47501 h 6721434"/>
              <a:gd name="connsiteX2" fmla="*/ 5688281 w 6190458"/>
              <a:gd name="connsiteY2" fmla="*/ 190005 h 6721434"/>
              <a:gd name="connsiteX3" fmla="*/ 5747657 w 6190458"/>
              <a:gd name="connsiteY3" fmla="*/ 249382 h 6721434"/>
              <a:gd name="connsiteX4" fmla="*/ 5818909 w 6190458"/>
              <a:gd name="connsiteY4" fmla="*/ 296883 h 6721434"/>
              <a:gd name="connsiteX5" fmla="*/ 5866411 w 6190458"/>
              <a:gd name="connsiteY5" fmla="*/ 368135 h 6721434"/>
              <a:gd name="connsiteX6" fmla="*/ 5878286 w 6190458"/>
              <a:gd name="connsiteY6" fmla="*/ 403761 h 6721434"/>
              <a:gd name="connsiteX7" fmla="*/ 5902037 w 6190458"/>
              <a:gd name="connsiteY7" fmla="*/ 439387 h 6721434"/>
              <a:gd name="connsiteX8" fmla="*/ 5937663 w 6190458"/>
              <a:gd name="connsiteY8" fmla="*/ 546265 h 6721434"/>
              <a:gd name="connsiteX9" fmla="*/ 5949538 w 6190458"/>
              <a:gd name="connsiteY9" fmla="*/ 581891 h 6721434"/>
              <a:gd name="connsiteX10" fmla="*/ 5961413 w 6190458"/>
              <a:gd name="connsiteY10" fmla="*/ 617517 h 6721434"/>
              <a:gd name="connsiteX11" fmla="*/ 5985164 w 6190458"/>
              <a:gd name="connsiteY11" fmla="*/ 700644 h 6721434"/>
              <a:gd name="connsiteX12" fmla="*/ 5997039 w 6190458"/>
              <a:gd name="connsiteY12" fmla="*/ 795647 h 6721434"/>
              <a:gd name="connsiteX13" fmla="*/ 6008915 w 6190458"/>
              <a:gd name="connsiteY13" fmla="*/ 866899 h 6721434"/>
              <a:gd name="connsiteX14" fmla="*/ 6020790 w 6190458"/>
              <a:gd name="connsiteY14" fmla="*/ 997527 h 6721434"/>
              <a:gd name="connsiteX15" fmla="*/ 6032665 w 6190458"/>
              <a:gd name="connsiteY15" fmla="*/ 1377538 h 6721434"/>
              <a:gd name="connsiteX16" fmla="*/ 6044541 w 6190458"/>
              <a:gd name="connsiteY16" fmla="*/ 1484416 h 6721434"/>
              <a:gd name="connsiteX17" fmla="*/ 6056416 w 6190458"/>
              <a:gd name="connsiteY17" fmla="*/ 1603169 h 6721434"/>
              <a:gd name="connsiteX18" fmla="*/ 6080167 w 6190458"/>
              <a:gd name="connsiteY18" fmla="*/ 1781299 h 6721434"/>
              <a:gd name="connsiteX19" fmla="*/ 6103917 w 6190458"/>
              <a:gd name="connsiteY19" fmla="*/ 1923803 h 6721434"/>
              <a:gd name="connsiteX20" fmla="*/ 6115793 w 6190458"/>
              <a:gd name="connsiteY20" fmla="*/ 2090057 h 6721434"/>
              <a:gd name="connsiteX21" fmla="*/ 6139543 w 6190458"/>
              <a:gd name="connsiteY21" fmla="*/ 2208810 h 6721434"/>
              <a:gd name="connsiteX22" fmla="*/ 6163294 w 6190458"/>
              <a:gd name="connsiteY22" fmla="*/ 2327564 h 6721434"/>
              <a:gd name="connsiteX23" fmla="*/ 6163294 w 6190458"/>
              <a:gd name="connsiteY23" fmla="*/ 3705101 h 6721434"/>
              <a:gd name="connsiteX24" fmla="*/ 6151419 w 6190458"/>
              <a:gd name="connsiteY24" fmla="*/ 3776353 h 6721434"/>
              <a:gd name="connsiteX25" fmla="*/ 6139543 w 6190458"/>
              <a:gd name="connsiteY25" fmla="*/ 3871356 h 6721434"/>
              <a:gd name="connsiteX26" fmla="*/ 6115793 w 6190458"/>
              <a:gd name="connsiteY26" fmla="*/ 4037610 h 6721434"/>
              <a:gd name="connsiteX27" fmla="*/ 6127668 w 6190458"/>
              <a:gd name="connsiteY27" fmla="*/ 4536374 h 6721434"/>
              <a:gd name="connsiteX28" fmla="*/ 6151419 w 6190458"/>
              <a:gd name="connsiteY28" fmla="*/ 4726379 h 6721434"/>
              <a:gd name="connsiteX29" fmla="*/ 6139543 w 6190458"/>
              <a:gd name="connsiteY29" fmla="*/ 5225143 h 6721434"/>
              <a:gd name="connsiteX30" fmla="*/ 6115793 w 6190458"/>
              <a:gd name="connsiteY30" fmla="*/ 5355771 h 6721434"/>
              <a:gd name="connsiteX31" fmla="*/ 6103917 w 6190458"/>
              <a:gd name="connsiteY31" fmla="*/ 5450774 h 6721434"/>
              <a:gd name="connsiteX32" fmla="*/ 6080167 w 6190458"/>
              <a:gd name="connsiteY32" fmla="*/ 5522026 h 6721434"/>
              <a:gd name="connsiteX33" fmla="*/ 6068291 w 6190458"/>
              <a:gd name="connsiteY33" fmla="*/ 5581403 h 6721434"/>
              <a:gd name="connsiteX34" fmla="*/ 6044541 w 6190458"/>
              <a:gd name="connsiteY34" fmla="*/ 5652655 h 6721434"/>
              <a:gd name="connsiteX35" fmla="*/ 6020790 w 6190458"/>
              <a:gd name="connsiteY35" fmla="*/ 5723906 h 6721434"/>
              <a:gd name="connsiteX36" fmla="*/ 5997039 w 6190458"/>
              <a:gd name="connsiteY36" fmla="*/ 5807034 h 6721434"/>
              <a:gd name="connsiteX37" fmla="*/ 5985164 w 6190458"/>
              <a:gd name="connsiteY37" fmla="*/ 5890161 h 6721434"/>
              <a:gd name="connsiteX38" fmla="*/ 5961413 w 6190458"/>
              <a:gd name="connsiteY38" fmla="*/ 5961413 h 6721434"/>
              <a:gd name="connsiteX39" fmla="*/ 5949538 w 6190458"/>
              <a:gd name="connsiteY39" fmla="*/ 6068291 h 6721434"/>
              <a:gd name="connsiteX40" fmla="*/ 5937663 w 6190458"/>
              <a:gd name="connsiteY40" fmla="*/ 6115792 h 6721434"/>
              <a:gd name="connsiteX41" fmla="*/ 5925787 w 6190458"/>
              <a:gd name="connsiteY41" fmla="*/ 6175169 h 6721434"/>
              <a:gd name="connsiteX42" fmla="*/ 5913912 w 6190458"/>
              <a:gd name="connsiteY42" fmla="*/ 6210795 h 6721434"/>
              <a:gd name="connsiteX43" fmla="*/ 5878286 w 6190458"/>
              <a:gd name="connsiteY43" fmla="*/ 6341423 h 6721434"/>
              <a:gd name="connsiteX44" fmla="*/ 5854535 w 6190458"/>
              <a:gd name="connsiteY44" fmla="*/ 6412675 h 6721434"/>
              <a:gd name="connsiteX45" fmla="*/ 5795159 w 6190458"/>
              <a:gd name="connsiteY45" fmla="*/ 6483927 h 6721434"/>
              <a:gd name="connsiteX46" fmla="*/ 5771408 w 6190458"/>
              <a:gd name="connsiteY46" fmla="*/ 6519553 h 6721434"/>
              <a:gd name="connsiteX47" fmla="*/ 5700156 w 6190458"/>
              <a:gd name="connsiteY47" fmla="*/ 6567055 h 6721434"/>
              <a:gd name="connsiteX48" fmla="*/ 5628904 w 6190458"/>
              <a:gd name="connsiteY48" fmla="*/ 6614556 h 6721434"/>
              <a:gd name="connsiteX49" fmla="*/ 5593278 w 6190458"/>
              <a:gd name="connsiteY49" fmla="*/ 6638306 h 6721434"/>
              <a:gd name="connsiteX50" fmla="*/ 5557652 w 6190458"/>
              <a:gd name="connsiteY50" fmla="*/ 6662057 h 6721434"/>
              <a:gd name="connsiteX51" fmla="*/ 5486400 w 6190458"/>
              <a:gd name="connsiteY51" fmla="*/ 6685808 h 6721434"/>
              <a:gd name="connsiteX52" fmla="*/ 5438899 w 6190458"/>
              <a:gd name="connsiteY52" fmla="*/ 6697683 h 6721434"/>
              <a:gd name="connsiteX53" fmla="*/ 5130141 w 6190458"/>
              <a:gd name="connsiteY53" fmla="*/ 6721434 h 6721434"/>
              <a:gd name="connsiteX54" fmla="*/ 4298868 w 6190458"/>
              <a:gd name="connsiteY54" fmla="*/ 6709558 h 6721434"/>
              <a:gd name="connsiteX55" fmla="*/ 4191990 w 6190458"/>
              <a:gd name="connsiteY55" fmla="*/ 6697683 h 6721434"/>
              <a:gd name="connsiteX56" fmla="*/ 3669476 w 6190458"/>
              <a:gd name="connsiteY56" fmla="*/ 6673932 h 6721434"/>
              <a:gd name="connsiteX57" fmla="*/ 2244437 w 6190458"/>
              <a:gd name="connsiteY57" fmla="*/ 6638306 h 6721434"/>
              <a:gd name="connsiteX58" fmla="*/ 1923803 w 6190458"/>
              <a:gd name="connsiteY58" fmla="*/ 6614556 h 6721434"/>
              <a:gd name="connsiteX59" fmla="*/ 1840676 w 6190458"/>
              <a:gd name="connsiteY59" fmla="*/ 6602680 h 6721434"/>
              <a:gd name="connsiteX60" fmla="*/ 1092530 w 6190458"/>
              <a:gd name="connsiteY60" fmla="*/ 6590805 h 6721434"/>
              <a:gd name="connsiteX61" fmla="*/ 1045029 w 6190458"/>
              <a:gd name="connsiteY61" fmla="*/ 6578930 h 6721434"/>
              <a:gd name="connsiteX62" fmla="*/ 914400 w 6190458"/>
              <a:gd name="connsiteY62" fmla="*/ 6555179 h 6721434"/>
              <a:gd name="connsiteX63" fmla="*/ 819398 w 6190458"/>
              <a:gd name="connsiteY63" fmla="*/ 6543304 h 6721434"/>
              <a:gd name="connsiteX64" fmla="*/ 783772 w 6190458"/>
              <a:gd name="connsiteY64" fmla="*/ 6519553 h 6721434"/>
              <a:gd name="connsiteX65" fmla="*/ 748146 w 6190458"/>
              <a:gd name="connsiteY65" fmla="*/ 6507678 h 6721434"/>
              <a:gd name="connsiteX66" fmla="*/ 665019 w 6190458"/>
              <a:gd name="connsiteY66" fmla="*/ 6483927 h 6721434"/>
              <a:gd name="connsiteX67" fmla="*/ 593767 w 6190458"/>
              <a:gd name="connsiteY67" fmla="*/ 6424551 h 6721434"/>
              <a:gd name="connsiteX68" fmla="*/ 570016 w 6190458"/>
              <a:gd name="connsiteY68" fmla="*/ 6388925 h 6721434"/>
              <a:gd name="connsiteX69" fmla="*/ 534390 w 6190458"/>
              <a:gd name="connsiteY69" fmla="*/ 6365174 h 6721434"/>
              <a:gd name="connsiteX70" fmla="*/ 522515 w 6190458"/>
              <a:gd name="connsiteY70" fmla="*/ 6329548 h 6721434"/>
              <a:gd name="connsiteX71" fmla="*/ 486889 w 6190458"/>
              <a:gd name="connsiteY71" fmla="*/ 6293922 h 6721434"/>
              <a:gd name="connsiteX72" fmla="*/ 463138 w 6190458"/>
              <a:gd name="connsiteY72" fmla="*/ 6258296 h 6721434"/>
              <a:gd name="connsiteX73" fmla="*/ 439387 w 6190458"/>
              <a:gd name="connsiteY73" fmla="*/ 6187044 h 6721434"/>
              <a:gd name="connsiteX74" fmla="*/ 415637 w 6190458"/>
              <a:gd name="connsiteY74" fmla="*/ 6139543 h 6721434"/>
              <a:gd name="connsiteX75" fmla="*/ 403761 w 6190458"/>
              <a:gd name="connsiteY75" fmla="*/ 6092042 h 6721434"/>
              <a:gd name="connsiteX76" fmla="*/ 368135 w 6190458"/>
              <a:gd name="connsiteY76" fmla="*/ 6020790 h 6721434"/>
              <a:gd name="connsiteX77" fmla="*/ 356260 w 6190458"/>
              <a:gd name="connsiteY77" fmla="*/ 5973288 h 6721434"/>
              <a:gd name="connsiteX78" fmla="*/ 344385 w 6190458"/>
              <a:gd name="connsiteY78" fmla="*/ 5937662 h 6721434"/>
              <a:gd name="connsiteX79" fmla="*/ 320634 w 6190458"/>
              <a:gd name="connsiteY79" fmla="*/ 5842660 h 6721434"/>
              <a:gd name="connsiteX80" fmla="*/ 296883 w 6190458"/>
              <a:gd name="connsiteY80" fmla="*/ 5771408 h 6721434"/>
              <a:gd name="connsiteX81" fmla="*/ 261257 w 6190458"/>
              <a:gd name="connsiteY81" fmla="*/ 5688280 h 6721434"/>
              <a:gd name="connsiteX82" fmla="*/ 237507 w 6190458"/>
              <a:gd name="connsiteY82" fmla="*/ 5617029 h 6721434"/>
              <a:gd name="connsiteX83" fmla="*/ 201881 w 6190458"/>
              <a:gd name="connsiteY83" fmla="*/ 5474525 h 6721434"/>
              <a:gd name="connsiteX84" fmla="*/ 178130 w 6190458"/>
              <a:gd name="connsiteY84" fmla="*/ 5379522 h 6721434"/>
              <a:gd name="connsiteX85" fmla="*/ 130629 w 6190458"/>
              <a:gd name="connsiteY85" fmla="*/ 5237018 h 6721434"/>
              <a:gd name="connsiteX86" fmla="*/ 118754 w 6190458"/>
              <a:gd name="connsiteY86" fmla="*/ 5201392 h 6721434"/>
              <a:gd name="connsiteX87" fmla="*/ 95003 w 6190458"/>
              <a:gd name="connsiteY87" fmla="*/ 5035138 h 6721434"/>
              <a:gd name="connsiteX88" fmla="*/ 71252 w 6190458"/>
              <a:gd name="connsiteY88" fmla="*/ 4726379 h 6721434"/>
              <a:gd name="connsiteX89" fmla="*/ 59377 w 6190458"/>
              <a:gd name="connsiteY89" fmla="*/ 4643252 h 6721434"/>
              <a:gd name="connsiteX90" fmla="*/ 47502 w 6190458"/>
              <a:gd name="connsiteY90" fmla="*/ 4524499 h 6721434"/>
              <a:gd name="connsiteX91" fmla="*/ 23751 w 6190458"/>
              <a:gd name="connsiteY91" fmla="*/ 4346369 h 6721434"/>
              <a:gd name="connsiteX92" fmla="*/ 0 w 6190458"/>
              <a:gd name="connsiteY92" fmla="*/ 4120738 h 6721434"/>
              <a:gd name="connsiteX93" fmla="*/ 11876 w 6190458"/>
              <a:gd name="connsiteY93" fmla="*/ 3230088 h 6721434"/>
              <a:gd name="connsiteX94" fmla="*/ 23751 w 6190458"/>
              <a:gd name="connsiteY94" fmla="*/ 1769423 h 6721434"/>
              <a:gd name="connsiteX95" fmla="*/ 47502 w 6190458"/>
              <a:gd name="connsiteY95" fmla="*/ 1199408 h 6721434"/>
              <a:gd name="connsiteX96" fmla="*/ 83128 w 6190458"/>
              <a:gd name="connsiteY96" fmla="*/ 950026 h 6721434"/>
              <a:gd name="connsiteX97" fmla="*/ 95003 w 6190458"/>
              <a:gd name="connsiteY97" fmla="*/ 866899 h 6721434"/>
              <a:gd name="connsiteX98" fmla="*/ 130629 w 6190458"/>
              <a:gd name="connsiteY98" fmla="*/ 760021 h 6721434"/>
              <a:gd name="connsiteX99" fmla="*/ 166255 w 6190458"/>
              <a:gd name="connsiteY99" fmla="*/ 676893 h 6721434"/>
              <a:gd name="connsiteX100" fmla="*/ 190006 w 6190458"/>
              <a:gd name="connsiteY100" fmla="*/ 605642 h 6721434"/>
              <a:gd name="connsiteX101" fmla="*/ 201881 w 6190458"/>
              <a:gd name="connsiteY101" fmla="*/ 570016 h 6721434"/>
              <a:gd name="connsiteX102" fmla="*/ 249382 w 6190458"/>
              <a:gd name="connsiteY102" fmla="*/ 498764 h 6721434"/>
              <a:gd name="connsiteX103" fmla="*/ 285008 w 6190458"/>
              <a:gd name="connsiteY103" fmla="*/ 427512 h 6721434"/>
              <a:gd name="connsiteX104" fmla="*/ 320634 w 6190458"/>
              <a:gd name="connsiteY104" fmla="*/ 403761 h 6721434"/>
              <a:gd name="connsiteX105" fmla="*/ 403761 w 6190458"/>
              <a:gd name="connsiteY105" fmla="*/ 320634 h 6721434"/>
              <a:gd name="connsiteX106" fmla="*/ 475013 w 6190458"/>
              <a:gd name="connsiteY106" fmla="*/ 296883 h 6721434"/>
              <a:gd name="connsiteX107" fmla="*/ 510639 w 6190458"/>
              <a:gd name="connsiteY107" fmla="*/ 285008 h 6721434"/>
              <a:gd name="connsiteX108" fmla="*/ 617517 w 6190458"/>
              <a:gd name="connsiteY108" fmla="*/ 225631 h 6721434"/>
              <a:gd name="connsiteX109" fmla="*/ 688769 w 6190458"/>
              <a:gd name="connsiteY109" fmla="*/ 190005 h 6721434"/>
              <a:gd name="connsiteX110" fmla="*/ 724395 w 6190458"/>
              <a:gd name="connsiteY110" fmla="*/ 166255 h 6721434"/>
              <a:gd name="connsiteX111" fmla="*/ 783772 w 6190458"/>
              <a:gd name="connsiteY111" fmla="*/ 154379 h 6721434"/>
              <a:gd name="connsiteX112" fmla="*/ 819398 w 6190458"/>
              <a:gd name="connsiteY112" fmla="*/ 142504 h 6721434"/>
              <a:gd name="connsiteX113" fmla="*/ 855024 w 6190458"/>
              <a:gd name="connsiteY113" fmla="*/ 118753 h 6721434"/>
              <a:gd name="connsiteX114" fmla="*/ 926276 w 6190458"/>
              <a:gd name="connsiteY114" fmla="*/ 95003 h 6721434"/>
              <a:gd name="connsiteX115" fmla="*/ 961902 w 6190458"/>
              <a:gd name="connsiteY115" fmla="*/ 83127 h 6721434"/>
              <a:gd name="connsiteX116" fmla="*/ 1033154 w 6190458"/>
              <a:gd name="connsiteY116" fmla="*/ 59377 h 6721434"/>
              <a:gd name="connsiteX117" fmla="*/ 1068780 w 6190458"/>
              <a:gd name="connsiteY117" fmla="*/ 47501 h 6721434"/>
              <a:gd name="connsiteX118" fmla="*/ 1187533 w 6190458"/>
              <a:gd name="connsiteY118" fmla="*/ 35626 h 6721434"/>
              <a:gd name="connsiteX119" fmla="*/ 1365663 w 6190458"/>
              <a:gd name="connsiteY119" fmla="*/ 11875 h 6721434"/>
              <a:gd name="connsiteX120" fmla="*/ 1436915 w 6190458"/>
              <a:gd name="connsiteY120" fmla="*/ 0 h 6721434"/>
              <a:gd name="connsiteX121" fmla="*/ 4013860 w 6190458"/>
              <a:gd name="connsiteY121" fmla="*/ 0 h 6721434"/>
              <a:gd name="connsiteX122" fmla="*/ 4928260 w 6190458"/>
              <a:gd name="connsiteY122" fmla="*/ 11875 h 6721434"/>
              <a:gd name="connsiteX123" fmla="*/ 5011387 w 6190458"/>
              <a:gd name="connsiteY123" fmla="*/ 23751 h 6721434"/>
              <a:gd name="connsiteX124" fmla="*/ 5047013 w 6190458"/>
              <a:gd name="connsiteY124" fmla="*/ 35626 h 6721434"/>
              <a:gd name="connsiteX125" fmla="*/ 5118265 w 6190458"/>
              <a:gd name="connsiteY125" fmla="*/ 47501 h 6721434"/>
              <a:gd name="connsiteX126" fmla="*/ 5153891 w 6190458"/>
              <a:gd name="connsiteY126" fmla="*/ 71252 h 6721434"/>
              <a:gd name="connsiteX127" fmla="*/ 5225143 w 6190458"/>
              <a:gd name="connsiteY127" fmla="*/ 95003 h 6721434"/>
              <a:gd name="connsiteX128" fmla="*/ 5260769 w 6190458"/>
              <a:gd name="connsiteY128" fmla="*/ 130629 h 6721434"/>
              <a:gd name="connsiteX129" fmla="*/ 5248894 w 6190458"/>
              <a:gd name="connsiteY129" fmla="*/ 95003 h 6721434"/>
              <a:gd name="connsiteX130" fmla="*/ 5213268 w 6190458"/>
              <a:gd name="connsiteY130" fmla="*/ 71252 h 6721434"/>
              <a:gd name="connsiteX131" fmla="*/ 5142016 w 6190458"/>
              <a:gd name="connsiteY131" fmla="*/ 47501 h 6721434"/>
              <a:gd name="connsiteX132" fmla="*/ 5189517 w 6190458"/>
              <a:gd name="connsiteY132" fmla="*/ 71252 h 6721434"/>
              <a:gd name="connsiteX133" fmla="*/ 5296395 w 6190458"/>
              <a:gd name="connsiteY133" fmla="*/ 106878 h 6721434"/>
              <a:gd name="connsiteX134" fmla="*/ 5332021 w 6190458"/>
              <a:gd name="connsiteY134" fmla="*/ 118753 h 6721434"/>
              <a:gd name="connsiteX135" fmla="*/ 5367647 w 6190458"/>
              <a:gd name="connsiteY135" fmla="*/ 130629 h 6721434"/>
              <a:gd name="connsiteX136" fmla="*/ 5438899 w 6190458"/>
              <a:gd name="connsiteY136" fmla="*/ 142504 h 6721434"/>
              <a:gd name="connsiteX137" fmla="*/ 5438899 w 6190458"/>
              <a:gd name="connsiteY137" fmla="*/ 178130 h 6721434"/>
              <a:gd name="connsiteX138" fmla="*/ 5047013 w 6190458"/>
              <a:gd name="connsiteY138" fmla="*/ 47501 h 672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6190458" h="6721434">
                <a:moveTo>
                  <a:pt x="5047013" y="47501"/>
                </a:moveTo>
                <a:lnTo>
                  <a:pt x="5047013" y="47501"/>
                </a:lnTo>
                <a:cubicBezTo>
                  <a:pt x="5260769" y="95002"/>
                  <a:pt x="5475631" y="137775"/>
                  <a:pt x="5688281" y="190005"/>
                </a:cubicBezTo>
                <a:cubicBezTo>
                  <a:pt x="5735452" y="201591"/>
                  <a:pt x="5716320" y="221962"/>
                  <a:pt x="5747657" y="249382"/>
                </a:cubicBezTo>
                <a:cubicBezTo>
                  <a:pt x="5769139" y="268179"/>
                  <a:pt x="5818909" y="296883"/>
                  <a:pt x="5818909" y="296883"/>
                </a:cubicBezTo>
                <a:cubicBezTo>
                  <a:pt x="5847148" y="381596"/>
                  <a:pt x="5807106" y="279176"/>
                  <a:pt x="5866411" y="368135"/>
                </a:cubicBezTo>
                <a:cubicBezTo>
                  <a:pt x="5873355" y="378550"/>
                  <a:pt x="5872688" y="392565"/>
                  <a:pt x="5878286" y="403761"/>
                </a:cubicBezTo>
                <a:cubicBezTo>
                  <a:pt x="5884669" y="416527"/>
                  <a:pt x="5894120" y="427512"/>
                  <a:pt x="5902037" y="439387"/>
                </a:cubicBezTo>
                <a:lnTo>
                  <a:pt x="5937663" y="546265"/>
                </a:lnTo>
                <a:lnTo>
                  <a:pt x="5949538" y="581891"/>
                </a:lnTo>
                <a:cubicBezTo>
                  <a:pt x="5953496" y="593766"/>
                  <a:pt x="5958377" y="605373"/>
                  <a:pt x="5961413" y="617517"/>
                </a:cubicBezTo>
                <a:cubicBezTo>
                  <a:pt x="5976325" y="677162"/>
                  <a:pt x="5968128" y="649534"/>
                  <a:pt x="5985164" y="700644"/>
                </a:cubicBezTo>
                <a:cubicBezTo>
                  <a:pt x="5989122" y="732312"/>
                  <a:pt x="5992526" y="764054"/>
                  <a:pt x="5997039" y="795647"/>
                </a:cubicBezTo>
                <a:cubicBezTo>
                  <a:pt x="6000444" y="819483"/>
                  <a:pt x="6006102" y="842986"/>
                  <a:pt x="6008915" y="866899"/>
                </a:cubicBezTo>
                <a:cubicBezTo>
                  <a:pt x="6014024" y="910322"/>
                  <a:pt x="6016832" y="953984"/>
                  <a:pt x="6020790" y="997527"/>
                </a:cubicBezTo>
                <a:cubicBezTo>
                  <a:pt x="6024748" y="1124197"/>
                  <a:pt x="6026490" y="1250956"/>
                  <a:pt x="6032665" y="1377538"/>
                </a:cubicBezTo>
                <a:cubicBezTo>
                  <a:pt x="6034411" y="1413341"/>
                  <a:pt x="6040788" y="1448768"/>
                  <a:pt x="6044541" y="1484416"/>
                </a:cubicBezTo>
                <a:cubicBezTo>
                  <a:pt x="6048706" y="1523979"/>
                  <a:pt x="6052023" y="1563631"/>
                  <a:pt x="6056416" y="1603169"/>
                </a:cubicBezTo>
                <a:cubicBezTo>
                  <a:pt x="6061339" y="1647478"/>
                  <a:pt x="6072920" y="1735400"/>
                  <a:pt x="6080167" y="1781299"/>
                </a:cubicBezTo>
                <a:cubicBezTo>
                  <a:pt x="6087678" y="1828866"/>
                  <a:pt x="6103917" y="1923803"/>
                  <a:pt x="6103917" y="1923803"/>
                </a:cubicBezTo>
                <a:cubicBezTo>
                  <a:pt x="6107876" y="1979221"/>
                  <a:pt x="6110265" y="2034774"/>
                  <a:pt x="6115793" y="2090057"/>
                </a:cubicBezTo>
                <a:cubicBezTo>
                  <a:pt x="6122700" y="2159122"/>
                  <a:pt x="6127015" y="2150344"/>
                  <a:pt x="6139543" y="2208810"/>
                </a:cubicBezTo>
                <a:cubicBezTo>
                  <a:pt x="6148001" y="2248283"/>
                  <a:pt x="6163294" y="2327564"/>
                  <a:pt x="6163294" y="2327564"/>
                </a:cubicBezTo>
                <a:cubicBezTo>
                  <a:pt x="6211837" y="2861554"/>
                  <a:pt x="6184735" y="2515116"/>
                  <a:pt x="6163294" y="3705101"/>
                </a:cubicBezTo>
                <a:cubicBezTo>
                  <a:pt x="6162860" y="3729175"/>
                  <a:pt x="6154824" y="3752517"/>
                  <a:pt x="6151419" y="3776353"/>
                </a:cubicBezTo>
                <a:cubicBezTo>
                  <a:pt x="6146906" y="3807946"/>
                  <a:pt x="6144056" y="3839763"/>
                  <a:pt x="6139543" y="3871356"/>
                </a:cubicBezTo>
                <a:cubicBezTo>
                  <a:pt x="6105309" y="4110993"/>
                  <a:pt x="6153336" y="3737259"/>
                  <a:pt x="6115793" y="4037610"/>
                </a:cubicBezTo>
                <a:cubicBezTo>
                  <a:pt x="6119751" y="4203865"/>
                  <a:pt x="6119078" y="4370294"/>
                  <a:pt x="6127668" y="4536374"/>
                </a:cubicBezTo>
                <a:cubicBezTo>
                  <a:pt x="6130965" y="4600117"/>
                  <a:pt x="6151419" y="4726379"/>
                  <a:pt x="6151419" y="4726379"/>
                </a:cubicBezTo>
                <a:cubicBezTo>
                  <a:pt x="6147460" y="4892634"/>
                  <a:pt x="6146466" y="5058985"/>
                  <a:pt x="6139543" y="5225143"/>
                </a:cubicBezTo>
                <a:cubicBezTo>
                  <a:pt x="6138280" y="5255455"/>
                  <a:pt x="6120713" y="5323792"/>
                  <a:pt x="6115793" y="5355771"/>
                </a:cubicBezTo>
                <a:cubicBezTo>
                  <a:pt x="6110940" y="5387314"/>
                  <a:pt x="6110604" y="5419568"/>
                  <a:pt x="6103917" y="5450774"/>
                </a:cubicBezTo>
                <a:cubicBezTo>
                  <a:pt x="6098671" y="5475254"/>
                  <a:pt x="6085077" y="5497477"/>
                  <a:pt x="6080167" y="5522026"/>
                </a:cubicBezTo>
                <a:cubicBezTo>
                  <a:pt x="6076208" y="5541818"/>
                  <a:pt x="6073602" y="5561930"/>
                  <a:pt x="6068291" y="5581403"/>
                </a:cubicBezTo>
                <a:cubicBezTo>
                  <a:pt x="6061704" y="5605556"/>
                  <a:pt x="6052458" y="5628904"/>
                  <a:pt x="6044541" y="5652655"/>
                </a:cubicBezTo>
                <a:lnTo>
                  <a:pt x="6020790" y="5723906"/>
                </a:lnTo>
                <a:cubicBezTo>
                  <a:pt x="6010617" y="5754426"/>
                  <a:pt x="6003003" y="5774234"/>
                  <a:pt x="5997039" y="5807034"/>
                </a:cubicBezTo>
                <a:cubicBezTo>
                  <a:pt x="5992032" y="5834573"/>
                  <a:pt x="5991458" y="5862887"/>
                  <a:pt x="5985164" y="5890161"/>
                </a:cubicBezTo>
                <a:cubicBezTo>
                  <a:pt x="5979535" y="5914555"/>
                  <a:pt x="5961413" y="5961413"/>
                  <a:pt x="5961413" y="5961413"/>
                </a:cubicBezTo>
                <a:cubicBezTo>
                  <a:pt x="5957455" y="5997039"/>
                  <a:pt x="5954988" y="6032863"/>
                  <a:pt x="5949538" y="6068291"/>
                </a:cubicBezTo>
                <a:cubicBezTo>
                  <a:pt x="5947056" y="6084422"/>
                  <a:pt x="5941204" y="6099860"/>
                  <a:pt x="5937663" y="6115792"/>
                </a:cubicBezTo>
                <a:cubicBezTo>
                  <a:pt x="5933284" y="6135496"/>
                  <a:pt x="5930682" y="6155587"/>
                  <a:pt x="5925787" y="6175169"/>
                </a:cubicBezTo>
                <a:cubicBezTo>
                  <a:pt x="5922751" y="6187313"/>
                  <a:pt x="5916948" y="6198651"/>
                  <a:pt x="5913912" y="6210795"/>
                </a:cubicBezTo>
                <a:cubicBezTo>
                  <a:pt x="5880343" y="6345074"/>
                  <a:pt x="5929239" y="6188565"/>
                  <a:pt x="5878286" y="6341423"/>
                </a:cubicBezTo>
                <a:cubicBezTo>
                  <a:pt x="5878284" y="6341428"/>
                  <a:pt x="5854538" y="6412671"/>
                  <a:pt x="5854535" y="6412675"/>
                </a:cubicBezTo>
                <a:cubicBezTo>
                  <a:pt x="5795573" y="6501121"/>
                  <a:pt x="5871350" y="6392499"/>
                  <a:pt x="5795159" y="6483927"/>
                </a:cubicBezTo>
                <a:cubicBezTo>
                  <a:pt x="5786022" y="6494891"/>
                  <a:pt x="5782149" y="6510155"/>
                  <a:pt x="5771408" y="6519553"/>
                </a:cubicBezTo>
                <a:cubicBezTo>
                  <a:pt x="5749926" y="6538350"/>
                  <a:pt x="5723907" y="6551221"/>
                  <a:pt x="5700156" y="6567055"/>
                </a:cubicBezTo>
                <a:lnTo>
                  <a:pt x="5628904" y="6614556"/>
                </a:lnTo>
                <a:lnTo>
                  <a:pt x="5593278" y="6638306"/>
                </a:lnTo>
                <a:cubicBezTo>
                  <a:pt x="5581403" y="6646223"/>
                  <a:pt x="5571192" y="6657544"/>
                  <a:pt x="5557652" y="6662057"/>
                </a:cubicBezTo>
                <a:cubicBezTo>
                  <a:pt x="5533901" y="6669974"/>
                  <a:pt x="5510688" y="6679736"/>
                  <a:pt x="5486400" y="6685808"/>
                </a:cubicBezTo>
                <a:cubicBezTo>
                  <a:pt x="5470566" y="6689766"/>
                  <a:pt x="5454957" y="6694763"/>
                  <a:pt x="5438899" y="6697683"/>
                </a:cubicBezTo>
                <a:cubicBezTo>
                  <a:pt x="5328772" y="6717706"/>
                  <a:pt x="5255759" y="6714822"/>
                  <a:pt x="5130141" y="6721434"/>
                </a:cubicBezTo>
                <a:lnTo>
                  <a:pt x="4298868" y="6709558"/>
                </a:lnTo>
                <a:cubicBezTo>
                  <a:pt x="4263034" y="6708651"/>
                  <a:pt x="4227778" y="6699709"/>
                  <a:pt x="4191990" y="6697683"/>
                </a:cubicBezTo>
                <a:cubicBezTo>
                  <a:pt x="4017917" y="6687830"/>
                  <a:pt x="3843784" y="6677805"/>
                  <a:pt x="3669476" y="6673932"/>
                </a:cubicBezTo>
                <a:lnTo>
                  <a:pt x="2244437" y="6638306"/>
                </a:lnTo>
                <a:cubicBezTo>
                  <a:pt x="2137559" y="6630389"/>
                  <a:pt x="2029897" y="6629713"/>
                  <a:pt x="1923803" y="6614556"/>
                </a:cubicBezTo>
                <a:cubicBezTo>
                  <a:pt x="1896094" y="6610597"/>
                  <a:pt x="1868655" y="6603479"/>
                  <a:pt x="1840676" y="6602680"/>
                </a:cubicBezTo>
                <a:cubicBezTo>
                  <a:pt x="1591364" y="6595557"/>
                  <a:pt x="1341912" y="6594763"/>
                  <a:pt x="1092530" y="6590805"/>
                </a:cubicBezTo>
                <a:cubicBezTo>
                  <a:pt x="1076696" y="6586847"/>
                  <a:pt x="1060961" y="6582470"/>
                  <a:pt x="1045029" y="6578930"/>
                </a:cubicBezTo>
                <a:cubicBezTo>
                  <a:pt x="1008216" y="6570749"/>
                  <a:pt x="950479" y="6560333"/>
                  <a:pt x="914400" y="6555179"/>
                </a:cubicBezTo>
                <a:cubicBezTo>
                  <a:pt x="882807" y="6550666"/>
                  <a:pt x="851065" y="6547262"/>
                  <a:pt x="819398" y="6543304"/>
                </a:cubicBezTo>
                <a:cubicBezTo>
                  <a:pt x="807523" y="6535387"/>
                  <a:pt x="796538" y="6525936"/>
                  <a:pt x="783772" y="6519553"/>
                </a:cubicBezTo>
                <a:cubicBezTo>
                  <a:pt x="772576" y="6513955"/>
                  <a:pt x="760182" y="6511117"/>
                  <a:pt x="748146" y="6507678"/>
                </a:cubicBezTo>
                <a:cubicBezTo>
                  <a:pt x="730380" y="6502602"/>
                  <a:pt x="684008" y="6493422"/>
                  <a:pt x="665019" y="6483927"/>
                </a:cubicBezTo>
                <a:cubicBezTo>
                  <a:pt x="638328" y="6470581"/>
                  <a:pt x="612528" y="6447065"/>
                  <a:pt x="593767" y="6424551"/>
                </a:cubicBezTo>
                <a:cubicBezTo>
                  <a:pt x="584630" y="6413587"/>
                  <a:pt x="580108" y="6399017"/>
                  <a:pt x="570016" y="6388925"/>
                </a:cubicBezTo>
                <a:cubicBezTo>
                  <a:pt x="559924" y="6378833"/>
                  <a:pt x="546265" y="6373091"/>
                  <a:pt x="534390" y="6365174"/>
                </a:cubicBezTo>
                <a:cubicBezTo>
                  <a:pt x="530432" y="6353299"/>
                  <a:pt x="529459" y="6339963"/>
                  <a:pt x="522515" y="6329548"/>
                </a:cubicBezTo>
                <a:cubicBezTo>
                  <a:pt x="513199" y="6315574"/>
                  <a:pt x="497640" y="6306824"/>
                  <a:pt x="486889" y="6293922"/>
                </a:cubicBezTo>
                <a:cubicBezTo>
                  <a:pt x="477752" y="6282958"/>
                  <a:pt x="471055" y="6270171"/>
                  <a:pt x="463138" y="6258296"/>
                </a:cubicBezTo>
                <a:cubicBezTo>
                  <a:pt x="455221" y="6234545"/>
                  <a:pt x="450583" y="6209436"/>
                  <a:pt x="439387" y="6187044"/>
                </a:cubicBezTo>
                <a:cubicBezTo>
                  <a:pt x="431470" y="6171210"/>
                  <a:pt x="421853" y="6156118"/>
                  <a:pt x="415637" y="6139543"/>
                </a:cubicBezTo>
                <a:cubicBezTo>
                  <a:pt x="409906" y="6124261"/>
                  <a:pt x="410190" y="6107043"/>
                  <a:pt x="403761" y="6092042"/>
                </a:cubicBezTo>
                <a:cubicBezTo>
                  <a:pt x="359156" y="5987964"/>
                  <a:pt x="396726" y="6120858"/>
                  <a:pt x="368135" y="6020790"/>
                </a:cubicBezTo>
                <a:cubicBezTo>
                  <a:pt x="363651" y="6005097"/>
                  <a:pt x="360744" y="5988981"/>
                  <a:pt x="356260" y="5973288"/>
                </a:cubicBezTo>
                <a:cubicBezTo>
                  <a:pt x="352821" y="5961252"/>
                  <a:pt x="347679" y="5949739"/>
                  <a:pt x="344385" y="5937662"/>
                </a:cubicBezTo>
                <a:cubicBezTo>
                  <a:pt x="335796" y="5906170"/>
                  <a:pt x="330956" y="5873627"/>
                  <a:pt x="320634" y="5842660"/>
                </a:cubicBezTo>
                <a:cubicBezTo>
                  <a:pt x="312717" y="5818909"/>
                  <a:pt x="302955" y="5795696"/>
                  <a:pt x="296883" y="5771408"/>
                </a:cubicBezTo>
                <a:cubicBezTo>
                  <a:pt x="281547" y="5710060"/>
                  <a:pt x="294062" y="5737486"/>
                  <a:pt x="261257" y="5688280"/>
                </a:cubicBezTo>
                <a:cubicBezTo>
                  <a:pt x="253340" y="5664530"/>
                  <a:pt x="243579" y="5641317"/>
                  <a:pt x="237507" y="5617029"/>
                </a:cubicBezTo>
                <a:lnTo>
                  <a:pt x="201881" y="5474525"/>
                </a:lnTo>
                <a:cubicBezTo>
                  <a:pt x="201879" y="5474518"/>
                  <a:pt x="178133" y="5379529"/>
                  <a:pt x="178130" y="5379522"/>
                </a:cubicBezTo>
                <a:cubicBezTo>
                  <a:pt x="124576" y="5272411"/>
                  <a:pt x="186713" y="5405276"/>
                  <a:pt x="130629" y="5237018"/>
                </a:cubicBezTo>
                <a:cubicBezTo>
                  <a:pt x="126671" y="5225143"/>
                  <a:pt x="121469" y="5213612"/>
                  <a:pt x="118754" y="5201392"/>
                </a:cubicBezTo>
                <a:cubicBezTo>
                  <a:pt x="109452" y="5159534"/>
                  <a:pt x="99498" y="5073349"/>
                  <a:pt x="95003" y="5035138"/>
                </a:cubicBezTo>
                <a:cubicBezTo>
                  <a:pt x="67824" y="4804113"/>
                  <a:pt x="100014" y="5071517"/>
                  <a:pt x="71252" y="4726379"/>
                </a:cubicBezTo>
                <a:cubicBezTo>
                  <a:pt x="68927" y="4698485"/>
                  <a:pt x="62647" y="4671051"/>
                  <a:pt x="59377" y="4643252"/>
                </a:cubicBezTo>
                <a:cubicBezTo>
                  <a:pt x="54729" y="4603743"/>
                  <a:pt x="51895" y="4564037"/>
                  <a:pt x="47502" y="4524499"/>
                </a:cubicBezTo>
                <a:cubicBezTo>
                  <a:pt x="28819" y="4356354"/>
                  <a:pt x="43064" y="4500879"/>
                  <a:pt x="23751" y="4346369"/>
                </a:cubicBezTo>
                <a:cubicBezTo>
                  <a:pt x="15621" y="4281324"/>
                  <a:pt x="6412" y="4184851"/>
                  <a:pt x="0" y="4120738"/>
                </a:cubicBezTo>
                <a:cubicBezTo>
                  <a:pt x="3959" y="3823855"/>
                  <a:pt x="8877" y="3526983"/>
                  <a:pt x="11876" y="3230088"/>
                </a:cubicBezTo>
                <a:cubicBezTo>
                  <a:pt x="16794" y="2743208"/>
                  <a:pt x="17627" y="2256289"/>
                  <a:pt x="23751" y="1769423"/>
                </a:cubicBezTo>
                <a:cubicBezTo>
                  <a:pt x="27087" y="1504169"/>
                  <a:pt x="27084" y="1413794"/>
                  <a:pt x="47502" y="1199408"/>
                </a:cubicBezTo>
                <a:cubicBezTo>
                  <a:pt x="63634" y="1030021"/>
                  <a:pt x="54909" y="1147566"/>
                  <a:pt x="83128" y="950026"/>
                </a:cubicBezTo>
                <a:cubicBezTo>
                  <a:pt x="87086" y="922317"/>
                  <a:pt x="88709" y="894173"/>
                  <a:pt x="95003" y="866899"/>
                </a:cubicBezTo>
                <a:cubicBezTo>
                  <a:pt x="130637" y="712486"/>
                  <a:pt x="106875" y="855040"/>
                  <a:pt x="130629" y="760021"/>
                </a:cubicBezTo>
                <a:cubicBezTo>
                  <a:pt x="145965" y="698673"/>
                  <a:pt x="133450" y="726099"/>
                  <a:pt x="166255" y="676893"/>
                </a:cubicBezTo>
                <a:lnTo>
                  <a:pt x="190006" y="605642"/>
                </a:lnTo>
                <a:cubicBezTo>
                  <a:pt x="193964" y="593767"/>
                  <a:pt x="194937" y="580431"/>
                  <a:pt x="201881" y="570016"/>
                </a:cubicBezTo>
                <a:lnTo>
                  <a:pt x="249382" y="498764"/>
                </a:lnTo>
                <a:cubicBezTo>
                  <a:pt x="259041" y="469787"/>
                  <a:pt x="261986" y="450534"/>
                  <a:pt x="285008" y="427512"/>
                </a:cubicBezTo>
                <a:cubicBezTo>
                  <a:pt x="295100" y="417420"/>
                  <a:pt x="308759" y="411678"/>
                  <a:pt x="320634" y="403761"/>
                </a:cubicBezTo>
                <a:cubicBezTo>
                  <a:pt x="337059" y="354485"/>
                  <a:pt x="332301" y="344454"/>
                  <a:pt x="403761" y="320634"/>
                </a:cubicBezTo>
                <a:lnTo>
                  <a:pt x="475013" y="296883"/>
                </a:lnTo>
                <a:lnTo>
                  <a:pt x="510639" y="285008"/>
                </a:lnTo>
                <a:cubicBezTo>
                  <a:pt x="592306" y="230562"/>
                  <a:pt x="554811" y="246532"/>
                  <a:pt x="617517" y="225631"/>
                </a:cubicBezTo>
                <a:cubicBezTo>
                  <a:pt x="719607" y="157570"/>
                  <a:pt x="590445" y="239166"/>
                  <a:pt x="688769" y="190005"/>
                </a:cubicBezTo>
                <a:cubicBezTo>
                  <a:pt x="701535" y="183622"/>
                  <a:pt x="711031" y="171266"/>
                  <a:pt x="724395" y="166255"/>
                </a:cubicBezTo>
                <a:cubicBezTo>
                  <a:pt x="743294" y="159168"/>
                  <a:pt x="764190" y="159274"/>
                  <a:pt x="783772" y="154379"/>
                </a:cubicBezTo>
                <a:cubicBezTo>
                  <a:pt x="795916" y="151343"/>
                  <a:pt x="807523" y="146462"/>
                  <a:pt x="819398" y="142504"/>
                </a:cubicBezTo>
                <a:cubicBezTo>
                  <a:pt x="831273" y="134587"/>
                  <a:pt x="841982" y="124550"/>
                  <a:pt x="855024" y="118753"/>
                </a:cubicBezTo>
                <a:cubicBezTo>
                  <a:pt x="877902" y="108585"/>
                  <a:pt x="902525" y="102920"/>
                  <a:pt x="926276" y="95003"/>
                </a:cubicBezTo>
                <a:lnTo>
                  <a:pt x="961902" y="83127"/>
                </a:lnTo>
                <a:lnTo>
                  <a:pt x="1033154" y="59377"/>
                </a:lnTo>
                <a:cubicBezTo>
                  <a:pt x="1045029" y="55418"/>
                  <a:pt x="1056324" y="48747"/>
                  <a:pt x="1068780" y="47501"/>
                </a:cubicBezTo>
                <a:lnTo>
                  <a:pt x="1187533" y="35626"/>
                </a:lnTo>
                <a:cubicBezTo>
                  <a:pt x="1288527" y="10378"/>
                  <a:pt x="1189109" y="32646"/>
                  <a:pt x="1365663" y="11875"/>
                </a:cubicBezTo>
                <a:cubicBezTo>
                  <a:pt x="1389576" y="9062"/>
                  <a:pt x="1413164" y="3958"/>
                  <a:pt x="1436915" y="0"/>
                </a:cubicBezTo>
                <a:cubicBezTo>
                  <a:pt x="3234617" y="26831"/>
                  <a:pt x="1053203" y="0"/>
                  <a:pt x="4013860" y="0"/>
                </a:cubicBezTo>
                <a:cubicBezTo>
                  <a:pt x="4318686" y="0"/>
                  <a:pt x="4623460" y="7917"/>
                  <a:pt x="4928260" y="11875"/>
                </a:cubicBezTo>
                <a:cubicBezTo>
                  <a:pt x="4955969" y="15834"/>
                  <a:pt x="4983940" y="18262"/>
                  <a:pt x="5011387" y="23751"/>
                </a:cubicBezTo>
                <a:cubicBezTo>
                  <a:pt x="5023662" y="26206"/>
                  <a:pt x="5034793" y="32911"/>
                  <a:pt x="5047013" y="35626"/>
                </a:cubicBezTo>
                <a:cubicBezTo>
                  <a:pt x="5070518" y="40849"/>
                  <a:pt x="5094514" y="43543"/>
                  <a:pt x="5118265" y="47501"/>
                </a:cubicBezTo>
                <a:cubicBezTo>
                  <a:pt x="5130140" y="55418"/>
                  <a:pt x="5140849" y="65455"/>
                  <a:pt x="5153891" y="71252"/>
                </a:cubicBezTo>
                <a:cubicBezTo>
                  <a:pt x="5176769" y="81420"/>
                  <a:pt x="5225143" y="95003"/>
                  <a:pt x="5225143" y="95003"/>
                </a:cubicBezTo>
                <a:cubicBezTo>
                  <a:pt x="5237018" y="106878"/>
                  <a:pt x="5243975" y="130629"/>
                  <a:pt x="5260769" y="130629"/>
                </a:cubicBezTo>
                <a:cubicBezTo>
                  <a:pt x="5273287" y="130629"/>
                  <a:pt x="5256714" y="104778"/>
                  <a:pt x="5248894" y="95003"/>
                </a:cubicBezTo>
                <a:cubicBezTo>
                  <a:pt x="5239978" y="83858"/>
                  <a:pt x="5226310" y="77049"/>
                  <a:pt x="5213268" y="71252"/>
                </a:cubicBezTo>
                <a:cubicBezTo>
                  <a:pt x="5190390" y="61084"/>
                  <a:pt x="5119624" y="36305"/>
                  <a:pt x="5142016" y="47501"/>
                </a:cubicBezTo>
                <a:cubicBezTo>
                  <a:pt x="5157850" y="55418"/>
                  <a:pt x="5173081" y="64677"/>
                  <a:pt x="5189517" y="71252"/>
                </a:cubicBezTo>
                <a:cubicBezTo>
                  <a:pt x="5189534" y="71259"/>
                  <a:pt x="5278573" y="100937"/>
                  <a:pt x="5296395" y="106878"/>
                </a:cubicBezTo>
                <a:lnTo>
                  <a:pt x="5332021" y="118753"/>
                </a:lnTo>
                <a:cubicBezTo>
                  <a:pt x="5343896" y="122712"/>
                  <a:pt x="5355300" y="128571"/>
                  <a:pt x="5367647" y="130629"/>
                </a:cubicBezTo>
                <a:cubicBezTo>
                  <a:pt x="5391398" y="134587"/>
                  <a:pt x="5418865" y="129148"/>
                  <a:pt x="5438899" y="142504"/>
                </a:cubicBezTo>
                <a:cubicBezTo>
                  <a:pt x="5448780" y="149091"/>
                  <a:pt x="5438899" y="166255"/>
                  <a:pt x="5438899" y="178130"/>
                </a:cubicBezTo>
                <a:lnTo>
                  <a:pt x="5047013" y="4750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3F2CE2-666F-47F2-982C-F75937CD0430}"/>
              </a:ext>
            </a:extLst>
          </p:cNvPr>
          <p:cNvGrpSpPr/>
          <p:nvPr/>
        </p:nvGrpSpPr>
        <p:grpSpPr>
          <a:xfrm>
            <a:off x="2919676" y="7379058"/>
            <a:ext cx="3914249" cy="1729656"/>
            <a:chOff x="2919676" y="7379058"/>
            <a:chExt cx="3914249" cy="19747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A4C0F94-22AB-4D53-AC00-9C6308199D6A}"/>
                </a:ext>
              </a:extLst>
            </p:cNvPr>
            <p:cNvGrpSpPr/>
            <p:nvPr/>
          </p:nvGrpSpPr>
          <p:grpSpPr>
            <a:xfrm>
              <a:off x="2919676" y="7379058"/>
              <a:ext cx="3914249" cy="1974710"/>
              <a:chOff x="2919676" y="7379058"/>
              <a:chExt cx="3914249" cy="1974710"/>
            </a:xfrm>
            <a:solidFill>
              <a:schemeClr val="bg1"/>
            </a:solidFill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A6522555-FD81-428A-971D-A07CCE69D83C}"/>
                  </a:ext>
                </a:extLst>
              </p:cNvPr>
              <p:cNvSpPr/>
              <p:nvPr/>
            </p:nvSpPr>
            <p:spPr>
              <a:xfrm>
                <a:off x="2919676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6D81DA58-D651-41AC-8967-AD5651031F3E}"/>
                  </a:ext>
                </a:extLst>
              </p:cNvPr>
              <p:cNvSpPr/>
              <p:nvPr/>
            </p:nvSpPr>
            <p:spPr>
              <a:xfrm flipH="1">
                <a:off x="5753492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7905F-D47A-4ACD-8937-17778FDBC2A1}"/>
                </a:ext>
              </a:extLst>
            </p:cNvPr>
            <p:cNvSpPr/>
            <p:nvPr/>
          </p:nvSpPr>
          <p:spPr>
            <a:xfrm>
              <a:off x="3459892" y="8681203"/>
              <a:ext cx="2833816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90CBEA-19BD-4663-B267-FAB1A28358A2}"/>
                </a:ext>
              </a:extLst>
            </p:cNvPr>
            <p:cNvSpPr/>
            <p:nvPr/>
          </p:nvSpPr>
          <p:spPr>
            <a:xfrm>
              <a:off x="3727859" y="7625813"/>
              <a:ext cx="2297877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A26F41-DDDC-47BF-93F4-0AC5EF5585AD}"/>
              </a:ext>
            </a:extLst>
          </p:cNvPr>
          <p:cNvGrpSpPr/>
          <p:nvPr/>
        </p:nvGrpSpPr>
        <p:grpSpPr>
          <a:xfrm>
            <a:off x="2238499" y="644886"/>
            <a:ext cx="5276602" cy="6246419"/>
            <a:chOff x="2238499" y="644886"/>
            <a:chExt cx="5276602" cy="624641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196823-8B17-4D5D-A1D5-0A073DEF583A}"/>
                </a:ext>
              </a:extLst>
            </p:cNvPr>
            <p:cNvSpPr/>
            <p:nvPr/>
          </p:nvSpPr>
          <p:spPr>
            <a:xfrm>
              <a:off x="2238499" y="644886"/>
              <a:ext cx="5276602" cy="62464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AFC3DC-5867-4A07-A7C9-EDE8D8A1533F}"/>
                </a:ext>
              </a:extLst>
            </p:cNvPr>
            <p:cNvSpPr/>
            <p:nvPr/>
          </p:nvSpPr>
          <p:spPr>
            <a:xfrm>
              <a:off x="2961736" y="5624741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854F78F-E1FA-4700-A490-01C7F5E95648}"/>
                </a:ext>
              </a:extLst>
            </p:cNvPr>
            <p:cNvSpPr/>
            <p:nvPr/>
          </p:nvSpPr>
          <p:spPr>
            <a:xfrm>
              <a:off x="2542344" y="1585511"/>
              <a:ext cx="4668905" cy="3203368"/>
            </a:xfrm>
            <a:prstGeom prst="roundRect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3BAC741-DFDE-4DD1-B71B-D7832575841B}"/>
                </a:ext>
              </a:extLst>
            </p:cNvPr>
            <p:cNvSpPr/>
            <p:nvPr/>
          </p:nvSpPr>
          <p:spPr>
            <a:xfrm>
              <a:off x="3442775" y="966909"/>
              <a:ext cx="2868044" cy="296579"/>
            </a:xfrm>
            <a:prstGeom prst="roundRect">
              <a:avLst>
                <a:gd name="adj" fmla="val 50000"/>
              </a:avLst>
            </a:prstGeom>
            <a:solidFill>
              <a:srgbClr val="BA000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7158109-29BD-46FC-B175-533FEDA66928}"/>
                </a:ext>
              </a:extLst>
            </p:cNvPr>
            <p:cNvSpPr/>
            <p:nvPr/>
          </p:nvSpPr>
          <p:spPr>
            <a:xfrm>
              <a:off x="5891865" y="5628904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ABBB38-B682-4B80-97C9-A4246C239BDD}"/>
              </a:ext>
            </a:extLst>
          </p:cNvPr>
          <p:cNvGrpSpPr/>
          <p:nvPr/>
        </p:nvGrpSpPr>
        <p:grpSpPr>
          <a:xfrm>
            <a:off x="4323741" y="1859422"/>
            <a:ext cx="1106109" cy="2653780"/>
            <a:chOff x="4323741" y="1889092"/>
            <a:chExt cx="1106109" cy="26537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0B30B8-C785-4A95-BF88-08CB0073E20A}"/>
                </a:ext>
              </a:extLst>
            </p:cNvPr>
            <p:cNvSpPr/>
            <p:nvPr/>
          </p:nvSpPr>
          <p:spPr>
            <a:xfrm>
              <a:off x="4516795" y="3822872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BE9277C3-C1CF-4564-A70C-533F13FCC550}"/>
                </a:ext>
              </a:extLst>
            </p:cNvPr>
            <p:cNvSpPr/>
            <p:nvPr/>
          </p:nvSpPr>
          <p:spPr>
            <a:xfrm>
              <a:off x="4323741" y="1889092"/>
              <a:ext cx="1106109" cy="1717992"/>
            </a:xfrm>
            <a:prstGeom prst="flowChartManualOperat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35379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34EC4AF-3426-484E-AD3C-F3C876C74CB4}"/>
              </a:ext>
            </a:extLst>
          </p:cNvPr>
          <p:cNvSpPr/>
          <p:nvPr/>
        </p:nvSpPr>
        <p:spPr>
          <a:xfrm>
            <a:off x="0" y="1"/>
            <a:ext cx="975360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EC49DB-BC05-4F43-8BA8-EC023B8022A4}"/>
              </a:ext>
            </a:extLst>
          </p:cNvPr>
          <p:cNvSpPr/>
          <p:nvPr/>
        </p:nvSpPr>
        <p:spPr>
          <a:xfrm>
            <a:off x="0" y="0"/>
            <a:ext cx="9753600" cy="9753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3F2CE2-666F-47F2-982C-F75937CD0430}"/>
              </a:ext>
            </a:extLst>
          </p:cNvPr>
          <p:cNvGrpSpPr/>
          <p:nvPr/>
        </p:nvGrpSpPr>
        <p:grpSpPr>
          <a:xfrm>
            <a:off x="2919676" y="7379058"/>
            <a:ext cx="3914249" cy="1729656"/>
            <a:chOff x="2919676" y="7379058"/>
            <a:chExt cx="3914249" cy="1974710"/>
          </a:xfrm>
          <a:effectLst/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A4C0F94-22AB-4D53-AC00-9C6308199D6A}"/>
                </a:ext>
              </a:extLst>
            </p:cNvPr>
            <p:cNvGrpSpPr/>
            <p:nvPr/>
          </p:nvGrpSpPr>
          <p:grpSpPr>
            <a:xfrm>
              <a:off x="2919676" y="7379058"/>
              <a:ext cx="3914249" cy="1974710"/>
              <a:chOff x="2919676" y="7379058"/>
              <a:chExt cx="3914249" cy="1974710"/>
            </a:xfrm>
            <a:solidFill>
              <a:schemeClr val="bg1"/>
            </a:solidFill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A6522555-FD81-428A-971D-A07CCE69D83C}"/>
                  </a:ext>
                </a:extLst>
              </p:cNvPr>
              <p:cNvSpPr/>
              <p:nvPr/>
            </p:nvSpPr>
            <p:spPr>
              <a:xfrm>
                <a:off x="2919676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6D81DA58-D651-41AC-8967-AD5651031F3E}"/>
                  </a:ext>
                </a:extLst>
              </p:cNvPr>
              <p:cNvSpPr/>
              <p:nvPr/>
            </p:nvSpPr>
            <p:spPr>
              <a:xfrm flipH="1">
                <a:off x="5753492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7905F-D47A-4ACD-8937-17778FDBC2A1}"/>
                </a:ext>
              </a:extLst>
            </p:cNvPr>
            <p:cNvSpPr/>
            <p:nvPr/>
          </p:nvSpPr>
          <p:spPr>
            <a:xfrm>
              <a:off x="3459892" y="8681203"/>
              <a:ext cx="2833816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90CBEA-19BD-4663-B267-FAB1A28358A2}"/>
                </a:ext>
              </a:extLst>
            </p:cNvPr>
            <p:cNvSpPr/>
            <p:nvPr/>
          </p:nvSpPr>
          <p:spPr>
            <a:xfrm>
              <a:off x="3727859" y="7625813"/>
              <a:ext cx="2297877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A26F41-DDDC-47BF-93F4-0AC5EF5585AD}"/>
              </a:ext>
            </a:extLst>
          </p:cNvPr>
          <p:cNvGrpSpPr/>
          <p:nvPr/>
        </p:nvGrpSpPr>
        <p:grpSpPr>
          <a:xfrm>
            <a:off x="2238499" y="644886"/>
            <a:ext cx="5276602" cy="6246419"/>
            <a:chOff x="2238499" y="644886"/>
            <a:chExt cx="5276602" cy="6246419"/>
          </a:xfrm>
          <a:effectLst/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196823-8B17-4D5D-A1D5-0A073DEF583A}"/>
                </a:ext>
              </a:extLst>
            </p:cNvPr>
            <p:cNvSpPr/>
            <p:nvPr/>
          </p:nvSpPr>
          <p:spPr>
            <a:xfrm>
              <a:off x="2238499" y="644886"/>
              <a:ext cx="5276602" cy="62464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AFC3DC-5867-4A07-A7C9-EDE8D8A1533F}"/>
                </a:ext>
              </a:extLst>
            </p:cNvPr>
            <p:cNvSpPr/>
            <p:nvPr/>
          </p:nvSpPr>
          <p:spPr>
            <a:xfrm>
              <a:off x="2961736" y="5624741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854F78F-E1FA-4700-A490-01C7F5E95648}"/>
                </a:ext>
              </a:extLst>
            </p:cNvPr>
            <p:cNvSpPr/>
            <p:nvPr/>
          </p:nvSpPr>
          <p:spPr>
            <a:xfrm>
              <a:off x="2542344" y="1585511"/>
              <a:ext cx="4668905" cy="3203368"/>
            </a:xfrm>
            <a:prstGeom prst="roundRect">
              <a:avLst/>
            </a:prstGeom>
            <a:solidFill>
              <a:srgbClr val="BA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3BAC741-DFDE-4DD1-B71B-D7832575841B}"/>
                </a:ext>
              </a:extLst>
            </p:cNvPr>
            <p:cNvSpPr/>
            <p:nvPr/>
          </p:nvSpPr>
          <p:spPr>
            <a:xfrm>
              <a:off x="3442775" y="966909"/>
              <a:ext cx="2868044" cy="296579"/>
            </a:xfrm>
            <a:prstGeom prst="roundRect">
              <a:avLst>
                <a:gd name="adj" fmla="val 50000"/>
              </a:avLst>
            </a:prstGeom>
            <a:solidFill>
              <a:srgbClr val="BA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7158109-29BD-46FC-B175-533FEDA66928}"/>
                </a:ext>
              </a:extLst>
            </p:cNvPr>
            <p:cNvSpPr/>
            <p:nvPr/>
          </p:nvSpPr>
          <p:spPr>
            <a:xfrm>
              <a:off x="5891865" y="5628904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ABBB38-B682-4B80-97C9-A4246C239BDD}"/>
              </a:ext>
            </a:extLst>
          </p:cNvPr>
          <p:cNvGrpSpPr/>
          <p:nvPr/>
        </p:nvGrpSpPr>
        <p:grpSpPr>
          <a:xfrm>
            <a:off x="4323741" y="1859422"/>
            <a:ext cx="1106109" cy="2653780"/>
            <a:chOff x="4323741" y="1889092"/>
            <a:chExt cx="1106109" cy="2653780"/>
          </a:xfrm>
          <a:effectLst/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0B30B8-C785-4A95-BF88-08CB0073E20A}"/>
                </a:ext>
              </a:extLst>
            </p:cNvPr>
            <p:cNvSpPr/>
            <p:nvPr/>
          </p:nvSpPr>
          <p:spPr>
            <a:xfrm>
              <a:off x="4516795" y="3822872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BE9277C3-C1CF-4564-A70C-533F13FCC550}"/>
                </a:ext>
              </a:extLst>
            </p:cNvPr>
            <p:cNvSpPr/>
            <p:nvPr/>
          </p:nvSpPr>
          <p:spPr>
            <a:xfrm>
              <a:off x="4323741" y="1889092"/>
              <a:ext cx="1106109" cy="1717992"/>
            </a:xfrm>
            <a:prstGeom prst="flowChartManualOperat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02800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34EC4AF-3426-484E-AD3C-F3C876C74CB4}"/>
              </a:ext>
            </a:extLst>
          </p:cNvPr>
          <p:cNvSpPr/>
          <p:nvPr/>
        </p:nvSpPr>
        <p:spPr>
          <a:xfrm>
            <a:off x="0" y="1"/>
            <a:ext cx="9753600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FFC85DA9-F6C8-40BB-9151-36FE02DAA154}"/>
              </a:ext>
            </a:extLst>
          </p:cNvPr>
          <p:cNvSpPr/>
          <p:nvPr/>
        </p:nvSpPr>
        <p:spPr>
          <a:xfrm>
            <a:off x="0" y="17007"/>
            <a:ext cx="9753599" cy="9736592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3F2CE2-666F-47F2-982C-F75937CD0430}"/>
              </a:ext>
            </a:extLst>
          </p:cNvPr>
          <p:cNvGrpSpPr/>
          <p:nvPr/>
        </p:nvGrpSpPr>
        <p:grpSpPr>
          <a:xfrm>
            <a:off x="2919676" y="7379058"/>
            <a:ext cx="3914249" cy="1729656"/>
            <a:chOff x="2919676" y="7379058"/>
            <a:chExt cx="3914249" cy="1974710"/>
          </a:xfrm>
          <a:effectLst/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A4C0F94-22AB-4D53-AC00-9C6308199D6A}"/>
                </a:ext>
              </a:extLst>
            </p:cNvPr>
            <p:cNvGrpSpPr/>
            <p:nvPr/>
          </p:nvGrpSpPr>
          <p:grpSpPr>
            <a:xfrm>
              <a:off x="2919676" y="7379058"/>
              <a:ext cx="3914249" cy="1974710"/>
              <a:chOff x="2919676" y="7379058"/>
              <a:chExt cx="3914249" cy="1974710"/>
            </a:xfrm>
            <a:solidFill>
              <a:schemeClr val="bg1"/>
            </a:solidFill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A6522555-FD81-428A-971D-A07CCE69D83C}"/>
                  </a:ext>
                </a:extLst>
              </p:cNvPr>
              <p:cNvSpPr/>
              <p:nvPr/>
            </p:nvSpPr>
            <p:spPr>
              <a:xfrm>
                <a:off x="2919676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6D81DA58-D651-41AC-8967-AD5651031F3E}"/>
                  </a:ext>
                </a:extLst>
              </p:cNvPr>
              <p:cNvSpPr/>
              <p:nvPr/>
            </p:nvSpPr>
            <p:spPr>
              <a:xfrm flipH="1">
                <a:off x="5753492" y="7379058"/>
                <a:ext cx="1080433" cy="1974710"/>
              </a:xfrm>
              <a:prstGeom prst="parallelogram">
                <a:avLst>
                  <a:gd name="adj" fmla="val 503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7905F-D47A-4ACD-8937-17778FDBC2A1}"/>
                </a:ext>
              </a:extLst>
            </p:cNvPr>
            <p:cNvSpPr/>
            <p:nvPr/>
          </p:nvSpPr>
          <p:spPr>
            <a:xfrm>
              <a:off x="3459892" y="8681203"/>
              <a:ext cx="2833816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90CBEA-19BD-4663-B267-FAB1A28358A2}"/>
                </a:ext>
              </a:extLst>
            </p:cNvPr>
            <p:cNvSpPr/>
            <p:nvPr/>
          </p:nvSpPr>
          <p:spPr>
            <a:xfrm>
              <a:off x="3727859" y="7625813"/>
              <a:ext cx="2297877" cy="427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A26F41-DDDC-47BF-93F4-0AC5EF5585AD}"/>
              </a:ext>
            </a:extLst>
          </p:cNvPr>
          <p:cNvGrpSpPr/>
          <p:nvPr/>
        </p:nvGrpSpPr>
        <p:grpSpPr>
          <a:xfrm>
            <a:off x="2238499" y="644886"/>
            <a:ext cx="5276602" cy="6246419"/>
            <a:chOff x="2238499" y="644886"/>
            <a:chExt cx="5276602" cy="6246419"/>
          </a:xfrm>
          <a:effectLst/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196823-8B17-4D5D-A1D5-0A073DEF583A}"/>
                </a:ext>
              </a:extLst>
            </p:cNvPr>
            <p:cNvSpPr/>
            <p:nvPr/>
          </p:nvSpPr>
          <p:spPr>
            <a:xfrm>
              <a:off x="2238499" y="644886"/>
              <a:ext cx="5276602" cy="62464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AFC3DC-5867-4A07-A7C9-EDE8D8A1533F}"/>
                </a:ext>
              </a:extLst>
            </p:cNvPr>
            <p:cNvSpPr/>
            <p:nvPr/>
          </p:nvSpPr>
          <p:spPr>
            <a:xfrm>
              <a:off x="2961736" y="5624741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854F78F-E1FA-4700-A490-01C7F5E95648}"/>
                </a:ext>
              </a:extLst>
            </p:cNvPr>
            <p:cNvSpPr/>
            <p:nvPr/>
          </p:nvSpPr>
          <p:spPr>
            <a:xfrm>
              <a:off x="2542344" y="1585511"/>
              <a:ext cx="4668905" cy="3203368"/>
            </a:xfrm>
            <a:prstGeom prst="roundRect">
              <a:avLst/>
            </a:prstGeom>
            <a:solidFill>
              <a:srgbClr val="BA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3BAC741-DFDE-4DD1-B71B-D7832575841B}"/>
                </a:ext>
              </a:extLst>
            </p:cNvPr>
            <p:cNvSpPr/>
            <p:nvPr/>
          </p:nvSpPr>
          <p:spPr>
            <a:xfrm>
              <a:off x="3442775" y="966909"/>
              <a:ext cx="2868044" cy="296579"/>
            </a:xfrm>
            <a:prstGeom prst="roundRect">
              <a:avLst>
                <a:gd name="adj" fmla="val 50000"/>
              </a:avLst>
            </a:prstGeom>
            <a:solidFill>
              <a:srgbClr val="BA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7158109-29BD-46FC-B175-533FEDA66928}"/>
                </a:ext>
              </a:extLst>
            </p:cNvPr>
            <p:cNvSpPr/>
            <p:nvPr/>
          </p:nvSpPr>
          <p:spPr>
            <a:xfrm>
              <a:off x="5891865" y="5628904"/>
              <a:ext cx="900000" cy="900000"/>
            </a:xfrm>
            <a:prstGeom prst="ellipse">
              <a:avLst/>
            </a:prstGeom>
            <a:solidFill>
              <a:srgbClr val="BA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ABBB38-B682-4B80-97C9-A4246C239BDD}"/>
              </a:ext>
            </a:extLst>
          </p:cNvPr>
          <p:cNvGrpSpPr/>
          <p:nvPr/>
        </p:nvGrpSpPr>
        <p:grpSpPr>
          <a:xfrm>
            <a:off x="4323741" y="1859422"/>
            <a:ext cx="1106109" cy="2653780"/>
            <a:chOff x="4323741" y="1889092"/>
            <a:chExt cx="1106109" cy="2653780"/>
          </a:xfrm>
          <a:effectLst/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0B30B8-C785-4A95-BF88-08CB0073E20A}"/>
                </a:ext>
              </a:extLst>
            </p:cNvPr>
            <p:cNvSpPr/>
            <p:nvPr/>
          </p:nvSpPr>
          <p:spPr>
            <a:xfrm>
              <a:off x="4516795" y="3822872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BE9277C3-C1CF-4564-A70C-533F13FCC550}"/>
                </a:ext>
              </a:extLst>
            </p:cNvPr>
            <p:cNvSpPr/>
            <p:nvPr/>
          </p:nvSpPr>
          <p:spPr>
            <a:xfrm>
              <a:off x="4323741" y="1889092"/>
              <a:ext cx="1106109" cy="1717992"/>
            </a:xfrm>
            <a:prstGeom prst="flowChartManualOperat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63062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1258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Urosevic</dc:creator>
  <cp:lastModifiedBy>Stefan Urosevic</cp:lastModifiedBy>
  <cp:revision>15</cp:revision>
  <dcterms:created xsi:type="dcterms:W3CDTF">2019-10-28T02:38:17Z</dcterms:created>
  <dcterms:modified xsi:type="dcterms:W3CDTF">2019-10-28T23:36:34Z</dcterms:modified>
</cp:coreProperties>
</file>