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753600" cy="47640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0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79679"/>
            <a:ext cx="7315200" cy="1658608"/>
          </a:xfrm>
        </p:spPr>
        <p:txBody>
          <a:bodyPr anchor="b"/>
          <a:lstStyle>
            <a:lvl1pPr algn="ctr">
              <a:defRPr sz="4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02249"/>
            <a:ext cx="7315200" cy="1150218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617" indent="0" algn="ctr">
              <a:buNone/>
              <a:defRPr sz="1389"/>
            </a:lvl2pPr>
            <a:lvl3pPr marL="635234" indent="0" algn="ctr">
              <a:buNone/>
              <a:defRPr sz="1250"/>
            </a:lvl3pPr>
            <a:lvl4pPr marL="952851" indent="0" algn="ctr">
              <a:buNone/>
              <a:defRPr sz="1112"/>
            </a:lvl4pPr>
            <a:lvl5pPr marL="1270467" indent="0" algn="ctr">
              <a:buNone/>
              <a:defRPr sz="1112"/>
            </a:lvl5pPr>
            <a:lvl6pPr marL="1588084" indent="0" algn="ctr">
              <a:buNone/>
              <a:defRPr sz="1112"/>
            </a:lvl6pPr>
            <a:lvl7pPr marL="1905701" indent="0" algn="ctr">
              <a:buNone/>
              <a:defRPr sz="1112"/>
            </a:lvl7pPr>
            <a:lvl8pPr marL="2223318" indent="0" algn="ctr">
              <a:buNone/>
              <a:defRPr sz="1112"/>
            </a:lvl8pPr>
            <a:lvl9pPr marL="2540935" indent="0" algn="ctr">
              <a:buNone/>
              <a:defRPr sz="11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4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8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53644"/>
            <a:ext cx="2103120" cy="40373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53644"/>
            <a:ext cx="6187440" cy="4037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8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33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187714"/>
            <a:ext cx="8412480" cy="1981728"/>
          </a:xfrm>
        </p:spPr>
        <p:txBody>
          <a:bodyPr anchor="b"/>
          <a:lstStyle>
            <a:lvl1pPr>
              <a:defRPr sz="4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188190"/>
            <a:ext cx="8412480" cy="1042144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1761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5234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851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4pPr>
            <a:lvl5pPr marL="1270467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5pPr>
            <a:lvl6pPr marL="1588084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6pPr>
            <a:lvl7pPr marL="1905701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7pPr>
            <a:lvl8pPr marL="2223318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8pPr>
            <a:lvl9pPr marL="2540935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41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268218"/>
            <a:ext cx="4145280" cy="3022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268218"/>
            <a:ext cx="4145280" cy="3022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4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53644"/>
            <a:ext cx="8412480" cy="9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167864"/>
            <a:ext cx="4126230" cy="572352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617" indent="0">
              <a:buNone/>
              <a:defRPr sz="1389" b="1"/>
            </a:lvl2pPr>
            <a:lvl3pPr marL="635234" indent="0">
              <a:buNone/>
              <a:defRPr sz="1250" b="1"/>
            </a:lvl3pPr>
            <a:lvl4pPr marL="952851" indent="0">
              <a:buNone/>
              <a:defRPr sz="1112" b="1"/>
            </a:lvl4pPr>
            <a:lvl5pPr marL="1270467" indent="0">
              <a:buNone/>
              <a:defRPr sz="1112" b="1"/>
            </a:lvl5pPr>
            <a:lvl6pPr marL="1588084" indent="0">
              <a:buNone/>
              <a:defRPr sz="1112" b="1"/>
            </a:lvl6pPr>
            <a:lvl7pPr marL="1905701" indent="0">
              <a:buNone/>
              <a:defRPr sz="1112" b="1"/>
            </a:lvl7pPr>
            <a:lvl8pPr marL="2223318" indent="0">
              <a:buNone/>
              <a:defRPr sz="1112" b="1"/>
            </a:lvl8pPr>
            <a:lvl9pPr marL="2540935" indent="0">
              <a:buNone/>
              <a:defRPr sz="11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1740215"/>
            <a:ext cx="4126230" cy="2559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167864"/>
            <a:ext cx="4146550" cy="572352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617" indent="0">
              <a:buNone/>
              <a:defRPr sz="1389" b="1"/>
            </a:lvl2pPr>
            <a:lvl3pPr marL="635234" indent="0">
              <a:buNone/>
              <a:defRPr sz="1250" b="1"/>
            </a:lvl3pPr>
            <a:lvl4pPr marL="952851" indent="0">
              <a:buNone/>
              <a:defRPr sz="1112" b="1"/>
            </a:lvl4pPr>
            <a:lvl5pPr marL="1270467" indent="0">
              <a:buNone/>
              <a:defRPr sz="1112" b="1"/>
            </a:lvl5pPr>
            <a:lvl6pPr marL="1588084" indent="0">
              <a:buNone/>
              <a:defRPr sz="1112" b="1"/>
            </a:lvl6pPr>
            <a:lvl7pPr marL="1905701" indent="0">
              <a:buNone/>
              <a:defRPr sz="1112" b="1"/>
            </a:lvl7pPr>
            <a:lvl8pPr marL="2223318" indent="0">
              <a:buNone/>
              <a:defRPr sz="1112" b="1"/>
            </a:lvl8pPr>
            <a:lvl9pPr marL="2540935" indent="0">
              <a:buNone/>
              <a:defRPr sz="11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1740215"/>
            <a:ext cx="4146550" cy="2559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54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606"/>
            <a:ext cx="3145790" cy="1111621"/>
          </a:xfrm>
        </p:spPr>
        <p:txBody>
          <a:bodyPr anchor="b"/>
          <a:lstStyle>
            <a:lvl1pPr>
              <a:defRPr sz="2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685941"/>
            <a:ext cx="4937760" cy="3385590"/>
          </a:xfrm>
        </p:spPr>
        <p:txBody>
          <a:bodyPr/>
          <a:lstStyle>
            <a:lvl1pPr>
              <a:defRPr sz="2223"/>
            </a:lvl1pPr>
            <a:lvl2pPr>
              <a:defRPr sz="1945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9226"/>
            <a:ext cx="3145790" cy="2647819"/>
          </a:xfrm>
        </p:spPr>
        <p:txBody>
          <a:bodyPr/>
          <a:lstStyle>
            <a:lvl1pPr marL="0" indent="0">
              <a:buNone/>
              <a:defRPr sz="1112"/>
            </a:lvl1pPr>
            <a:lvl2pPr marL="317617" indent="0">
              <a:buNone/>
              <a:defRPr sz="973"/>
            </a:lvl2pPr>
            <a:lvl3pPr marL="635234" indent="0">
              <a:buNone/>
              <a:defRPr sz="834"/>
            </a:lvl3pPr>
            <a:lvl4pPr marL="952851" indent="0">
              <a:buNone/>
              <a:defRPr sz="695"/>
            </a:lvl4pPr>
            <a:lvl5pPr marL="1270467" indent="0">
              <a:buNone/>
              <a:defRPr sz="695"/>
            </a:lvl5pPr>
            <a:lvl6pPr marL="1588084" indent="0">
              <a:buNone/>
              <a:defRPr sz="695"/>
            </a:lvl6pPr>
            <a:lvl7pPr marL="1905701" indent="0">
              <a:buNone/>
              <a:defRPr sz="695"/>
            </a:lvl7pPr>
            <a:lvl8pPr marL="2223318" indent="0">
              <a:buNone/>
              <a:defRPr sz="695"/>
            </a:lvl8pPr>
            <a:lvl9pPr marL="2540935" indent="0">
              <a:buNone/>
              <a:defRPr sz="6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27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606"/>
            <a:ext cx="3145790" cy="1111621"/>
          </a:xfrm>
        </p:spPr>
        <p:txBody>
          <a:bodyPr anchor="b"/>
          <a:lstStyle>
            <a:lvl1pPr>
              <a:defRPr sz="2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685941"/>
            <a:ext cx="4937760" cy="3385590"/>
          </a:xfrm>
        </p:spPr>
        <p:txBody>
          <a:bodyPr anchor="t"/>
          <a:lstStyle>
            <a:lvl1pPr marL="0" indent="0">
              <a:buNone/>
              <a:defRPr sz="2223"/>
            </a:lvl1pPr>
            <a:lvl2pPr marL="317617" indent="0">
              <a:buNone/>
              <a:defRPr sz="1945"/>
            </a:lvl2pPr>
            <a:lvl3pPr marL="635234" indent="0">
              <a:buNone/>
              <a:defRPr sz="1667"/>
            </a:lvl3pPr>
            <a:lvl4pPr marL="952851" indent="0">
              <a:buNone/>
              <a:defRPr sz="1389"/>
            </a:lvl4pPr>
            <a:lvl5pPr marL="1270467" indent="0">
              <a:buNone/>
              <a:defRPr sz="1389"/>
            </a:lvl5pPr>
            <a:lvl6pPr marL="1588084" indent="0">
              <a:buNone/>
              <a:defRPr sz="1389"/>
            </a:lvl6pPr>
            <a:lvl7pPr marL="1905701" indent="0">
              <a:buNone/>
              <a:defRPr sz="1389"/>
            </a:lvl7pPr>
            <a:lvl8pPr marL="2223318" indent="0">
              <a:buNone/>
              <a:defRPr sz="1389"/>
            </a:lvl8pPr>
            <a:lvl9pPr marL="2540935" indent="0">
              <a:buNone/>
              <a:defRPr sz="13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9226"/>
            <a:ext cx="3145790" cy="2647819"/>
          </a:xfrm>
        </p:spPr>
        <p:txBody>
          <a:bodyPr/>
          <a:lstStyle>
            <a:lvl1pPr marL="0" indent="0">
              <a:buNone/>
              <a:defRPr sz="1112"/>
            </a:lvl1pPr>
            <a:lvl2pPr marL="317617" indent="0">
              <a:buNone/>
              <a:defRPr sz="973"/>
            </a:lvl2pPr>
            <a:lvl3pPr marL="635234" indent="0">
              <a:buNone/>
              <a:defRPr sz="834"/>
            </a:lvl3pPr>
            <a:lvl4pPr marL="952851" indent="0">
              <a:buNone/>
              <a:defRPr sz="695"/>
            </a:lvl4pPr>
            <a:lvl5pPr marL="1270467" indent="0">
              <a:buNone/>
              <a:defRPr sz="695"/>
            </a:lvl5pPr>
            <a:lvl6pPr marL="1588084" indent="0">
              <a:buNone/>
              <a:defRPr sz="695"/>
            </a:lvl6pPr>
            <a:lvl7pPr marL="1905701" indent="0">
              <a:buNone/>
              <a:defRPr sz="695"/>
            </a:lvl7pPr>
            <a:lvl8pPr marL="2223318" indent="0">
              <a:buNone/>
              <a:defRPr sz="695"/>
            </a:lvl8pPr>
            <a:lvl9pPr marL="2540935" indent="0">
              <a:buNone/>
              <a:defRPr sz="6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32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53644"/>
            <a:ext cx="8412480" cy="92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268218"/>
            <a:ext cx="8412480" cy="302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4415604"/>
            <a:ext cx="2194560" cy="253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D232-1DD9-4A91-8F22-A93B2F838C73}" type="datetimeFigureOut">
              <a:rPr lang="en-CA" smtClean="0"/>
              <a:t>29/10/2019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4415604"/>
            <a:ext cx="3291840" cy="253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4415604"/>
            <a:ext cx="2194560" cy="253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9D8F-1FFF-40C2-A757-256C8113D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40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5234" rtl="0" eaLnBrk="1" latinLnBrk="0" hangingPunct="1">
        <a:lnSpc>
          <a:spcPct val="90000"/>
        </a:lnSpc>
        <a:spcBef>
          <a:spcPct val="0"/>
        </a:spcBef>
        <a:buNone/>
        <a:defRPr sz="30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808" indent="-158808" algn="l" defTabSz="635234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1pPr>
      <a:lvl2pPr marL="476425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4042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659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9276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893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4509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2126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9743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617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5234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851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70467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8084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5701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3318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40935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0500643-EB5B-472B-8CC2-DE0EC430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1" y="135235"/>
            <a:ext cx="1146608" cy="1146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4FAF59-E868-4F7B-9C1A-2A8BEEA46A48}"/>
              </a:ext>
            </a:extLst>
          </p:cNvPr>
          <p:cNvSpPr/>
          <p:nvPr/>
        </p:nvSpPr>
        <p:spPr>
          <a:xfrm>
            <a:off x="3982489" y="135235"/>
            <a:ext cx="3189294" cy="1280351"/>
          </a:xfrm>
          <a:prstGeom prst="rect">
            <a:avLst/>
          </a:prstGeom>
          <a:noFill/>
        </p:spPr>
        <p:txBody>
          <a:bodyPr wrap="square" lIns="97536" tIns="48768" rIns="97536" bIns="48768">
            <a:spAutoFit/>
          </a:bodyPr>
          <a:lstStyle/>
          <a:p>
            <a:pPr algn="ctr"/>
            <a:r>
              <a:rPr lang="en-US" sz="384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TTC Service Alerts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FF3EC-8FAD-4D65-BE85-B5DDA5E4F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72" y="1218"/>
            <a:ext cx="2677729" cy="476165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DE821D-0271-4DE9-BB87-8AEE0A07F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18"/>
            <a:ext cx="2677729" cy="476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E62A21-6062-4E11-9C3E-6ACA74ADEC90}"/>
              </a:ext>
            </a:extLst>
          </p:cNvPr>
          <p:cNvSpPr txBox="1"/>
          <p:nvPr/>
        </p:nvSpPr>
        <p:spPr>
          <a:xfrm>
            <a:off x="2677730" y="1736294"/>
            <a:ext cx="4398142" cy="2981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347" dirty="0"/>
              <a:t>Always be informed of the latest TTC service interruptions</a:t>
            </a:r>
          </a:p>
          <a:p>
            <a:endParaRPr lang="en-CA" sz="2347" dirty="0"/>
          </a:p>
          <a:p>
            <a:pPr algn="ctr"/>
            <a:r>
              <a:rPr lang="en-CA" sz="2347" dirty="0"/>
              <a:t>Never be late again</a:t>
            </a:r>
          </a:p>
          <a:p>
            <a:pPr algn="ctr"/>
            <a:endParaRPr lang="en-CA" sz="2347" dirty="0"/>
          </a:p>
          <a:p>
            <a:pPr algn="ctr"/>
            <a:r>
              <a:rPr lang="en-CA" sz="2347" dirty="0"/>
              <a:t>Get up to date information on buses, streetcars, and subways</a:t>
            </a:r>
          </a:p>
          <a:p>
            <a:endParaRPr lang="en-CA" sz="2347" dirty="0"/>
          </a:p>
        </p:txBody>
      </p:sp>
    </p:spTree>
    <p:extLst>
      <p:ext uri="{BB962C8B-B14F-4D97-AF65-F5344CB8AC3E}">
        <p14:creationId xmlns:p14="http://schemas.microsoft.com/office/powerpoint/2010/main" val="455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Urosevic</dc:creator>
  <cp:lastModifiedBy>Stefan Urosevic</cp:lastModifiedBy>
  <cp:revision>4</cp:revision>
  <dcterms:created xsi:type="dcterms:W3CDTF">2019-10-29T04:06:36Z</dcterms:created>
  <dcterms:modified xsi:type="dcterms:W3CDTF">2019-10-29T04:33:42Z</dcterms:modified>
</cp:coreProperties>
</file>