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
  </p:notesMasterIdLst>
  <p:sldIdLst>
    <p:sldId id="256" r:id="rId2"/>
    <p:sldId id="257" r:id="rId3"/>
    <p:sldId id="258" r:id="rId4"/>
    <p:sldId id="264" r:id="rId5"/>
    <p:sldId id="260" r:id="rId6"/>
    <p:sldId id="261" r:id="rId7"/>
    <p:sldId id="262" r:id="rId8"/>
    <p:sldId id="263"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3DD25C4-9D24-4A83-A255-34C92607B0E6}" type="slidenum">
              <a:rPr lang="en-US"/>
              <a:pPr>
                <a:defRPr/>
              </a:pPr>
              <a:t>‹#›</a:t>
            </a:fld>
            <a:endParaRPr lang="en-US"/>
          </a:p>
        </p:txBody>
      </p:sp>
    </p:spTree>
    <p:extLst>
      <p:ext uri="{BB962C8B-B14F-4D97-AF65-F5344CB8AC3E}">
        <p14:creationId xmlns:p14="http://schemas.microsoft.com/office/powerpoint/2010/main" val="2636775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7EC0F4FE-48A8-41B7-9C5F-35C515E92C67}" type="slidenum">
              <a:rPr lang="en-US"/>
              <a:pPr/>
              <a:t>1</a:t>
            </a:fld>
            <a:endParaRPr 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id-ID" smtClean="0"/>
          </a:p>
        </p:txBody>
      </p:sp>
    </p:spTree>
    <p:extLst>
      <p:ext uri="{BB962C8B-B14F-4D97-AF65-F5344CB8AC3E}">
        <p14:creationId xmlns:p14="http://schemas.microsoft.com/office/powerpoint/2010/main" val="55743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E9DF8547-30D3-42FC-8AE5-567C59216DC7}" type="slidenum">
              <a:rPr lang="en-US"/>
              <a:pPr/>
              <a:t>2</a:t>
            </a:fld>
            <a:endParaRPr 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id-ID" smtClean="0"/>
          </a:p>
        </p:txBody>
      </p:sp>
    </p:spTree>
    <p:extLst>
      <p:ext uri="{BB962C8B-B14F-4D97-AF65-F5344CB8AC3E}">
        <p14:creationId xmlns:p14="http://schemas.microsoft.com/office/powerpoint/2010/main" val="2146626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DB76BA6D-6DAA-4557-99B8-FC8CF223052E}" type="slidenum">
              <a:rPr lang="en-US"/>
              <a:pPr/>
              <a:t>3</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id-ID" smtClean="0"/>
          </a:p>
        </p:txBody>
      </p:sp>
    </p:spTree>
    <p:extLst>
      <p:ext uri="{BB962C8B-B14F-4D97-AF65-F5344CB8AC3E}">
        <p14:creationId xmlns:p14="http://schemas.microsoft.com/office/powerpoint/2010/main" val="63977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4779CA79-349D-4BAD-BF79-22DA9EF2BF3A}"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id-ID" smtClean="0"/>
          </a:p>
        </p:txBody>
      </p:sp>
    </p:spTree>
    <p:extLst>
      <p:ext uri="{BB962C8B-B14F-4D97-AF65-F5344CB8AC3E}">
        <p14:creationId xmlns:p14="http://schemas.microsoft.com/office/powerpoint/2010/main" val="1406505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2413" cy="6856413"/>
            <a:chOff x="0" y="0"/>
            <a:chExt cx="5759" cy="4319"/>
          </a:xfrm>
        </p:grpSpPr>
        <p:sp>
          <p:nvSpPr>
            <p:cNvPr id="5" name="Freeform 3"/>
            <p:cNvSpPr>
              <a:spLocks/>
            </p:cNvSpPr>
            <p:nvPr/>
          </p:nvSpPr>
          <p:spPr bwMode="hidden">
            <a:xfrm>
              <a:off x="0" y="0"/>
              <a:ext cx="5758" cy="1043"/>
            </a:xfrm>
            <a:custGeom>
              <a:avLst/>
              <a:gdLst/>
              <a:ahLst/>
              <a:cxnLst>
                <a:cxn ang="0">
                  <a:pos x="5740" y="1043"/>
                </a:cxn>
                <a:cxn ang="0">
                  <a:pos x="0" y="1043"/>
                </a:cxn>
                <a:cxn ang="0">
                  <a:pos x="0" y="0"/>
                </a:cxn>
                <a:cxn ang="0">
                  <a:pos x="5740" y="0"/>
                </a:cxn>
                <a:cxn ang="0">
                  <a:pos x="5740" y="1043"/>
                </a:cxn>
                <a:cxn ang="0">
                  <a:pos x="5740" y="1043"/>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w="9525">
              <a:noFill/>
              <a:round/>
              <a:headEnd/>
              <a:tailEnd/>
            </a:ln>
          </p:spPr>
          <p:txBody>
            <a:bodyPr/>
            <a:lstStyle/>
            <a:p>
              <a:pPr>
                <a:defRPr/>
              </a:pPr>
              <a:endParaRPr lang="id-ID"/>
            </a:p>
          </p:txBody>
        </p:sp>
        <p:grpSp>
          <p:nvGrpSpPr>
            <p:cNvPr id="6" name="Group 4"/>
            <p:cNvGrpSpPr>
              <a:grpSpLocks/>
            </p:cNvGrpSpPr>
            <p:nvPr userDrawn="1"/>
          </p:nvGrpSpPr>
          <p:grpSpPr bwMode="auto">
            <a:xfrm>
              <a:off x="0" y="0"/>
              <a:ext cx="5759" cy="4319"/>
              <a:chOff x="0" y="0"/>
              <a:chExt cx="5759" cy="4319"/>
            </a:xfrm>
          </p:grpSpPr>
          <p:sp>
            <p:nvSpPr>
              <p:cNvPr id="7" name="Freeform 5"/>
              <p:cNvSpPr>
                <a:spLocks/>
              </p:cNvSpPr>
              <p:nvPr/>
            </p:nvSpPr>
            <p:spPr bwMode="hidden">
              <a:xfrm>
                <a:off x="1" y="104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pPr>
                  <a:defRPr/>
                </a:pPr>
                <a:endParaRPr lang="id-ID"/>
              </a:p>
            </p:txBody>
          </p:sp>
          <p:sp>
            <p:nvSpPr>
              <p:cNvPr id="8" name="Freeform 6"/>
              <p:cNvSpPr>
                <a:spLocks/>
              </p:cNvSpPr>
              <p:nvPr/>
            </p:nvSpPr>
            <p:spPr bwMode="hidden">
              <a:xfrm>
                <a:off x="0" y="3988"/>
                <a:ext cx="5758" cy="42"/>
              </a:xfrm>
              <a:custGeom>
                <a:avLst/>
                <a:gdLst/>
                <a:ahLst/>
                <a:cxnLst>
                  <a:cxn ang="0">
                    <a:pos x="0" y="42"/>
                  </a:cxn>
                  <a:cxn ang="0">
                    <a:pos x="5740" y="42"/>
                  </a:cxn>
                  <a:cxn ang="0">
                    <a:pos x="5740" y="0"/>
                  </a:cxn>
                  <a:cxn ang="0">
                    <a:pos x="0" y="0"/>
                  </a:cxn>
                  <a:cxn ang="0">
                    <a:pos x="0" y="42"/>
                  </a:cxn>
                  <a:cxn ang="0">
                    <a:pos x="0" y="42"/>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pPr>
                  <a:defRPr/>
                </a:pPr>
                <a:endParaRPr lang="id-ID"/>
              </a:p>
            </p:txBody>
          </p:sp>
          <p:sp>
            <p:nvSpPr>
              <p:cNvPr id="9" name="Freeform 7"/>
              <p:cNvSpPr>
                <a:spLocks/>
              </p:cNvSpPr>
              <p:nvPr/>
            </p:nvSpPr>
            <p:spPr bwMode="hidden">
              <a:xfrm>
                <a:off x="0" y="3665"/>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pPr>
                  <a:defRPr/>
                </a:pPr>
                <a:endParaRPr lang="id-ID"/>
              </a:p>
            </p:txBody>
          </p:sp>
          <p:sp>
            <p:nvSpPr>
              <p:cNvPr id="10" name="Freeform 8"/>
              <p:cNvSpPr>
                <a:spLocks/>
              </p:cNvSpPr>
              <p:nvPr/>
            </p:nvSpPr>
            <p:spPr bwMode="hidden">
              <a:xfrm>
                <a:off x="0" y="3364"/>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pPr>
                  <a:defRPr/>
                </a:pPr>
                <a:endParaRPr lang="id-ID"/>
              </a:p>
            </p:txBody>
          </p:sp>
          <p:sp>
            <p:nvSpPr>
              <p:cNvPr id="11" name="Freeform 9"/>
              <p:cNvSpPr>
                <a:spLocks/>
              </p:cNvSpPr>
              <p:nvPr/>
            </p:nvSpPr>
            <p:spPr bwMode="hidden">
              <a:xfrm>
                <a:off x="0" y="3105"/>
                <a:ext cx="5758" cy="31"/>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pPr>
                  <a:defRPr/>
                </a:pPr>
                <a:endParaRPr lang="id-ID"/>
              </a:p>
            </p:txBody>
          </p:sp>
          <p:sp>
            <p:nvSpPr>
              <p:cNvPr id="12" name="Freeform 10"/>
              <p:cNvSpPr>
                <a:spLocks/>
              </p:cNvSpPr>
              <p:nvPr/>
            </p:nvSpPr>
            <p:spPr bwMode="hidden">
              <a:xfrm>
                <a:off x="0" y="2859"/>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pPr>
                  <a:defRPr/>
                </a:pPr>
                <a:endParaRPr lang="id-ID"/>
              </a:p>
            </p:txBody>
          </p:sp>
          <p:sp>
            <p:nvSpPr>
              <p:cNvPr id="13" name="Freeform 11"/>
              <p:cNvSpPr>
                <a:spLocks/>
              </p:cNvSpPr>
              <p:nvPr/>
            </p:nvSpPr>
            <p:spPr bwMode="hidden">
              <a:xfrm>
                <a:off x="0" y="264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pPr>
                  <a:defRPr/>
                </a:pPr>
                <a:endParaRPr lang="id-ID"/>
              </a:p>
            </p:txBody>
          </p:sp>
          <p:sp>
            <p:nvSpPr>
              <p:cNvPr id="14" name="Freeform 12"/>
              <p:cNvSpPr>
                <a:spLocks/>
              </p:cNvSpPr>
              <p:nvPr/>
            </p:nvSpPr>
            <p:spPr bwMode="hidden">
              <a:xfrm>
                <a:off x="0" y="2433"/>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headEnd/>
                <a:tailEnd/>
              </a:ln>
            </p:spPr>
            <p:txBody>
              <a:bodyPr/>
              <a:lstStyle/>
              <a:p>
                <a:pPr>
                  <a:defRPr/>
                </a:pPr>
                <a:endParaRPr lang="id-ID"/>
              </a:p>
            </p:txBody>
          </p:sp>
          <p:sp>
            <p:nvSpPr>
              <p:cNvPr id="15" name="Freeform 13"/>
              <p:cNvSpPr>
                <a:spLocks/>
              </p:cNvSpPr>
              <p:nvPr/>
            </p:nvSpPr>
            <p:spPr bwMode="hidden">
              <a:xfrm>
                <a:off x="0" y="2259"/>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headEnd/>
                <a:tailEnd/>
              </a:ln>
            </p:spPr>
            <p:txBody>
              <a:bodyPr/>
              <a:lstStyle/>
              <a:p>
                <a:pPr>
                  <a:defRPr/>
                </a:pPr>
                <a:endParaRPr lang="id-ID"/>
              </a:p>
            </p:txBody>
          </p:sp>
          <p:sp>
            <p:nvSpPr>
              <p:cNvPr id="16" name="Freeform 14"/>
              <p:cNvSpPr>
                <a:spLocks/>
              </p:cNvSpPr>
              <p:nvPr/>
            </p:nvSpPr>
            <p:spPr bwMode="hidden">
              <a:xfrm>
                <a:off x="0" y="209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pPr>
                  <a:defRPr/>
                </a:pPr>
                <a:endParaRPr lang="id-ID"/>
              </a:p>
            </p:txBody>
          </p:sp>
          <p:sp>
            <p:nvSpPr>
              <p:cNvPr id="17" name="Freeform 15"/>
              <p:cNvSpPr>
                <a:spLocks/>
              </p:cNvSpPr>
              <p:nvPr/>
            </p:nvSpPr>
            <p:spPr bwMode="hidden">
              <a:xfrm>
                <a:off x="0" y="192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18" name="Freeform 16"/>
              <p:cNvSpPr>
                <a:spLocks/>
              </p:cNvSpPr>
              <p:nvPr/>
            </p:nvSpPr>
            <p:spPr bwMode="hidden">
              <a:xfrm>
                <a:off x="0" y="1645"/>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19" name="Freeform 17"/>
              <p:cNvSpPr>
                <a:spLocks/>
              </p:cNvSpPr>
              <p:nvPr/>
            </p:nvSpPr>
            <p:spPr bwMode="hidden">
              <a:xfrm>
                <a:off x="0" y="177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20" name="Freeform 18"/>
              <p:cNvSpPr>
                <a:spLocks/>
              </p:cNvSpPr>
              <p:nvPr/>
            </p:nvSpPr>
            <p:spPr bwMode="hidden">
              <a:xfrm>
                <a:off x="0" y="1520"/>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21" name="Freeform 19"/>
              <p:cNvSpPr>
                <a:spLocks/>
              </p:cNvSpPr>
              <p:nvPr/>
            </p:nvSpPr>
            <p:spPr bwMode="hidden">
              <a:xfrm>
                <a:off x="0" y="1394"/>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22" name="Freeform 20"/>
              <p:cNvSpPr>
                <a:spLocks/>
              </p:cNvSpPr>
              <p:nvPr/>
            </p:nvSpPr>
            <p:spPr bwMode="hidden">
              <a:xfrm>
                <a:off x="0" y="128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23" name="Freeform 21"/>
              <p:cNvSpPr>
                <a:spLocks/>
              </p:cNvSpPr>
              <p:nvPr/>
            </p:nvSpPr>
            <p:spPr bwMode="hidden">
              <a:xfrm>
                <a:off x="0" y="117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24" name="Freeform 22"/>
              <p:cNvSpPr>
                <a:spLocks/>
              </p:cNvSpPr>
              <p:nvPr/>
            </p:nvSpPr>
            <p:spPr bwMode="hidden">
              <a:xfrm>
                <a:off x="0" y="2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pPr>
                  <a:defRPr/>
                </a:pPr>
                <a:endParaRPr lang="id-ID"/>
              </a:p>
            </p:txBody>
          </p:sp>
          <p:sp>
            <p:nvSpPr>
              <p:cNvPr id="25" name="Freeform 23"/>
              <p:cNvSpPr>
                <a:spLocks/>
              </p:cNvSpPr>
              <p:nvPr/>
            </p:nvSpPr>
            <p:spPr bwMode="hidden">
              <a:xfrm>
                <a:off x="0" y="186"/>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pPr>
                  <a:defRPr/>
                </a:pPr>
                <a:endParaRPr lang="id-ID"/>
              </a:p>
            </p:txBody>
          </p:sp>
          <p:sp>
            <p:nvSpPr>
              <p:cNvPr id="26" name="Freeform 24"/>
              <p:cNvSpPr>
                <a:spLocks/>
              </p:cNvSpPr>
              <p:nvPr/>
            </p:nvSpPr>
            <p:spPr bwMode="hidden">
              <a:xfrm>
                <a:off x="0" y="475"/>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pPr>
                  <a:defRPr/>
                </a:pPr>
                <a:endParaRPr lang="id-ID"/>
              </a:p>
            </p:txBody>
          </p:sp>
          <p:sp>
            <p:nvSpPr>
              <p:cNvPr id="27" name="Freeform 25"/>
              <p:cNvSpPr>
                <a:spLocks/>
              </p:cNvSpPr>
              <p:nvPr/>
            </p:nvSpPr>
            <p:spPr bwMode="hidden">
              <a:xfrm>
                <a:off x="0" y="337"/>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pPr>
                  <a:defRPr/>
                </a:pPr>
                <a:endParaRPr lang="id-ID"/>
              </a:p>
            </p:txBody>
          </p:sp>
          <p:sp>
            <p:nvSpPr>
              <p:cNvPr id="28" name="Freeform 26"/>
              <p:cNvSpPr>
                <a:spLocks/>
              </p:cNvSpPr>
              <p:nvPr/>
            </p:nvSpPr>
            <p:spPr bwMode="hidden">
              <a:xfrm>
                <a:off x="0" y="60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29" name="Freeform 27"/>
              <p:cNvSpPr>
                <a:spLocks/>
              </p:cNvSpPr>
              <p:nvPr/>
            </p:nvSpPr>
            <p:spPr bwMode="hidden">
              <a:xfrm>
                <a:off x="0" y="72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pPr>
                  <a:defRPr/>
                </a:pPr>
                <a:endParaRPr lang="id-ID"/>
              </a:p>
            </p:txBody>
          </p:sp>
          <p:sp>
            <p:nvSpPr>
              <p:cNvPr id="30" name="Freeform 28"/>
              <p:cNvSpPr>
                <a:spLocks/>
              </p:cNvSpPr>
              <p:nvPr/>
            </p:nvSpPr>
            <p:spPr bwMode="hidden">
              <a:xfrm>
                <a:off x="0" y="841"/>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pPr>
                  <a:defRPr/>
                </a:pPr>
                <a:endParaRPr lang="id-ID"/>
              </a:p>
            </p:txBody>
          </p:sp>
          <p:sp>
            <p:nvSpPr>
              <p:cNvPr id="31" name="Freeform 29"/>
              <p:cNvSpPr>
                <a:spLocks/>
              </p:cNvSpPr>
              <p:nvPr/>
            </p:nvSpPr>
            <p:spPr bwMode="hidden">
              <a:xfrm>
                <a:off x="0" y="943"/>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pPr>
                  <a:defRPr/>
                </a:pPr>
                <a:endParaRPr lang="id-ID"/>
              </a:p>
            </p:txBody>
          </p:sp>
          <p:grpSp>
            <p:nvGrpSpPr>
              <p:cNvPr id="32" name="Group 30"/>
              <p:cNvGrpSpPr>
                <a:grpSpLocks/>
              </p:cNvGrpSpPr>
              <p:nvPr/>
            </p:nvGrpSpPr>
            <p:grpSpPr bwMode="auto">
              <a:xfrm>
                <a:off x="0" y="0"/>
                <a:ext cx="5758" cy="1045"/>
                <a:chOff x="0" y="0"/>
                <a:chExt cx="5758" cy="1045"/>
              </a:xfrm>
            </p:grpSpPr>
            <p:sp>
              <p:nvSpPr>
                <p:cNvPr id="54" name="Freeform 31"/>
                <p:cNvSpPr>
                  <a:spLocks/>
                </p:cNvSpPr>
                <p:nvPr/>
              </p:nvSpPr>
              <p:spPr bwMode="hidden">
                <a:xfrm>
                  <a:off x="2849" y="0"/>
                  <a:ext cx="42" cy="1045"/>
                </a:xfrm>
                <a:custGeom>
                  <a:avLst/>
                  <a:gdLst/>
                  <a:ahLst/>
                  <a:cxnLst>
                    <a:cxn ang="0">
                      <a:pos x="18" y="1043"/>
                    </a:cxn>
                    <a:cxn ang="0">
                      <a:pos x="42" y="1043"/>
                    </a:cxn>
                    <a:cxn ang="0">
                      <a:pos x="42" y="0"/>
                    </a:cxn>
                    <a:cxn ang="0">
                      <a:pos x="0" y="0"/>
                    </a:cxn>
                    <a:cxn ang="0">
                      <a:pos x="0" y="1043"/>
                    </a:cxn>
                    <a:cxn ang="0">
                      <a:pos x="18" y="1043"/>
                    </a:cxn>
                    <a:cxn ang="0">
                      <a:pos x="18" y="104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55" name="Freeform 32"/>
                <p:cNvSpPr>
                  <a:spLocks/>
                </p:cNvSpPr>
                <p:nvPr/>
              </p:nvSpPr>
              <p:spPr bwMode="hidden">
                <a:xfrm>
                  <a:off x="2400" y="0"/>
                  <a:ext cx="155" cy="1045"/>
                </a:xfrm>
                <a:custGeom>
                  <a:avLst/>
                  <a:gdLst/>
                  <a:ahLst/>
                  <a:cxnLst>
                    <a:cxn ang="0">
                      <a:pos x="131" y="1043"/>
                    </a:cxn>
                    <a:cxn ang="0">
                      <a:pos x="155" y="1043"/>
                    </a:cxn>
                    <a:cxn ang="0">
                      <a:pos x="42" y="0"/>
                    </a:cxn>
                    <a:cxn ang="0">
                      <a:pos x="0" y="0"/>
                    </a:cxn>
                    <a:cxn ang="0">
                      <a:pos x="113" y="1043"/>
                    </a:cxn>
                    <a:cxn ang="0">
                      <a:pos x="131" y="1043"/>
                    </a:cxn>
                    <a:cxn ang="0">
                      <a:pos x="131" y="104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56" name="Freeform 33"/>
                <p:cNvSpPr>
                  <a:spLocks/>
                </p:cNvSpPr>
                <p:nvPr/>
              </p:nvSpPr>
              <p:spPr bwMode="hidden">
                <a:xfrm>
                  <a:off x="1967" y="0"/>
                  <a:ext cx="240" cy="1045"/>
                </a:xfrm>
                <a:custGeom>
                  <a:avLst/>
                  <a:gdLst/>
                  <a:ahLst/>
                  <a:cxnLst>
                    <a:cxn ang="0">
                      <a:pos x="221" y="1043"/>
                    </a:cxn>
                    <a:cxn ang="0">
                      <a:pos x="239" y="1043"/>
                    </a:cxn>
                    <a:cxn ang="0">
                      <a:pos x="36" y="0"/>
                    </a:cxn>
                    <a:cxn ang="0">
                      <a:pos x="0" y="0"/>
                    </a:cxn>
                    <a:cxn ang="0">
                      <a:pos x="203" y="1043"/>
                    </a:cxn>
                    <a:cxn ang="0">
                      <a:pos x="221" y="1043"/>
                    </a:cxn>
                    <a:cxn ang="0">
                      <a:pos x="221" y="104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57" name="Freeform 34"/>
                <p:cNvSpPr>
                  <a:spLocks/>
                </p:cNvSpPr>
                <p:nvPr/>
              </p:nvSpPr>
              <p:spPr bwMode="hidden">
                <a:xfrm>
                  <a:off x="1554" y="0"/>
                  <a:ext cx="353" cy="1045"/>
                </a:xfrm>
                <a:custGeom>
                  <a:avLst/>
                  <a:gdLst/>
                  <a:ahLst/>
                  <a:cxnLst>
                    <a:cxn ang="0">
                      <a:pos x="334" y="1043"/>
                    </a:cxn>
                    <a:cxn ang="0">
                      <a:pos x="352" y="1043"/>
                    </a:cxn>
                    <a:cxn ang="0">
                      <a:pos x="41" y="0"/>
                    </a:cxn>
                    <a:cxn ang="0">
                      <a:pos x="0" y="0"/>
                    </a:cxn>
                    <a:cxn ang="0">
                      <a:pos x="311" y="1043"/>
                    </a:cxn>
                    <a:cxn ang="0">
                      <a:pos x="334" y="1043"/>
                    </a:cxn>
                    <a:cxn ang="0">
                      <a:pos x="334" y="104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58" name="Freeform 35"/>
                <p:cNvSpPr>
                  <a:spLocks/>
                </p:cNvSpPr>
                <p:nvPr/>
              </p:nvSpPr>
              <p:spPr bwMode="hidden">
                <a:xfrm>
                  <a:off x="1134" y="0"/>
                  <a:ext cx="450" cy="1045"/>
                </a:xfrm>
                <a:custGeom>
                  <a:avLst/>
                  <a:gdLst/>
                  <a:ahLst/>
                  <a:cxnLst>
                    <a:cxn ang="0">
                      <a:pos x="425" y="1043"/>
                    </a:cxn>
                    <a:cxn ang="0">
                      <a:pos x="449" y="1043"/>
                    </a:cxn>
                    <a:cxn ang="0">
                      <a:pos x="42" y="0"/>
                    </a:cxn>
                    <a:cxn ang="0">
                      <a:pos x="0" y="0"/>
                    </a:cxn>
                    <a:cxn ang="0">
                      <a:pos x="407" y="1043"/>
                    </a:cxn>
                    <a:cxn ang="0">
                      <a:pos x="425" y="1043"/>
                    </a:cxn>
                    <a:cxn ang="0">
                      <a:pos x="425" y="104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59" name="Freeform 36"/>
                <p:cNvSpPr>
                  <a:spLocks/>
                </p:cNvSpPr>
                <p:nvPr/>
              </p:nvSpPr>
              <p:spPr bwMode="hidden">
                <a:xfrm>
                  <a:off x="714" y="0"/>
                  <a:ext cx="540" cy="1045"/>
                </a:xfrm>
                <a:custGeom>
                  <a:avLst/>
                  <a:gdLst/>
                  <a:ahLst/>
                  <a:cxnLst>
                    <a:cxn ang="0">
                      <a:pos x="520" y="1043"/>
                    </a:cxn>
                    <a:cxn ang="0">
                      <a:pos x="538" y="1043"/>
                    </a:cxn>
                    <a:cxn ang="0">
                      <a:pos x="41" y="0"/>
                    </a:cxn>
                    <a:cxn ang="0">
                      <a:pos x="0" y="0"/>
                    </a:cxn>
                    <a:cxn ang="0">
                      <a:pos x="496" y="1043"/>
                    </a:cxn>
                    <a:cxn ang="0">
                      <a:pos x="520" y="1043"/>
                    </a:cxn>
                    <a:cxn ang="0">
                      <a:pos x="520" y="104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60" name="Freeform 37"/>
                <p:cNvSpPr>
                  <a:spLocks/>
                </p:cNvSpPr>
                <p:nvPr/>
              </p:nvSpPr>
              <p:spPr bwMode="hidden">
                <a:xfrm>
                  <a:off x="306" y="0"/>
                  <a:ext cx="642" cy="1045"/>
                </a:xfrm>
                <a:custGeom>
                  <a:avLst/>
                  <a:gdLst/>
                  <a:ahLst/>
                  <a:cxnLst>
                    <a:cxn ang="0">
                      <a:pos x="622" y="1043"/>
                    </a:cxn>
                    <a:cxn ang="0">
                      <a:pos x="640" y="1043"/>
                    </a:cxn>
                    <a:cxn ang="0">
                      <a:pos x="48" y="0"/>
                    </a:cxn>
                    <a:cxn ang="0">
                      <a:pos x="0" y="0"/>
                    </a:cxn>
                    <a:cxn ang="0">
                      <a:pos x="598" y="1043"/>
                    </a:cxn>
                    <a:cxn ang="0">
                      <a:pos x="622" y="1043"/>
                    </a:cxn>
                    <a:cxn ang="0">
                      <a:pos x="622" y="104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61" name="Freeform 38"/>
                <p:cNvSpPr>
                  <a:spLocks/>
                </p:cNvSpPr>
                <p:nvPr/>
              </p:nvSpPr>
              <p:spPr bwMode="hidden">
                <a:xfrm>
                  <a:off x="0" y="108"/>
                  <a:ext cx="630" cy="937"/>
                </a:xfrm>
                <a:custGeom>
                  <a:avLst/>
                  <a:gdLst/>
                  <a:ahLst/>
                  <a:cxnLst>
                    <a:cxn ang="0">
                      <a:pos x="604" y="935"/>
                    </a:cxn>
                    <a:cxn ang="0">
                      <a:pos x="628" y="935"/>
                    </a:cxn>
                    <a:cxn ang="0">
                      <a:pos x="0" y="0"/>
                    </a:cxn>
                    <a:cxn ang="0">
                      <a:pos x="0" y="66"/>
                    </a:cxn>
                    <a:cxn ang="0">
                      <a:pos x="580" y="935"/>
                    </a:cxn>
                    <a:cxn ang="0">
                      <a:pos x="604" y="935"/>
                    </a:cxn>
                    <a:cxn ang="0">
                      <a:pos x="604" y="935"/>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62" name="Freeform 39"/>
                <p:cNvSpPr>
                  <a:spLocks/>
                </p:cNvSpPr>
                <p:nvPr/>
              </p:nvSpPr>
              <p:spPr bwMode="hidden">
                <a:xfrm>
                  <a:off x="3191" y="0"/>
                  <a:ext cx="155" cy="1045"/>
                </a:xfrm>
                <a:custGeom>
                  <a:avLst/>
                  <a:gdLst/>
                  <a:ahLst/>
                  <a:cxnLst>
                    <a:cxn ang="0">
                      <a:pos x="18" y="1043"/>
                    </a:cxn>
                    <a:cxn ang="0">
                      <a:pos x="42" y="1043"/>
                    </a:cxn>
                    <a:cxn ang="0">
                      <a:pos x="155" y="0"/>
                    </a:cxn>
                    <a:cxn ang="0">
                      <a:pos x="114" y="0"/>
                    </a:cxn>
                    <a:cxn ang="0">
                      <a:pos x="0" y="1043"/>
                    </a:cxn>
                    <a:cxn ang="0">
                      <a:pos x="18" y="1043"/>
                    </a:cxn>
                    <a:cxn ang="0">
                      <a:pos x="18" y="104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63" name="Freeform 40"/>
                <p:cNvSpPr>
                  <a:spLocks/>
                </p:cNvSpPr>
                <p:nvPr/>
              </p:nvSpPr>
              <p:spPr bwMode="hidden">
                <a:xfrm>
                  <a:off x="3533" y="0"/>
                  <a:ext cx="240" cy="1045"/>
                </a:xfrm>
                <a:custGeom>
                  <a:avLst/>
                  <a:gdLst/>
                  <a:ahLst/>
                  <a:cxnLst>
                    <a:cxn ang="0">
                      <a:pos x="18" y="1043"/>
                    </a:cxn>
                    <a:cxn ang="0">
                      <a:pos x="36" y="1043"/>
                    </a:cxn>
                    <a:cxn ang="0">
                      <a:pos x="239" y="0"/>
                    </a:cxn>
                    <a:cxn ang="0">
                      <a:pos x="203" y="0"/>
                    </a:cxn>
                    <a:cxn ang="0">
                      <a:pos x="0" y="1043"/>
                    </a:cxn>
                    <a:cxn ang="0">
                      <a:pos x="18" y="1043"/>
                    </a:cxn>
                    <a:cxn ang="0">
                      <a:pos x="18" y="104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64" name="Freeform 41"/>
                <p:cNvSpPr>
                  <a:spLocks/>
                </p:cNvSpPr>
                <p:nvPr/>
              </p:nvSpPr>
              <p:spPr bwMode="hidden">
                <a:xfrm>
                  <a:off x="3821" y="0"/>
                  <a:ext cx="359" cy="1045"/>
                </a:xfrm>
                <a:custGeom>
                  <a:avLst/>
                  <a:gdLst/>
                  <a:ahLst/>
                  <a:cxnLst>
                    <a:cxn ang="0">
                      <a:pos x="24" y="1043"/>
                    </a:cxn>
                    <a:cxn ang="0">
                      <a:pos x="42" y="1043"/>
                    </a:cxn>
                    <a:cxn ang="0">
                      <a:pos x="358" y="0"/>
                    </a:cxn>
                    <a:cxn ang="0">
                      <a:pos x="317" y="0"/>
                    </a:cxn>
                    <a:cxn ang="0">
                      <a:pos x="0" y="1043"/>
                    </a:cxn>
                    <a:cxn ang="0">
                      <a:pos x="24" y="1043"/>
                    </a:cxn>
                    <a:cxn ang="0">
                      <a:pos x="24" y="104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65" name="Freeform 42"/>
                <p:cNvSpPr>
                  <a:spLocks/>
                </p:cNvSpPr>
                <p:nvPr/>
              </p:nvSpPr>
              <p:spPr bwMode="hidden">
                <a:xfrm>
                  <a:off x="4139" y="0"/>
                  <a:ext cx="449" cy="1045"/>
                </a:xfrm>
                <a:custGeom>
                  <a:avLst/>
                  <a:gdLst/>
                  <a:ahLst/>
                  <a:cxnLst>
                    <a:cxn ang="0">
                      <a:pos x="18" y="1043"/>
                    </a:cxn>
                    <a:cxn ang="0">
                      <a:pos x="41" y="1043"/>
                    </a:cxn>
                    <a:cxn ang="0">
                      <a:pos x="448" y="0"/>
                    </a:cxn>
                    <a:cxn ang="0">
                      <a:pos x="406" y="0"/>
                    </a:cxn>
                    <a:cxn ang="0">
                      <a:pos x="0" y="1043"/>
                    </a:cxn>
                    <a:cxn ang="0">
                      <a:pos x="18" y="1043"/>
                    </a:cxn>
                    <a:cxn ang="0">
                      <a:pos x="18" y="104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66" name="Freeform 43"/>
                <p:cNvSpPr>
                  <a:spLocks/>
                </p:cNvSpPr>
                <p:nvPr/>
              </p:nvSpPr>
              <p:spPr bwMode="hidden">
                <a:xfrm>
                  <a:off x="4480" y="0"/>
                  <a:ext cx="541" cy="1045"/>
                </a:xfrm>
                <a:custGeom>
                  <a:avLst/>
                  <a:gdLst/>
                  <a:ahLst/>
                  <a:cxnLst>
                    <a:cxn ang="0">
                      <a:pos x="18" y="1043"/>
                    </a:cxn>
                    <a:cxn ang="0">
                      <a:pos x="42" y="1043"/>
                    </a:cxn>
                    <a:cxn ang="0">
                      <a:pos x="539" y="0"/>
                    </a:cxn>
                    <a:cxn ang="0">
                      <a:pos x="497" y="0"/>
                    </a:cxn>
                    <a:cxn ang="0">
                      <a:pos x="0" y="1043"/>
                    </a:cxn>
                    <a:cxn ang="0">
                      <a:pos x="18" y="1043"/>
                    </a:cxn>
                    <a:cxn ang="0">
                      <a:pos x="18" y="104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67" name="Freeform 44"/>
                <p:cNvSpPr>
                  <a:spLocks/>
                </p:cNvSpPr>
                <p:nvPr/>
              </p:nvSpPr>
              <p:spPr bwMode="hidden">
                <a:xfrm>
                  <a:off x="4768" y="0"/>
                  <a:ext cx="642" cy="1045"/>
                </a:xfrm>
                <a:custGeom>
                  <a:avLst/>
                  <a:gdLst/>
                  <a:ahLst/>
                  <a:cxnLst>
                    <a:cxn ang="0">
                      <a:pos x="18" y="1043"/>
                    </a:cxn>
                    <a:cxn ang="0">
                      <a:pos x="42" y="1043"/>
                    </a:cxn>
                    <a:cxn ang="0">
                      <a:pos x="640" y="0"/>
                    </a:cxn>
                    <a:cxn ang="0">
                      <a:pos x="592" y="0"/>
                    </a:cxn>
                    <a:cxn ang="0">
                      <a:pos x="0" y="1043"/>
                    </a:cxn>
                    <a:cxn ang="0">
                      <a:pos x="18" y="1043"/>
                    </a:cxn>
                    <a:cxn ang="0">
                      <a:pos x="18" y="104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68" name="Freeform 45"/>
                <p:cNvSpPr>
                  <a:spLocks/>
                </p:cNvSpPr>
                <p:nvPr/>
              </p:nvSpPr>
              <p:spPr bwMode="hidden">
                <a:xfrm>
                  <a:off x="5086" y="48"/>
                  <a:ext cx="672" cy="997"/>
                </a:xfrm>
                <a:custGeom>
                  <a:avLst/>
                  <a:gdLst/>
                  <a:ahLst/>
                  <a:cxnLst>
                    <a:cxn ang="0">
                      <a:pos x="24" y="995"/>
                    </a:cxn>
                    <a:cxn ang="0">
                      <a:pos x="48" y="995"/>
                    </a:cxn>
                    <a:cxn ang="0">
                      <a:pos x="670" y="72"/>
                    </a:cxn>
                    <a:cxn ang="0">
                      <a:pos x="670" y="0"/>
                    </a:cxn>
                    <a:cxn ang="0">
                      <a:pos x="0" y="995"/>
                    </a:cxn>
                    <a:cxn ang="0">
                      <a:pos x="24" y="995"/>
                    </a:cxn>
                    <a:cxn ang="0">
                      <a:pos x="24" y="995"/>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grpSp>
          <p:grpSp>
            <p:nvGrpSpPr>
              <p:cNvPr id="33" name="Group 46"/>
              <p:cNvGrpSpPr>
                <a:grpSpLocks/>
              </p:cNvGrpSpPr>
              <p:nvPr/>
            </p:nvGrpSpPr>
            <p:grpSpPr bwMode="auto">
              <a:xfrm>
                <a:off x="0" y="558"/>
                <a:ext cx="5758" cy="487"/>
                <a:chOff x="0" y="558"/>
                <a:chExt cx="5758" cy="487"/>
              </a:xfrm>
            </p:grpSpPr>
            <p:sp>
              <p:nvSpPr>
                <p:cNvPr id="52" name="Freeform 47"/>
                <p:cNvSpPr>
                  <a:spLocks/>
                </p:cNvSpPr>
                <p:nvPr/>
              </p:nvSpPr>
              <p:spPr bwMode="hidden">
                <a:xfrm>
                  <a:off x="0" y="618"/>
                  <a:ext cx="306" cy="427"/>
                </a:xfrm>
                <a:custGeom>
                  <a:avLst/>
                  <a:gdLst/>
                  <a:ahLst/>
                  <a:cxnLst>
                    <a:cxn ang="0">
                      <a:pos x="281" y="426"/>
                    </a:cxn>
                    <a:cxn ang="0">
                      <a:pos x="305" y="426"/>
                    </a:cxn>
                    <a:cxn ang="0">
                      <a:pos x="0" y="0"/>
                    </a:cxn>
                    <a:cxn ang="0">
                      <a:pos x="0" y="66"/>
                    </a:cxn>
                    <a:cxn ang="0">
                      <a:pos x="251" y="426"/>
                    </a:cxn>
                    <a:cxn ang="0">
                      <a:pos x="281" y="426"/>
                    </a:cxn>
                    <a:cxn ang="0">
                      <a:pos x="281" y="426"/>
                    </a:cxn>
                  </a:cxnLst>
                  <a:rect l="0" t="0" r="r" b="b"/>
                  <a:pathLst>
                    <a:path w="305" h="426">
                      <a:moveTo>
                        <a:pt x="281" y="426"/>
                      </a:moveTo>
                      <a:lnTo>
                        <a:pt x="305" y="426"/>
                      </a:lnTo>
                      <a:lnTo>
                        <a:pt x="0" y="0"/>
                      </a:lnTo>
                      <a:lnTo>
                        <a:pt x="0" y="66"/>
                      </a:lnTo>
                      <a:lnTo>
                        <a:pt x="251" y="426"/>
                      </a:lnTo>
                      <a:lnTo>
                        <a:pt x="281" y="426"/>
                      </a:lnTo>
                      <a:lnTo>
                        <a:pt x="281" y="426"/>
                      </a:lnTo>
                      <a:close/>
                    </a:path>
                  </a:pathLst>
                </a:custGeom>
                <a:solidFill>
                  <a:schemeClr val="accent2"/>
                </a:solidFill>
                <a:ln w="9525">
                  <a:noFill/>
                  <a:round/>
                  <a:headEnd/>
                  <a:tailEnd/>
                </a:ln>
              </p:spPr>
              <p:txBody>
                <a:bodyPr/>
                <a:lstStyle/>
                <a:p>
                  <a:pPr>
                    <a:defRPr/>
                  </a:pPr>
                  <a:endParaRPr lang="id-ID"/>
                </a:p>
              </p:txBody>
            </p:sp>
            <p:sp>
              <p:nvSpPr>
                <p:cNvPr id="53" name="Freeform 48"/>
                <p:cNvSpPr>
                  <a:spLocks/>
                </p:cNvSpPr>
                <p:nvPr/>
              </p:nvSpPr>
              <p:spPr bwMode="hidden">
                <a:xfrm>
                  <a:off x="5410" y="558"/>
                  <a:ext cx="348" cy="487"/>
                </a:xfrm>
                <a:custGeom>
                  <a:avLst/>
                  <a:gdLst/>
                  <a:ahLst/>
                  <a:cxnLst>
                    <a:cxn ang="0">
                      <a:pos x="24" y="486"/>
                    </a:cxn>
                    <a:cxn ang="0">
                      <a:pos x="48" y="486"/>
                    </a:cxn>
                    <a:cxn ang="0">
                      <a:pos x="347" y="72"/>
                    </a:cxn>
                    <a:cxn ang="0">
                      <a:pos x="347" y="0"/>
                    </a:cxn>
                    <a:cxn ang="0">
                      <a:pos x="0" y="486"/>
                    </a:cxn>
                    <a:cxn ang="0">
                      <a:pos x="24" y="486"/>
                    </a:cxn>
                    <a:cxn ang="0">
                      <a:pos x="24" y="486"/>
                    </a:cxn>
                  </a:cxnLst>
                  <a:rect l="0" t="0" r="r" b="b"/>
                  <a:pathLst>
                    <a:path w="347" h="486">
                      <a:moveTo>
                        <a:pt x="24" y="486"/>
                      </a:moveTo>
                      <a:lnTo>
                        <a:pt x="48" y="486"/>
                      </a:lnTo>
                      <a:lnTo>
                        <a:pt x="347" y="72"/>
                      </a:lnTo>
                      <a:lnTo>
                        <a:pt x="347" y="0"/>
                      </a:lnTo>
                      <a:lnTo>
                        <a:pt x="0" y="486"/>
                      </a:lnTo>
                      <a:lnTo>
                        <a:pt x="24" y="486"/>
                      </a:lnTo>
                      <a:lnTo>
                        <a:pt x="24" y="486"/>
                      </a:lnTo>
                      <a:close/>
                    </a:path>
                  </a:pathLst>
                </a:custGeom>
                <a:solidFill>
                  <a:schemeClr val="accent2"/>
                </a:solidFill>
                <a:ln w="9525">
                  <a:noFill/>
                  <a:round/>
                  <a:headEnd/>
                  <a:tailEnd/>
                </a:ln>
              </p:spPr>
              <p:txBody>
                <a:bodyPr/>
                <a:lstStyle/>
                <a:p>
                  <a:pPr>
                    <a:defRPr/>
                  </a:pPr>
                  <a:endParaRPr lang="id-ID"/>
                </a:p>
              </p:txBody>
            </p:sp>
          </p:grpSp>
          <p:grpSp>
            <p:nvGrpSpPr>
              <p:cNvPr id="34" name="Group 49"/>
              <p:cNvGrpSpPr>
                <a:grpSpLocks/>
              </p:cNvGrpSpPr>
              <p:nvPr/>
            </p:nvGrpSpPr>
            <p:grpSpPr bwMode="auto">
              <a:xfrm>
                <a:off x="264" y="1039"/>
                <a:ext cx="5200" cy="3280"/>
                <a:chOff x="264" y="1039"/>
                <a:chExt cx="5200" cy="3280"/>
              </a:xfrm>
            </p:grpSpPr>
            <p:sp>
              <p:nvSpPr>
                <p:cNvPr id="43" name="Freeform 50"/>
                <p:cNvSpPr>
                  <a:spLocks/>
                </p:cNvSpPr>
                <p:nvPr/>
              </p:nvSpPr>
              <p:spPr bwMode="hidden">
                <a:xfrm>
                  <a:off x="2849" y="1039"/>
                  <a:ext cx="42" cy="3280"/>
                </a:xfrm>
                <a:custGeom>
                  <a:avLst/>
                  <a:gdLst/>
                  <a:ahLst/>
                  <a:cxnLst>
                    <a:cxn ang="0">
                      <a:pos x="18" y="0"/>
                    </a:cxn>
                    <a:cxn ang="0">
                      <a:pos x="0" y="0"/>
                    </a:cxn>
                    <a:cxn ang="0">
                      <a:pos x="0" y="3273"/>
                    </a:cxn>
                    <a:cxn ang="0">
                      <a:pos x="42" y="3273"/>
                    </a:cxn>
                    <a:cxn ang="0">
                      <a:pos x="42" y="0"/>
                    </a:cxn>
                    <a:cxn ang="0">
                      <a:pos x="18" y="0"/>
                    </a:cxn>
                    <a:cxn ang="0">
                      <a:pos x="18" y="0"/>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44" name="Freeform 51"/>
                <p:cNvSpPr>
                  <a:spLocks/>
                </p:cNvSpPr>
                <p:nvPr/>
              </p:nvSpPr>
              <p:spPr bwMode="hidden">
                <a:xfrm>
                  <a:off x="2154" y="1039"/>
                  <a:ext cx="401" cy="3280"/>
                </a:xfrm>
                <a:custGeom>
                  <a:avLst/>
                  <a:gdLst/>
                  <a:ahLst/>
                  <a:cxnLst>
                    <a:cxn ang="0">
                      <a:pos x="376" y="0"/>
                    </a:cxn>
                    <a:cxn ang="0">
                      <a:pos x="358" y="0"/>
                    </a:cxn>
                    <a:cxn ang="0">
                      <a:pos x="0" y="3273"/>
                    </a:cxn>
                    <a:cxn ang="0">
                      <a:pos x="41" y="3273"/>
                    </a:cxn>
                    <a:cxn ang="0">
                      <a:pos x="400" y="0"/>
                    </a:cxn>
                    <a:cxn ang="0">
                      <a:pos x="376" y="0"/>
                    </a:cxn>
                    <a:cxn ang="0">
                      <a:pos x="376" y="0"/>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45" name="Freeform 52"/>
                <p:cNvSpPr>
                  <a:spLocks/>
                </p:cNvSpPr>
                <p:nvPr/>
              </p:nvSpPr>
              <p:spPr bwMode="hidden">
                <a:xfrm>
                  <a:off x="1530" y="1039"/>
                  <a:ext cx="677" cy="3280"/>
                </a:xfrm>
                <a:custGeom>
                  <a:avLst/>
                  <a:gdLst/>
                  <a:ahLst/>
                  <a:cxnLst>
                    <a:cxn ang="0">
                      <a:pos x="657" y="0"/>
                    </a:cxn>
                    <a:cxn ang="0">
                      <a:pos x="639" y="0"/>
                    </a:cxn>
                    <a:cxn ang="0">
                      <a:pos x="0" y="3273"/>
                    </a:cxn>
                    <a:cxn ang="0">
                      <a:pos x="42" y="3273"/>
                    </a:cxn>
                    <a:cxn ang="0">
                      <a:pos x="675" y="0"/>
                    </a:cxn>
                    <a:cxn ang="0">
                      <a:pos x="657" y="0"/>
                    </a:cxn>
                    <a:cxn ang="0">
                      <a:pos x="657" y="0"/>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46" name="Freeform 53"/>
                <p:cNvSpPr>
                  <a:spLocks/>
                </p:cNvSpPr>
                <p:nvPr/>
              </p:nvSpPr>
              <p:spPr bwMode="hidden">
                <a:xfrm>
                  <a:off x="876" y="1039"/>
                  <a:ext cx="1031" cy="3280"/>
                </a:xfrm>
                <a:custGeom>
                  <a:avLst/>
                  <a:gdLst/>
                  <a:ahLst/>
                  <a:cxnLst>
                    <a:cxn ang="0">
                      <a:pos x="1013" y="0"/>
                    </a:cxn>
                    <a:cxn ang="0">
                      <a:pos x="990" y="0"/>
                    </a:cxn>
                    <a:cxn ang="0">
                      <a:pos x="0" y="3280"/>
                    </a:cxn>
                    <a:cxn ang="0">
                      <a:pos x="42" y="3280"/>
                    </a:cxn>
                    <a:cxn ang="0">
                      <a:pos x="1031" y="4"/>
                    </a:cxn>
                    <a:cxn ang="0">
                      <a:pos x="1013" y="0"/>
                    </a:cxn>
                    <a:cxn ang="0">
                      <a:pos x="1013" y="0"/>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47" name="Freeform 54"/>
                <p:cNvSpPr>
                  <a:spLocks/>
                </p:cNvSpPr>
                <p:nvPr/>
              </p:nvSpPr>
              <p:spPr bwMode="hidden">
                <a:xfrm>
                  <a:off x="264" y="1039"/>
                  <a:ext cx="1319" cy="3280"/>
                </a:xfrm>
                <a:custGeom>
                  <a:avLst/>
                  <a:gdLst/>
                  <a:ahLst/>
                  <a:cxnLst>
                    <a:cxn ang="0">
                      <a:pos x="1296" y="0"/>
                    </a:cxn>
                    <a:cxn ang="0">
                      <a:pos x="1278" y="0"/>
                    </a:cxn>
                    <a:cxn ang="0">
                      <a:pos x="0" y="3280"/>
                    </a:cxn>
                    <a:cxn ang="0">
                      <a:pos x="42" y="3280"/>
                    </a:cxn>
                    <a:cxn ang="0">
                      <a:pos x="1319" y="5"/>
                    </a:cxn>
                    <a:cxn ang="0">
                      <a:pos x="1296" y="0"/>
                    </a:cxn>
                    <a:cxn ang="0">
                      <a:pos x="1296" y="0"/>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48" name="Freeform 55"/>
                <p:cNvSpPr>
                  <a:spLocks/>
                </p:cNvSpPr>
                <p:nvPr/>
              </p:nvSpPr>
              <p:spPr bwMode="hidden">
                <a:xfrm>
                  <a:off x="3191" y="1039"/>
                  <a:ext cx="402" cy="3280"/>
                </a:xfrm>
                <a:custGeom>
                  <a:avLst/>
                  <a:gdLst/>
                  <a:ahLst/>
                  <a:cxnLst>
                    <a:cxn ang="0">
                      <a:pos x="18" y="0"/>
                    </a:cxn>
                    <a:cxn ang="0">
                      <a:pos x="0" y="0"/>
                    </a:cxn>
                    <a:cxn ang="0">
                      <a:pos x="359" y="3273"/>
                    </a:cxn>
                    <a:cxn ang="0">
                      <a:pos x="401" y="3273"/>
                    </a:cxn>
                    <a:cxn ang="0">
                      <a:pos x="42" y="0"/>
                    </a:cxn>
                    <a:cxn ang="0">
                      <a:pos x="18" y="0"/>
                    </a:cxn>
                    <a:cxn ang="0">
                      <a:pos x="18" y="0"/>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49" name="Freeform 56"/>
                <p:cNvSpPr>
                  <a:spLocks/>
                </p:cNvSpPr>
                <p:nvPr/>
              </p:nvSpPr>
              <p:spPr bwMode="hidden">
                <a:xfrm>
                  <a:off x="3533" y="1039"/>
                  <a:ext cx="677" cy="3280"/>
                </a:xfrm>
                <a:custGeom>
                  <a:avLst/>
                  <a:gdLst/>
                  <a:ahLst/>
                  <a:cxnLst>
                    <a:cxn ang="0">
                      <a:pos x="18" y="0"/>
                    </a:cxn>
                    <a:cxn ang="0">
                      <a:pos x="0" y="0"/>
                    </a:cxn>
                    <a:cxn ang="0">
                      <a:pos x="640" y="3273"/>
                    </a:cxn>
                    <a:cxn ang="0">
                      <a:pos x="675" y="3273"/>
                    </a:cxn>
                    <a:cxn ang="0">
                      <a:pos x="36" y="0"/>
                    </a:cxn>
                    <a:cxn ang="0">
                      <a:pos x="18" y="0"/>
                    </a:cxn>
                    <a:cxn ang="0">
                      <a:pos x="18" y="0"/>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50" name="Freeform 57"/>
                <p:cNvSpPr>
                  <a:spLocks/>
                </p:cNvSpPr>
                <p:nvPr/>
              </p:nvSpPr>
              <p:spPr bwMode="hidden">
                <a:xfrm>
                  <a:off x="3822" y="1039"/>
                  <a:ext cx="1036" cy="3280"/>
                </a:xfrm>
                <a:custGeom>
                  <a:avLst/>
                  <a:gdLst/>
                  <a:ahLst/>
                  <a:cxnLst>
                    <a:cxn ang="0">
                      <a:pos x="23" y="0"/>
                    </a:cxn>
                    <a:cxn ang="0">
                      <a:pos x="0" y="5"/>
                    </a:cxn>
                    <a:cxn ang="0">
                      <a:pos x="994" y="3280"/>
                    </a:cxn>
                    <a:cxn ang="0">
                      <a:pos x="1036" y="3280"/>
                    </a:cxn>
                    <a:cxn ang="0">
                      <a:pos x="41" y="0"/>
                    </a:cxn>
                    <a:cxn ang="0">
                      <a:pos x="23" y="0"/>
                    </a:cxn>
                    <a:cxn ang="0">
                      <a:pos x="23" y="0"/>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51" name="Freeform 58"/>
                <p:cNvSpPr>
                  <a:spLocks/>
                </p:cNvSpPr>
                <p:nvPr/>
              </p:nvSpPr>
              <p:spPr bwMode="hidden">
                <a:xfrm>
                  <a:off x="4137" y="1039"/>
                  <a:ext cx="1327" cy="3280"/>
                </a:xfrm>
                <a:custGeom>
                  <a:avLst/>
                  <a:gdLst/>
                  <a:ahLst/>
                  <a:cxnLst>
                    <a:cxn ang="0">
                      <a:pos x="20" y="0"/>
                    </a:cxn>
                    <a:cxn ang="0">
                      <a:pos x="0" y="7"/>
                    </a:cxn>
                    <a:cxn ang="0">
                      <a:pos x="1285" y="3280"/>
                    </a:cxn>
                    <a:cxn ang="0">
                      <a:pos x="1327" y="3280"/>
                    </a:cxn>
                    <a:cxn ang="0">
                      <a:pos x="43" y="0"/>
                    </a:cxn>
                    <a:cxn ang="0">
                      <a:pos x="20" y="0"/>
                    </a:cxn>
                    <a:cxn ang="0">
                      <a:pos x="20" y="0"/>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grpSp>
          <p:sp>
            <p:nvSpPr>
              <p:cNvPr id="35" name="Freeform 59"/>
              <p:cNvSpPr>
                <a:spLocks/>
              </p:cNvSpPr>
              <p:nvPr/>
            </p:nvSpPr>
            <p:spPr bwMode="hidden">
              <a:xfrm>
                <a:off x="0" y="1039"/>
                <a:ext cx="1254" cy="2632"/>
              </a:xfrm>
              <a:custGeom>
                <a:avLst/>
                <a:gdLst/>
                <a:ahLst/>
                <a:cxnLst>
                  <a:cxn ang="0">
                    <a:pos x="1236" y="0"/>
                  </a:cxn>
                  <a:cxn ang="0">
                    <a:pos x="1212" y="0"/>
                  </a:cxn>
                  <a:cxn ang="0">
                    <a:pos x="0" y="2542"/>
                  </a:cxn>
                  <a:cxn ang="0">
                    <a:pos x="0" y="2632"/>
                  </a:cxn>
                  <a:cxn ang="0">
                    <a:pos x="1254" y="7"/>
                  </a:cxn>
                  <a:cxn ang="0">
                    <a:pos x="1236" y="0"/>
                  </a:cxn>
                  <a:cxn ang="0">
                    <a:pos x="1236" y="0"/>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36" name="Freeform 60"/>
              <p:cNvSpPr>
                <a:spLocks/>
              </p:cNvSpPr>
              <p:nvPr/>
            </p:nvSpPr>
            <p:spPr bwMode="hidden">
              <a:xfrm>
                <a:off x="0" y="1039"/>
                <a:ext cx="948" cy="1676"/>
              </a:xfrm>
              <a:custGeom>
                <a:avLst/>
                <a:gdLst/>
                <a:ahLst/>
                <a:cxnLst>
                  <a:cxn ang="0">
                    <a:pos x="930" y="0"/>
                  </a:cxn>
                  <a:cxn ang="0">
                    <a:pos x="906" y="0"/>
                  </a:cxn>
                  <a:cxn ang="0">
                    <a:pos x="0" y="1593"/>
                  </a:cxn>
                  <a:cxn ang="0">
                    <a:pos x="0" y="1676"/>
                  </a:cxn>
                  <a:cxn ang="0">
                    <a:pos x="948" y="5"/>
                  </a:cxn>
                  <a:cxn ang="0">
                    <a:pos x="930" y="0"/>
                  </a:cxn>
                  <a:cxn ang="0">
                    <a:pos x="930" y="0"/>
                  </a:cxn>
                </a:cxnLst>
                <a:rect l="0" t="0" r="r" b="b"/>
                <a:pathLst>
                  <a:path w="948" h="1676">
                    <a:moveTo>
                      <a:pt x="930" y="0"/>
                    </a:moveTo>
                    <a:lnTo>
                      <a:pt x="906" y="0"/>
                    </a:lnTo>
                    <a:lnTo>
                      <a:pt x="0" y="1593"/>
                    </a:lnTo>
                    <a:lnTo>
                      <a:pt x="0" y="1676"/>
                    </a:lnTo>
                    <a:lnTo>
                      <a:pt x="948" y="5"/>
                    </a:lnTo>
                    <a:lnTo>
                      <a:pt x="930" y="0"/>
                    </a:lnTo>
                    <a:lnTo>
                      <a:pt x="930" y="0"/>
                    </a:lnTo>
                    <a:close/>
                  </a:path>
                </a:pathLst>
              </a:custGeom>
              <a:solidFill>
                <a:schemeClr val="accent2"/>
              </a:solidFill>
              <a:ln w="9525">
                <a:noFill/>
                <a:round/>
                <a:headEnd/>
                <a:tailEnd/>
              </a:ln>
            </p:spPr>
            <p:txBody>
              <a:bodyPr/>
              <a:lstStyle/>
              <a:p>
                <a:pPr>
                  <a:defRPr/>
                </a:pPr>
                <a:endParaRPr lang="id-ID"/>
              </a:p>
            </p:txBody>
          </p:sp>
          <p:sp>
            <p:nvSpPr>
              <p:cNvPr id="37" name="Freeform 61"/>
              <p:cNvSpPr>
                <a:spLocks/>
              </p:cNvSpPr>
              <p:nvPr/>
            </p:nvSpPr>
            <p:spPr bwMode="hidden">
              <a:xfrm>
                <a:off x="0" y="1039"/>
                <a:ext cx="629" cy="937"/>
              </a:xfrm>
              <a:custGeom>
                <a:avLst/>
                <a:gdLst/>
                <a:ahLst/>
                <a:cxnLst>
                  <a:cxn ang="0">
                    <a:pos x="606" y="0"/>
                  </a:cxn>
                  <a:cxn ang="0">
                    <a:pos x="582" y="0"/>
                  </a:cxn>
                  <a:cxn ang="0">
                    <a:pos x="0" y="871"/>
                  </a:cxn>
                  <a:cxn ang="0">
                    <a:pos x="0" y="937"/>
                  </a:cxn>
                  <a:cxn ang="0">
                    <a:pos x="629" y="4"/>
                  </a:cxn>
                  <a:cxn ang="0">
                    <a:pos x="606" y="0"/>
                  </a:cxn>
                  <a:cxn ang="0">
                    <a:pos x="606" y="0"/>
                  </a:cxn>
                </a:cxnLst>
                <a:rect l="0" t="0" r="r" b="b"/>
                <a:pathLst>
                  <a:path w="629" h="937">
                    <a:moveTo>
                      <a:pt x="606" y="0"/>
                    </a:moveTo>
                    <a:lnTo>
                      <a:pt x="582" y="0"/>
                    </a:lnTo>
                    <a:lnTo>
                      <a:pt x="0" y="871"/>
                    </a:lnTo>
                    <a:lnTo>
                      <a:pt x="0" y="937"/>
                    </a:lnTo>
                    <a:lnTo>
                      <a:pt x="629" y="4"/>
                    </a:lnTo>
                    <a:lnTo>
                      <a:pt x="606" y="0"/>
                    </a:lnTo>
                    <a:lnTo>
                      <a:pt x="606" y="0"/>
                    </a:lnTo>
                    <a:close/>
                  </a:path>
                </a:pathLst>
              </a:custGeom>
              <a:solidFill>
                <a:schemeClr val="accent2"/>
              </a:solidFill>
              <a:ln w="9525">
                <a:noFill/>
                <a:round/>
                <a:headEnd/>
                <a:tailEnd/>
              </a:ln>
            </p:spPr>
            <p:txBody>
              <a:bodyPr/>
              <a:lstStyle/>
              <a:p>
                <a:pPr>
                  <a:defRPr/>
                </a:pPr>
                <a:endParaRPr lang="id-ID"/>
              </a:p>
            </p:txBody>
          </p:sp>
          <p:sp>
            <p:nvSpPr>
              <p:cNvPr id="38" name="Freeform 62"/>
              <p:cNvSpPr>
                <a:spLocks/>
              </p:cNvSpPr>
              <p:nvPr/>
            </p:nvSpPr>
            <p:spPr bwMode="hidden">
              <a:xfrm>
                <a:off x="0" y="1039"/>
                <a:ext cx="305" cy="427"/>
              </a:xfrm>
              <a:custGeom>
                <a:avLst/>
                <a:gdLst/>
                <a:ahLst/>
                <a:cxnLst>
                  <a:cxn ang="0">
                    <a:pos x="282" y="0"/>
                  </a:cxn>
                  <a:cxn ang="0">
                    <a:pos x="252" y="0"/>
                  </a:cxn>
                  <a:cxn ang="0">
                    <a:pos x="0" y="361"/>
                  </a:cxn>
                  <a:cxn ang="0">
                    <a:pos x="0" y="427"/>
                  </a:cxn>
                  <a:cxn ang="0">
                    <a:pos x="305" y="5"/>
                  </a:cxn>
                  <a:cxn ang="0">
                    <a:pos x="282" y="0"/>
                  </a:cxn>
                  <a:cxn ang="0">
                    <a:pos x="282" y="0"/>
                  </a:cxn>
                </a:cxnLst>
                <a:rect l="0" t="0" r="r" b="b"/>
                <a:pathLst>
                  <a:path w="305" h="427">
                    <a:moveTo>
                      <a:pt x="282" y="0"/>
                    </a:moveTo>
                    <a:lnTo>
                      <a:pt x="252" y="0"/>
                    </a:lnTo>
                    <a:lnTo>
                      <a:pt x="0" y="361"/>
                    </a:lnTo>
                    <a:lnTo>
                      <a:pt x="0" y="427"/>
                    </a:lnTo>
                    <a:lnTo>
                      <a:pt x="305" y="5"/>
                    </a:lnTo>
                    <a:lnTo>
                      <a:pt x="282" y="0"/>
                    </a:lnTo>
                    <a:lnTo>
                      <a:pt x="282" y="0"/>
                    </a:lnTo>
                    <a:close/>
                  </a:path>
                </a:pathLst>
              </a:custGeom>
              <a:solidFill>
                <a:schemeClr val="accent2"/>
              </a:solidFill>
              <a:ln w="9525">
                <a:noFill/>
                <a:round/>
                <a:headEnd/>
                <a:tailEnd/>
              </a:ln>
            </p:spPr>
            <p:txBody>
              <a:bodyPr/>
              <a:lstStyle/>
              <a:p>
                <a:pPr>
                  <a:defRPr/>
                </a:pPr>
                <a:endParaRPr lang="id-ID"/>
              </a:p>
            </p:txBody>
          </p:sp>
          <p:sp>
            <p:nvSpPr>
              <p:cNvPr id="39" name="Freeform 63"/>
              <p:cNvSpPr>
                <a:spLocks/>
              </p:cNvSpPr>
              <p:nvPr/>
            </p:nvSpPr>
            <p:spPr bwMode="hidden">
              <a:xfrm>
                <a:off x="4481" y="1039"/>
                <a:ext cx="1277" cy="2686"/>
              </a:xfrm>
              <a:custGeom>
                <a:avLst/>
                <a:gdLst/>
                <a:ahLst/>
                <a:cxnLst>
                  <a:cxn ang="0">
                    <a:pos x="41" y="0"/>
                  </a:cxn>
                  <a:cxn ang="0">
                    <a:pos x="17" y="0"/>
                  </a:cxn>
                  <a:cxn ang="0">
                    <a:pos x="0" y="4"/>
                  </a:cxn>
                  <a:cxn ang="0">
                    <a:pos x="1277" y="2686"/>
                  </a:cxn>
                  <a:cxn ang="0">
                    <a:pos x="1277" y="2596"/>
                  </a:cxn>
                  <a:cxn ang="0">
                    <a:pos x="41" y="0"/>
                  </a:cxn>
                  <a:cxn ang="0">
                    <a:pos x="41" y="0"/>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40" name="Freeform 64"/>
              <p:cNvSpPr>
                <a:spLocks/>
              </p:cNvSpPr>
              <p:nvPr/>
            </p:nvSpPr>
            <p:spPr bwMode="hidden">
              <a:xfrm>
                <a:off x="4770" y="1039"/>
                <a:ext cx="988" cy="1730"/>
              </a:xfrm>
              <a:custGeom>
                <a:avLst/>
                <a:gdLst/>
                <a:ahLst/>
                <a:cxnLst>
                  <a:cxn ang="0">
                    <a:pos x="16" y="0"/>
                  </a:cxn>
                  <a:cxn ang="0">
                    <a:pos x="0" y="7"/>
                  </a:cxn>
                  <a:cxn ang="0">
                    <a:pos x="988" y="1730"/>
                  </a:cxn>
                  <a:cxn ang="0">
                    <a:pos x="988" y="1653"/>
                  </a:cxn>
                  <a:cxn ang="0">
                    <a:pos x="40" y="0"/>
                  </a:cxn>
                  <a:cxn ang="0">
                    <a:pos x="16" y="0"/>
                  </a:cxn>
                  <a:cxn ang="0">
                    <a:pos x="16" y="0"/>
                  </a:cxn>
                </a:cxnLst>
                <a:rect l="0" t="0" r="r" b="b"/>
                <a:pathLst>
                  <a:path w="988" h="1730">
                    <a:moveTo>
                      <a:pt x="16" y="0"/>
                    </a:moveTo>
                    <a:lnTo>
                      <a:pt x="0" y="7"/>
                    </a:lnTo>
                    <a:lnTo>
                      <a:pt x="988" y="1730"/>
                    </a:lnTo>
                    <a:lnTo>
                      <a:pt x="988" y="1653"/>
                    </a:lnTo>
                    <a:lnTo>
                      <a:pt x="40" y="0"/>
                    </a:lnTo>
                    <a:lnTo>
                      <a:pt x="16" y="0"/>
                    </a:lnTo>
                    <a:lnTo>
                      <a:pt x="16" y="0"/>
                    </a:lnTo>
                    <a:close/>
                  </a:path>
                </a:pathLst>
              </a:custGeom>
              <a:solidFill>
                <a:schemeClr val="accent2"/>
              </a:solidFill>
              <a:ln w="9525">
                <a:noFill/>
                <a:round/>
                <a:headEnd/>
                <a:tailEnd/>
              </a:ln>
            </p:spPr>
            <p:txBody>
              <a:bodyPr/>
              <a:lstStyle/>
              <a:p>
                <a:pPr>
                  <a:defRPr/>
                </a:pPr>
                <a:endParaRPr lang="id-ID"/>
              </a:p>
            </p:txBody>
          </p:sp>
          <p:sp>
            <p:nvSpPr>
              <p:cNvPr id="41" name="Freeform 65"/>
              <p:cNvSpPr>
                <a:spLocks/>
              </p:cNvSpPr>
              <p:nvPr/>
            </p:nvSpPr>
            <p:spPr bwMode="hidden">
              <a:xfrm>
                <a:off x="5088" y="1039"/>
                <a:ext cx="670" cy="997"/>
              </a:xfrm>
              <a:custGeom>
                <a:avLst/>
                <a:gdLst/>
                <a:ahLst/>
                <a:cxnLst>
                  <a:cxn ang="0">
                    <a:pos x="22" y="0"/>
                  </a:cxn>
                  <a:cxn ang="0">
                    <a:pos x="0" y="4"/>
                  </a:cxn>
                  <a:cxn ang="0">
                    <a:pos x="670" y="997"/>
                  </a:cxn>
                  <a:cxn ang="0">
                    <a:pos x="670" y="925"/>
                  </a:cxn>
                  <a:cxn ang="0">
                    <a:pos x="46" y="0"/>
                  </a:cxn>
                  <a:cxn ang="0">
                    <a:pos x="22" y="0"/>
                  </a:cxn>
                  <a:cxn ang="0">
                    <a:pos x="22" y="0"/>
                  </a:cxn>
                </a:cxnLst>
                <a:rect l="0" t="0" r="r" b="b"/>
                <a:pathLst>
                  <a:path w="670" h="997">
                    <a:moveTo>
                      <a:pt x="22" y="0"/>
                    </a:moveTo>
                    <a:lnTo>
                      <a:pt x="0" y="4"/>
                    </a:lnTo>
                    <a:lnTo>
                      <a:pt x="670" y="997"/>
                    </a:lnTo>
                    <a:lnTo>
                      <a:pt x="670" y="925"/>
                    </a:lnTo>
                    <a:lnTo>
                      <a:pt x="46" y="0"/>
                    </a:lnTo>
                    <a:lnTo>
                      <a:pt x="22" y="0"/>
                    </a:lnTo>
                    <a:lnTo>
                      <a:pt x="22" y="0"/>
                    </a:lnTo>
                    <a:close/>
                  </a:path>
                </a:pathLst>
              </a:custGeom>
              <a:solidFill>
                <a:schemeClr val="accent2"/>
              </a:solidFill>
              <a:ln w="9525">
                <a:noFill/>
                <a:round/>
                <a:headEnd/>
                <a:tailEnd/>
              </a:ln>
            </p:spPr>
            <p:txBody>
              <a:bodyPr/>
              <a:lstStyle/>
              <a:p>
                <a:pPr>
                  <a:defRPr/>
                </a:pPr>
                <a:endParaRPr lang="id-ID"/>
              </a:p>
            </p:txBody>
          </p:sp>
          <p:sp>
            <p:nvSpPr>
              <p:cNvPr id="42" name="Freeform 66"/>
              <p:cNvSpPr>
                <a:spLocks/>
              </p:cNvSpPr>
              <p:nvPr/>
            </p:nvSpPr>
            <p:spPr bwMode="hidden">
              <a:xfrm>
                <a:off x="5412" y="1039"/>
                <a:ext cx="346" cy="487"/>
              </a:xfrm>
              <a:custGeom>
                <a:avLst/>
                <a:gdLst/>
                <a:ahLst/>
                <a:cxnLst>
                  <a:cxn ang="0">
                    <a:pos x="22" y="0"/>
                  </a:cxn>
                  <a:cxn ang="0">
                    <a:pos x="0" y="7"/>
                  </a:cxn>
                  <a:cxn ang="0">
                    <a:pos x="346" y="487"/>
                  </a:cxn>
                  <a:cxn ang="0">
                    <a:pos x="346" y="415"/>
                  </a:cxn>
                  <a:cxn ang="0">
                    <a:pos x="46" y="0"/>
                  </a:cxn>
                  <a:cxn ang="0">
                    <a:pos x="22" y="0"/>
                  </a:cxn>
                  <a:cxn ang="0">
                    <a:pos x="22" y="0"/>
                  </a:cxn>
                </a:cxnLst>
                <a:rect l="0" t="0" r="r" b="b"/>
                <a:pathLst>
                  <a:path w="346" h="487">
                    <a:moveTo>
                      <a:pt x="22" y="0"/>
                    </a:moveTo>
                    <a:lnTo>
                      <a:pt x="0" y="7"/>
                    </a:lnTo>
                    <a:lnTo>
                      <a:pt x="346" y="487"/>
                    </a:lnTo>
                    <a:lnTo>
                      <a:pt x="346" y="415"/>
                    </a:lnTo>
                    <a:lnTo>
                      <a:pt x="46" y="0"/>
                    </a:lnTo>
                    <a:lnTo>
                      <a:pt x="22" y="0"/>
                    </a:lnTo>
                    <a:lnTo>
                      <a:pt x="22" y="0"/>
                    </a:lnTo>
                    <a:close/>
                  </a:path>
                </a:pathLst>
              </a:custGeom>
              <a:solidFill>
                <a:schemeClr val="accent2"/>
              </a:solidFill>
              <a:ln w="9525">
                <a:noFill/>
                <a:round/>
                <a:headEnd/>
                <a:tailEnd/>
              </a:ln>
            </p:spPr>
            <p:txBody>
              <a:bodyPr/>
              <a:lstStyle/>
              <a:p>
                <a:pPr>
                  <a:defRPr/>
                </a:pPr>
                <a:endParaRPr lang="id-ID"/>
              </a:p>
            </p:txBody>
          </p:sp>
        </p:grpSp>
      </p:grpSp>
      <p:sp>
        <p:nvSpPr>
          <p:cNvPr id="16451" name="Rectangle 67"/>
          <p:cNvSpPr>
            <a:spLocks noGrp="1" noChangeArrowheads="1"/>
          </p:cNvSpPr>
          <p:nvPr>
            <p:ph type="ctrTitle" sz="quarter"/>
          </p:nvPr>
        </p:nvSpPr>
        <p:spPr>
          <a:xfrm>
            <a:off x="455613" y="1920875"/>
            <a:ext cx="8226425" cy="1736725"/>
          </a:xfrm>
        </p:spPr>
        <p:txBody>
          <a:bodyPr anchor="b"/>
          <a:lstStyle>
            <a:lvl1pPr>
              <a:defRPr sz="5400"/>
            </a:lvl1pPr>
          </a:lstStyle>
          <a:p>
            <a:r>
              <a:rPr lang="en-US"/>
              <a:t>Click to edit Master title style</a:t>
            </a:r>
          </a:p>
        </p:txBody>
      </p:sp>
      <p:sp>
        <p:nvSpPr>
          <p:cNvPr id="16452" name="Rectangle 68"/>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smtClean="0"/>
            </a:lvl1pPr>
          </a:lstStyle>
          <a:p>
            <a:pPr>
              <a:defRPr/>
            </a:pPr>
            <a:endParaRPr lang="en-US"/>
          </a:p>
        </p:txBody>
      </p:sp>
      <p:sp>
        <p:nvSpPr>
          <p:cNvPr id="70" name="Rectangle 70"/>
          <p:cNvSpPr>
            <a:spLocks noGrp="1" noChangeArrowheads="1"/>
          </p:cNvSpPr>
          <p:nvPr>
            <p:ph type="ftr" sz="quarter" idx="11"/>
          </p:nvPr>
        </p:nvSpPr>
        <p:spPr/>
        <p:txBody>
          <a:bodyPr/>
          <a:lstStyle>
            <a:lvl1pPr>
              <a:defRPr smtClean="0"/>
            </a:lvl1pPr>
          </a:lstStyle>
          <a:p>
            <a:pPr>
              <a:defRPr/>
            </a:pPr>
            <a:endParaRPr lang="en-US"/>
          </a:p>
        </p:txBody>
      </p:sp>
      <p:sp>
        <p:nvSpPr>
          <p:cNvPr id="71" name="Rectangle 71"/>
          <p:cNvSpPr>
            <a:spLocks noGrp="1" noChangeArrowheads="1"/>
          </p:cNvSpPr>
          <p:nvPr>
            <p:ph type="sldNum" sz="quarter" idx="12"/>
          </p:nvPr>
        </p:nvSpPr>
        <p:spPr/>
        <p:txBody>
          <a:bodyPr/>
          <a:lstStyle>
            <a:lvl1pPr>
              <a:defRPr smtClean="0"/>
            </a:lvl1pPr>
          </a:lstStyle>
          <a:p>
            <a:pPr>
              <a:defRPr/>
            </a:pPr>
            <a:fld id="{A710FF12-48E7-46D0-AF94-2BAC9F60C90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68"/>
          <p:cNvSpPr>
            <a:spLocks noGrp="1" noChangeArrowheads="1"/>
          </p:cNvSpPr>
          <p:nvPr>
            <p:ph type="dt" sz="half" idx="10"/>
          </p:nvPr>
        </p:nvSpPr>
        <p:spPr>
          <a:ln/>
        </p:spPr>
        <p:txBody>
          <a:bodyPr/>
          <a:lstStyle>
            <a:lvl1pPr>
              <a:defRPr/>
            </a:lvl1pPr>
          </a:lstStyle>
          <a:p>
            <a:pPr>
              <a:defRPr/>
            </a:pPr>
            <a:endParaRPr lang="en-US"/>
          </a:p>
        </p:txBody>
      </p:sp>
      <p:sp>
        <p:nvSpPr>
          <p:cNvPr id="5" name="Rectangle 69"/>
          <p:cNvSpPr>
            <a:spLocks noGrp="1" noChangeArrowheads="1"/>
          </p:cNvSpPr>
          <p:nvPr>
            <p:ph type="ftr" sz="quarter" idx="11"/>
          </p:nvPr>
        </p:nvSpPr>
        <p:spPr>
          <a:ln/>
        </p:spPr>
        <p:txBody>
          <a:bodyPr/>
          <a:lstStyle>
            <a:lvl1pPr>
              <a:defRPr/>
            </a:lvl1pPr>
          </a:lstStyle>
          <a:p>
            <a:pPr>
              <a:defRPr/>
            </a:pPr>
            <a:endParaRPr lang="en-US"/>
          </a:p>
        </p:txBody>
      </p:sp>
      <p:sp>
        <p:nvSpPr>
          <p:cNvPr id="6" name="Rectangle 70"/>
          <p:cNvSpPr>
            <a:spLocks noGrp="1" noChangeArrowheads="1"/>
          </p:cNvSpPr>
          <p:nvPr>
            <p:ph type="sldNum" sz="quarter" idx="12"/>
          </p:nvPr>
        </p:nvSpPr>
        <p:spPr>
          <a:ln/>
        </p:spPr>
        <p:txBody>
          <a:bodyPr/>
          <a:lstStyle>
            <a:lvl1pPr>
              <a:defRPr/>
            </a:lvl1pPr>
          </a:lstStyle>
          <a:p>
            <a:pPr>
              <a:defRPr/>
            </a:pPr>
            <a:fld id="{9FBCD7AB-5815-445D-AED4-F04F84061C3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3050"/>
            <a:ext cx="2055813" cy="582295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5613" y="273050"/>
            <a:ext cx="6018212" cy="5822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68"/>
          <p:cNvSpPr>
            <a:spLocks noGrp="1" noChangeArrowheads="1"/>
          </p:cNvSpPr>
          <p:nvPr>
            <p:ph type="dt" sz="half" idx="10"/>
          </p:nvPr>
        </p:nvSpPr>
        <p:spPr>
          <a:ln/>
        </p:spPr>
        <p:txBody>
          <a:bodyPr/>
          <a:lstStyle>
            <a:lvl1pPr>
              <a:defRPr/>
            </a:lvl1pPr>
          </a:lstStyle>
          <a:p>
            <a:pPr>
              <a:defRPr/>
            </a:pPr>
            <a:endParaRPr lang="en-US"/>
          </a:p>
        </p:txBody>
      </p:sp>
      <p:sp>
        <p:nvSpPr>
          <p:cNvPr id="5" name="Rectangle 69"/>
          <p:cNvSpPr>
            <a:spLocks noGrp="1" noChangeArrowheads="1"/>
          </p:cNvSpPr>
          <p:nvPr>
            <p:ph type="ftr" sz="quarter" idx="11"/>
          </p:nvPr>
        </p:nvSpPr>
        <p:spPr>
          <a:ln/>
        </p:spPr>
        <p:txBody>
          <a:bodyPr/>
          <a:lstStyle>
            <a:lvl1pPr>
              <a:defRPr/>
            </a:lvl1pPr>
          </a:lstStyle>
          <a:p>
            <a:pPr>
              <a:defRPr/>
            </a:pPr>
            <a:endParaRPr lang="en-US"/>
          </a:p>
        </p:txBody>
      </p:sp>
      <p:sp>
        <p:nvSpPr>
          <p:cNvPr id="6" name="Rectangle 70"/>
          <p:cNvSpPr>
            <a:spLocks noGrp="1" noChangeArrowheads="1"/>
          </p:cNvSpPr>
          <p:nvPr>
            <p:ph type="sldNum" sz="quarter" idx="12"/>
          </p:nvPr>
        </p:nvSpPr>
        <p:spPr>
          <a:ln/>
        </p:spPr>
        <p:txBody>
          <a:bodyPr/>
          <a:lstStyle>
            <a:lvl1pPr>
              <a:defRPr/>
            </a:lvl1pPr>
          </a:lstStyle>
          <a:p>
            <a:pPr>
              <a:defRPr/>
            </a:pPr>
            <a:fld id="{5FB590CB-F661-4891-8AC7-1629FA7D0A4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68"/>
          <p:cNvSpPr>
            <a:spLocks noGrp="1" noChangeArrowheads="1"/>
          </p:cNvSpPr>
          <p:nvPr>
            <p:ph type="dt" sz="half" idx="10"/>
          </p:nvPr>
        </p:nvSpPr>
        <p:spPr>
          <a:ln/>
        </p:spPr>
        <p:txBody>
          <a:bodyPr/>
          <a:lstStyle>
            <a:lvl1pPr>
              <a:defRPr/>
            </a:lvl1pPr>
          </a:lstStyle>
          <a:p>
            <a:pPr>
              <a:defRPr/>
            </a:pPr>
            <a:endParaRPr lang="en-US"/>
          </a:p>
        </p:txBody>
      </p:sp>
      <p:sp>
        <p:nvSpPr>
          <p:cNvPr id="5" name="Rectangle 69"/>
          <p:cNvSpPr>
            <a:spLocks noGrp="1" noChangeArrowheads="1"/>
          </p:cNvSpPr>
          <p:nvPr>
            <p:ph type="ftr" sz="quarter" idx="11"/>
          </p:nvPr>
        </p:nvSpPr>
        <p:spPr>
          <a:ln/>
        </p:spPr>
        <p:txBody>
          <a:bodyPr/>
          <a:lstStyle>
            <a:lvl1pPr>
              <a:defRPr/>
            </a:lvl1pPr>
          </a:lstStyle>
          <a:p>
            <a:pPr>
              <a:defRPr/>
            </a:pPr>
            <a:endParaRPr lang="en-US"/>
          </a:p>
        </p:txBody>
      </p:sp>
      <p:sp>
        <p:nvSpPr>
          <p:cNvPr id="6" name="Rectangle 70"/>
          <p:cNvSpPr>
            <a:spLocks noGrp="1" noChangeArrowheads="1"/>
          </p:cNvSpPr>
          <p:nvPr>
            <p:ph type="sldNum" sz="quarter" idx="12"/>
          </p:nvPr>
        </p:nvSpPr>
        <p:spPr>
          <a:ln/>
        </p:spPr>
        <p:txBody>
          <a:bodyPr/>
          <a:lstStyle>
            <a:lvl1pPr>
              <a:defRPr/>
            </a:lvl1pPr>
          </a:lstStyle>
          <a:p>
            <a:pPr>
              <a:defRPr/>
            </a:pPr>
            <a:fld id="{7569A998-1B4A-4232-AC91-216DEDCAEF5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8"/>
          <p:cNvSpPr>
            <a:spLocks noGrp="1" noChangeArrowheads="1"/>
          </p:cNvSpPr>
          <p:nvPr>
            <p:ph type="dt" sz="half" idx="10"/>
          </p:nvPr>
        </p:nvSpPr>
        <p:spPr>
          <a:ln/>
        </p:spPr>
        <p:txBody>
          <a:bodyPr/>
          <a:lstStyle>
            <a:lvl1pPr>
              <a:defRPr/>
            </a:lvl1pPr>
          </a:lstStyle>
          <a:p>
            <a:pPr>
              <a:defRPr/>
            </a:pPr>
            <a:endParaRPr lang="en-US"/>
          </a:p>
        </p:txBody>
      </p:sp>
      <p:sp>
        <p:nvSpPr>
          <p:cNvPr id="5" name="Rectangle 69"/>
          <p:cNvSpPr>
            <a:spLocks noGrp="1" noChangeArrowheads="1"/>
          </p:cNvSpPr>
          <p:nvPr>
            <p:ph type="ftr" sz="quarter" idx="11"/>
          </p:nvPr>
        </p:nvSpPr>
        <p:spPr>
          <a:ln/>
        </p:spPr>
        <p:txBody>
          <a:bodyPr/>
          <a:lstStyle>
            <a:lvl1pPr>
              <a:defRPr/>
            </a:lvl1pPr>
          </a:lstStyle>
          <a:p>
            <a:pPr>
              <a:defRPr/>
            </a:pPr>
            <a:endParaRPr lang="en-US"/>
          </a:p>
        </p:txBody>
      </p:sp>
      <p:sp>
        <p:nvSpPr>
          <p:cNvPr id="6" name="Rectangle 70"/>
          <p:cNvSpPr>
            <a:spLocks noGrp="1" noChangeArrowheads="1"/>
          </p:cNvSpPr>
          <p:nvPr>
            <p:ph type="sldNum" sz="quarter" idx="12"/>
          </p:nvPr>
        </p:nvSpPr>
        <p:spPr>
          <a:ln/>
        </p:spPr>
        <p:txBody>
          <a:bodyPr/>
          <a:lstStyle>
            <a:lvl1pPr>
              <a:defRPr/>
            </a:lvl1pPr>
          </a:lstStyle>
          <a:p>
            <a:pPr>
              <a:defRPr/>
            </a:pPr>
            <a:fld id="{36C32843-133C-4746-8E49-B4AF1E79FE1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5613" y="1598613"/>
            <a:ext cx="4037012"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5025" y="1598613"/>
            <a:ext cx="4037013"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68"/>
          <p:cNvSpPr>
            <a:spLocks noGrp="1" noChangeArrowheads="1"/>
          </p:cNvSpPr>
          <p:nvPr>
            <p:ph type="dt" sz="half" idx="10"/>
          </p:nvPr>
        </p:nvSpPr>
        <p:spPr>
          <a:ln/>
        </p:spPr>
        <p:txBody>
          <a:bodyPr/>
          <a:lstStyle>
            <a:lvl1pPr>
              <a:defRPr/>
            </a:lvl1pPr>
          </a:lstStyle>
          <a:p>
            <a:pPr>
              <a:defRPr/>
            </a:pPr>
            <a:endParaRPr lang="en-US"/>
          </a:p>
        </p:txBody>
      </p:sp>
      <p:sp>
        <p:nvSpPr>
          <p:cNvPr id="6" name="Rectangle 69"/>
          <p:cNvSpPr>
            <a:spLocks noGrp="1" noChangeArrowheads="1"/>
          </p:cNvSpPr>
          <p:nvPr>
            <p:ph type="ftr" sz="quarter" idx="11"/>
          </p:nvPr>
        </p:nvSpPr>
        <p:spPr>
          <a:ln/>
        </p:spPr>
        <p:txBody>
          <a:bodyPr/>
          <a:lstStyle>
            <a:lvl1pPr>
              <a:defRPr/>
            </a:lvl1pPr>
          </a:lstStyle>
          <a:p>
            <a:pPr>
              <a:defRPr/>
            </a:pPr>
            <a:endParaRPr lang="en-US"/>
          </a:p>
        </p:txBody>
      </p:sp>
      <p:sp>
        <p:nvSpPr>
          <p:cNvPr id="7" name="Rectangle 70"/>
          <p:cNvSpPr>
            <a:spLocks noGrp="1" noChangeArrowheads="1"/>
          </p:cNvSpPr>
          <p:nvPr>
            <p:ph type="sldNum" sz="quarter" idx="12"/>
          </p:nvPr>
        </p:nvSpPr>
        <p:spPr>
          <a:ln/>
        </p:spPr>
        <p:txBody>
          <a:bodyPr/>
          <a:lstStyle>
            <a:lvl1pPr>
              <a:defRPr/>
            </a:lvl1pPr>
          </a:lstStyle>
          <a:p>
            <a:pPr>
              <a:defRPr/>
            </a:pPr>
            <a:fld id="{739E785C-970C-40B2-9F16-B40523AF31D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68"/>
          <p:cNvSpPr>
            <a:spLocks noGrp="1" noChangeArrowheads="1"/>
          </p:cNvSpPr>
          <p:nvPr>
            <p:ph type="dt" sz="half" idx="10"/>
          </p:nvPr>
        </p:nvSpPr>
        <p:spPr>
          <a:ln/>
        </p:spPr>
        <p:txBody>
          <a:bodyPr/>
          <a:lstStyle>
            <a:lvl1pPr>
              <a:defRPr/>
            </a:lvl1pPr>
          </a:lstStyle>
          <a:p>
            <a:pPr>
              <a:defRPr/>
            </a:pPr>
            <a:endParaRPr lang="en-US"/>
          </a:p>
        </p:txBody>
      </p:sp>
      <p:sp>
        <p:nvSpPr>
          <p:cNvPr id="8" name="Rectangle 69"/>
          <p:cNvSpPr>
            <a:spLocks noGrp="1" noChangeArrowheads="1"/>
          </p:cNvSpPr>
          <p:nvPr>
            <p:ph type="ftr" sz="quarter" idx="11"/>
          </p:nvPr>
        </p:nvSpPr>
        <p:spPr>
          <a:ln/>
        </p:spPr>
        <p:txBody>
          <a:bodyPr/>
          <a:lstStyle>
            <a:lvl1pPr>
              <a:defRPr/>
            </a:lvl1pPr>
          </a:lstStyle>
          <a:p>
            <a:pPr>
              <a:defRPr/>
            </a:pPr>
            <a:endParaRPr lang="en-US"/>
          </a:p>
        </p:txBody>
      </p:sp>
      <p:sp>
        <p:nvSpPr>
          <p:cNvPr id="9" name="Rectangle 70"/>
          <p:cNvSpPr>
            <a:spLocks noGrp="1" noChangeArrowheads="1"/>
          </p:cNvSpPr>
          <p:nvPr>
            <p:ph type="sldNum" sz="quarter" idx="12"/>
          </p:nvPr>
        </p:nvSpPr>
        <p:spPr>
          <a:ln/>
        </p:spPr>
        <p:txBody>
          <a:bodyPr/>
          <a:lstStyle>
            <a:lvl1pPr>
              <a:defRPr/>
            </a:lvl1pPr>
          </a:lstStyle>
          <a:p>
            <a:pPr>
              <a:defRPr/>
            </a:pPr>
            <a:fld id="{5E200ADE-B2B7-4FC5-8959-9BB3ED0247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68"/>
          <p:cNvSpPr>
            <a:spLocks noGrp="1" noChangeArrowheads="1"/>
          </p:cNvSpPr>
          <p:nvPr>
            <p:ph type="dt" sz="half" idx="10"/>
          </p:nvPr>
        </p:nvSpPr>
        <p:spPr>
          <a:ln/>
        </p:spPr>
        <p:txBody>
          <a:bodyPr/>
          <a:lstStyle>
            <a:lvl1pPr>
              <a:defRPr/>
            </a:lvl1pPr>
          </a:lstStyle>
          <a:p>
            <a:pPr>
              <a:defRPr/>
            </a:pPr>
            <a:endParaRPr lang="en-US"/>
          </a:p>
        </p:txBody>
      </p:sp>
      <p:sp>
        <p:nvSpPr>
          <p:cNvPr id="4" name="Rectangle 69"/>
          <p:cNvSpPr>
            <a:spLocks noGrp="1" noChangeArrowheads="1"/>
          </p:cNvSpPr>
          <p:nvPr>
            <p:ph type="ftr" sz="quarter" idx="11"/>
          </p:nvPr>
        </p:nvSpPr>
        <p:spPr>
          <a:ln/>
        </p:spPr>
        <p:txBody>
          <a:bodyPr/>
          <a:lstStyle>
            <a:lvl1pPr>
              <a:defRPr/>
            </a:lvl1pPr>
          </a:lstStyle>
          <a:p>
            <a:pPr>
              <a:defRPr/>
            </a:pPr>
            <a:endParaRPr lang="en-US"/>
          </a:p>
        </p:txBody>
      </p:sp>
      <p:sp>
        <p:nvSpPr>
          <p:cNvPr id="5" name="Rectangle 70"/>
          <p:cNvSpPr>
            <a:spLocks noGrp="1" noChangeArrowheads="1"/>
          </p:cNvSpPr>
          <p:nvPr>
            <p:ph type="sldNum" sz="quarter" idx="12"/>
          </p:nvPr>
        </p:nvSpPr>
        <p:spPr>
          <a:ln/>
        </p:spPr>
        <p:txBody>
          <a:bodyPr/>
          <a:lstStyle>
            <a:lvl1pPr>
              <a:defRPr/>
            </a:lvl1pPr>
          </a:lstStyle>
          <a:p>
            <a:pPr>
              <a:defRPr/>
            </a:pPr>
            <a:fld id="{3A1668F2-323F-41D7-9576-3A9C31F71D4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dt" sz="half" idx="10"/>
          </p:nvPr>
        </p:nvSpPr>
        <p:spPr>
          <a:ln/>
        </p:spPr>
        <p:txBody>
          <a:bodyPr/>
          <a:lstStyle>
            <a:lvl1pPr>
              <a:defRPr/>
            </a:lvl1pPr>
          </a:lstStyle>
          <a:p>
            <a:pPr>
              <a:defRPr/>
            </a:pPr>
            <a:endParaRPr lang="en-US"/>
          </a:p>
        </p:txBody>
      </p:sp>
      <p:sp>
        <p:nvSpPr>
          <p:cNvPr id="3" name="Rectangle 69"/>
          <p:cNvSpPr>
            <a:spLocks noGrp="1" noChangeArrowheads="1"/>
          </p:cNvSpPr>
          <p:nvPr>
            <p:ph type="ftr" sz="quarter" idx="11"/>
          </p:nvPr>
        </p:nvSpPr>
        <p:spPr>
          <a:ln/>
        </p:spPr>
        <p:txBody>
          <a:bodyPr/>
          <a:lstStyle>
            <a:lvl1pPr>
              <a:defRPr/>
            </a:lvl1pPr>
          </a:lstStyle>
          <a:p>
            <a:pPr>
              <a:defRPr/>
            </a:pPr>
            <a:endParaRPr lang="en-US"/>
          </a:p>
        </p:txBody>
      </p:sp>
      <p:sp>
        <p:nvSpPr>
          <p:cNvPr id="4" name="Rectangle 70"/>
          <p:cNvSpPr>
            <a:spLocks noGrp="1" noChangeArrowheads="1"/>
          </p:cNvSpPr>
          <p:nvPr>
            <p:ph type="sldNum" sz="quarter" idx="12"/>
          </p:nvPr>
        </p:nvSpPr>
        <p:spPr>
          <a:ln/>
        </p:spPr>
        <p:txBody>
          <a:bodyPr/>
          <a:lstStyle>
            <a:lvl1pPr>
              <a:defRPr/>
            </a:lvl1pPr>
          </a:lstStyle>
          <a:p>
            <a:pPr>
              <a:defRPr/>
            </a:pPr>
            <a:fld id="{C3CFBADB-13FD-41E6-977F-F647C2F73EF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dt" sz="half" idx="10"/>
          </p:nvPr>
        </p:nvSpPr>
        <p:spPr>
          <a:ln/>
        </p:spPr>
        <p:txBody>
          <a:bodyPr/>
          <a:lstStyle>
            <a:lvl1pPr>
              <a:defRPr/>
            </a:lvl1pPr>
          </a:lstStyle>
          <a:p>
            <a:pPr>
              <a:defRPr/>
            </a:pPr>
            <a:endParaRPr lang="en-US"/>
          </a:p>
        </p:txBody>
      </p:sp>
      <p:sp>
        <p:nvSpPr>
          <p:cNvPr id="6" name="Rectangle 69"/>
          <p:cNvSpPr>
            <a:spLocks noGrp="1" noChangeArrowheads="1"/>
          </p:cNvSpPr>
          <p:nvPr>
            <p:ph type="ftr" sz="quarter" idx="11"/>
          </p:nvPr>
        </p:nvSpPr>
        <p:spPr>
          <a:ln/>
        </p:spPr>
        <p:txBody>
          <a:bodyPr/>
          <a:lstStyle>
            <a:lvl1pPr>
              <a:defRPr/>
            </a:lvl1pPr>
          </a:lstStyle>
          <a:p>
            <a:pPr>
              <a:defRPr/>
            </a:pPr>
            <a:endParaRPr lang="en-US"/>
          </a:p>
        </p:txBody>
      </p:sp>
      <p:sp>
        <p:nvSpPr>
          <p:cNvPr id="7" name="Rectangle 70"/>
          <p:cNvSpPr>
            <a:spLocks noGrp="1" noChangeArrowheads="1"/>
          </p:cNvSpPr>
          <p:nvPr>
            <p:ph type="sldNum" sz="quarter" idx="12"/>
          </p:nvPr>
        </p:nvSpPr>
        <p:spPr>
          <a:ln/>
        </p:spPr>
        <p:txBody>
          <a:bodyPr/>
          <a:lstStyle>
            <a:lvl1pPr>
              <a:defRPr/>
            </a:lvl1pPr>
          </a:lstStyle>
          <a:p>
            <a:pPr>
              <a:defRPr/>
            </a:pPr>
            <a:fld id="{DBA28178-6F4C-481A-A385-5DB5563D779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dt" sz="half" idx="10"/>
          </p:nvPr>
        </p:nvSpPr>
        <p:spPr>
          <a:ln/>
        </p:spPr>
        <p:txBody>
          <a:bodyPr/>
          <a:lstStyle>
            <a:lvl1pPr>
              <a:defRPr/>
            </a:lvl1pPr>
          </a:lstStyle>
          <a:p>
            <a:pPr>
              <a:defRPr/>
            </a:pPr>
            <a:endParaRPr lang="en-US"/>
          </a:p>
        </p:txBody>
      </p:sp>
      <p:sp>
        <p:nvSpPr>
          <p:cNvPr id="6" name="Rectangle 69"/>
          <p:cNvSpPr>
            <a:spLocks noGrp="1" noChangeArrowheads="1"/>
          </p:cNvSpPr>
          <p:nvPr>
            <p:ph type="ftr" sz="quarter" idx="11"/>
          </p:nvPr>
        </p:nvSpPr>
        <p:spPr>
          <a:ln/>
        </p:spPr>
        <p:txBody>
          <a:bodyPr/>
          <a:lstStyle>
            <a:lvl1pPr>
              <a:defRPr/>
            </a:lvl1pPr>
          </a:lstStyle>
          <a:p>
            <a:pPr>
              <a:defRPr/>
            </a:pPr>
            <a:endParaRPr lang="en-US"/>
          </a:p>
        </p:txBody>
      </p:sp>
      <p:sp>
        <p:nvSpPr>
          <p:cNvPr id="7" name="Rectangle 70"/>
          <p:cNvSpPr>
            <a:spLocks noGrp="1" noChangeArrowheads="1"/>
          </p:cNvSpPr>
          <p:nvPr>
            <p:ph type="sldNum" sz="quarter" idx="12"/>
          </p:nvPr>
        </p:nvSpPr>
        <p:spPr>
          <a:ln/>
        </p:spPr>
        <p:txBody>
          <a:bodyPr/>
          <a:lstStyle>
            <a:lvl1pPr>
              <a:defRPr/>
            </a:lvl1pPr>
          </a:lstStyle>
          <a:p>
            <a:pPr>
              <a:defRPr/>
            </a:pPr>
            <a:fld id="{C5AF81E8-DADD-4CA2-8CEA-716A9DA0AA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414161"/>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2413" cy="6856413"/>
            <a:chOff x="0" y="0"/>
            <a:chExt cx="5759" cy="4319"/>
          </a:xfrm>
        </p:grpSpPr>
        <p:sp>
          <p:nvSpPr>
            <p:cNvPr id="15363" name="Freeform 3"/>
            <p:cNvSpPr>
              <a:spLocks/>
            </p:cNvSpPr>
            <p:nvPr userDrawn="1"/>
          </p:nvSpPr>
          <p:spPr bwMode="hidden">
            <a:xfrm>
              <a:off x="0" y="0"/>
              <a:ext cx="5758" cy="1043"/>
            </a:xfrm>
            <a:custGeom>
              <a:avLst/>
              <a:gdLst/>
              <a:ahLst/>
              <a:cxnLst>
                <a:cxn ang="0">
                  <a:pos x="5740" y="1043"/>
                </a:cxn>
                <a:cxn ang="0">
                  <a:pos x="0" y="1043"/>
                </a:cxn>
                <a:cxn ang="0">
                  <a:pos x="0" y="0"/>
                </a:cxn>
                <a:cxn ang="0">
                  <a:pos x="5740" y="0"/>
                </a:cxn>
                <a:cxn ang="0">
                  <a:pos x="5740" y="1043"/>
                </a:cxn>
                <a:cxn ang="0">
                  <a:pos x="5740" y="1043"/>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w="9525">
              <a:noFill/>
              <a:round/>
              <a:headEnd/>
              <a:tailEnd/>
            </a:ln>
          </p:spPr>
          <p:txBody>
            <a:bodyPr/>
            <a:lstStyle/>
            <a:p>
              <a:pPr>
                <a:defRPr/>
              </a:pPr>
              <a:endParaRPr lang="id-ID"/>
            </a:p>
          </p:txBody>
        </p:sp>
        <p:grpSp>
          <p:nvGrpSpPr>
            <p:cNvPr id="1033" name="Group 4"/>
            <p:cNvGrpSpPr>
              <a:grpSpLocks/>
            </p:cNvGrpSpPr>
            <p:nvPr userDrawn="1"/>
          </p:nvGrpSpPr>
          <p:grpSpPr bwMode="auto">
            <a:xfrm>
              <a:off x="0" y="0"/>
              <a:ext cx="5759" cy="4319"/>
              <a:chOff x="0" y="0"/>
              <a:chExt cx="5759" cy="4319"/>
            </a:xfrm>
          </p:grpSpPr>
          <p:sp>
            <p:nvSpPr>
              <p:cNvPr id="15365" name="Freeform 5"/>
              <p:cNvSpPr>
                <a:spLocks/>
              </p:cNvSpPr>
              <p:nvPr userDrawn="1"/>
            </p:nvSpPr>
            <p:spPr bwMode="hidden">
              <a:xfrm>
                <a:off x="1" y="104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pPr>
                  <a:defRPr/>
                </a:pPr>
                <a:endParaRPr lang="id-ID"/>
              </a:p>
            </p:txBody>
          </p:sp>
          <p:sp>
            <p:nvSpPr>
              <p:cNvPr id="15366" name="Freeform 6"/>
              <p:cNvSpPr>
                <a:spLocks/>
              </p:cNvSpPr>
              <p:nvPr userDrawn="1"/>
            </p:nvSpPr>
            <p:spPr bwMode="hidden">
              <a:xfrm>
                <a:off x="0" y="3988"/>
                <a:ext cx="5758" cy="42"/>
              </a:xfrm>
              <a:custGeom>
                <a:avLst/>
                <a:gdLst/>
                <a:ahLst/>
                <a:cxnLst>
                  <a:cxn ang="0">
                    <a:pos x="0" y="42"/>
                  </a:cxn>
                  <a:cxn ang="0">
                    <a:pos x="5740" y="42"/>
                  </a:cxn>
                  <a:cxn ang="0">
                    <a:pos x="5740" y="0"/>
                  </a:cxn>
                  <a:cxn ang="0">
                    <a:pos x="0" y="0"/>
                  </a:cxn>
                  <a:cxn ang="0">
                    <a:pos x="0" y="42"/>
                  </a:cxn>
                  <a:cxn ang="0">
                    <a:pos x="0" y="42"/>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pPr>
                  <a:defRPr/>
                </a:pPr>
                <a:endParaRPr lang="id-ID"/>
              </a:p>
            </p:txBody>
          </p:sp>
          <p:sp>
            <p:nvSpPr>
              <p:cNvPr id="15367" name="Freeform 7"/>
              <p:cNvSpPr>
                <a:spLocks/>
              </p:cNvSpPr>
              <p:nvPr userDrawn="1"/>
            </p:nvSpPr>
            <p:spPr bwMode="hidden">
              <a:xfrm>
                <a:off x="0" y="3665"/>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pPr>
                  <a:defRPr/>
                </a:pPr>
                <a:endParaRPr lang="id-ID"/>
              </a:p>
            </p:txBody>
          </p:sp>
          <p:sp>
            <p:nvSpPr>
              <p:cNvPr id="15368" name="Freeform 8"/>
              <p:cNvSpPr>
                <a:spLocks/>
              </p:cNvSpPr>
              <p:nvPr userDrawn="1"/>
            </p:nvSpPr>
            <p:spPr bwMode="hidden">
              <a:xfrm>
                <a:off x="0" y="3364"/>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pPr>
                  <a:defRPr/>
                </a:pPr>
                <a:endParaRPr lang="id-ID"/>
              </a:p>
            </p:txBody>
          </p:sp>
          <p:sp>
            <p:nvSpPr>
              <p:cNvPr id="15369" name="Freeform 9"/>
              <p:cNvSpPr>
                <a:spLocks/>
              </p:cNvSpPr>
              <p:nvPr userDrawn="1"/>
            </p:nvSpPr>
            <p:spPr bwMode="hidden">
              <a:xfrm>
                <a:off x="0" y="3105"/>
                <a:ext cx="5758" cy="31"/>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pPr>
                  <a:defRPr/>
                </a:pPr>
                <a:endParaRPr lang="id-ID"/>
              </a:p>
            </p:txBody>
          </p:sp>
          <p:sp>
            <p:nvSpPr>
              <p:cNvPr id="15370" name="Freeform 10"/>
              <p:cNvSpPr>
                <a:spLocks/>
              </p:cNvSpPr>
              <p:nvPr userDrawn="1"/>
            </p:nvSpPr>
            <p:spPr bwMode="hidden">
              <a:xfrm>
                <a:off x="0" y="2859"/>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pPr>
                  <a:defRPr/>
                </a:pPr>
                <a:endParaRPr lang="id-ID"/>
              </a:p>
            </p:txBody>
          </p:sp>
          <p:sp>
            <p:nvSpPr>
              <p:cNvPr id="15371" name="Freeform 11"/>
              <p:cNvSpPr>
                <a:spLocks/>
              </p:cNvSpPr>
              <p:nvPr userDrawn="1"/>
            </p:nvSpPr>
            <p:spPr bwMode="hidden">
              <a:xfrm>
                <a:off x="0" y="264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pPr>
                  <a:defRPr/>
                </a:pPr>
                <a:endParaRPr lang="id-ID"/>
              </a:p>
            </p:txBody>
          </p:sp>
          <p:sp>
            <p:nvSpPr>
              <p:cNvPr id="15372" name="Freeform 12"/>
              <p:cNvSpPr>
                <a:spLocks/>
              </p:cNvSpPr>
              <p:nvPr userDrawn="1"/>
            </p:nvSpPr>
            <p:spPr bwMode="hidden">
              <a:xfrm>
                <a:off x="0" y="2433"/>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headEnd/>
                <a:tailEnd/>
              </a:ln>
            </p:spPr>
            <p:txBody>
              <a:bodyPr/>
              <a:lstStyle/>
              <a:p>
                <a:pPr>
                  <a:defRPr/>
                </a:pPr>
                <a:endParaRPr lang="id-ID"/>
              </a:p>
            </p:txBody>
          </p:sp>
          <p:sp>
            <p:nvSpPr>
              <p:cNvPr id="15373" name="Freeform 13"/>
              <p:cNvSpPr>
                <a:spLocks/>
              </p:cNvSpPr>
              <p:nvPr userDrawn="1"/>
            </p:nvSpPr>
            <p:spPr bwMode="hidden">
              <a:xfrm>
                <a:off x="0" y="2259"/>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headEnd/>
                <a:tailEnd/>
              </a:ln>
            </p:spPr>
            <p:txBody>
              <a:bodyPr/>
              <a:lstStyle/>
              <a:p>
                <a:pPr>
                  <a:defRPr/>
                </a:pPr>
                <a:endParaRPr lang="id-ID"/>
              </a:p>
            </p:txBody>
          </p:sp>
          <p:sp>
            <p:nvSpPr>
              <p:cNvPr id="15374" name="Freeform 14"/>
              <p:cNvSpPr>
                <a:spLocks/>
              </p:cNvSpPr>
              <p:nvPr userDrawn="1"/>
            </p:nvSpPr>
            <p:spPr bwMode="hidden">
              <a:xfrm>
                <a:off x="0" y="209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pPr>
                  <a:defRPr/>
                </a:pPr>
                <a:endParaRPr lang="id-ID"/>
              </a:p>
            </p:txBody>
          </p:sp>
          <p:sp>
            <p:nvSpPr>
              <p:cNvPr id="15375" name="Freeform 15"/>
              <p:cNvSpPr>
                <a:spLocks/>
              </p:cNvSpPr>
              <p:nvPr userDrawn="1"/>
            </p:nvSpPr>
            <p:spPr bwMode="hidden">
              <a:xfrm>
                <a:off x="0" y="192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15376" name="Freeform 16"/>
              <p:cNvSpPr>
                <a:spLocks/>
              </p:cNvSpPr>
              <p:nvPr userDrawn="1"/>
            </p:nvSpPr>
            <p:spPr bwMode="hidden">
              <a:xfrm>
                <a:off x="0" y="1645"/>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15377" name="Freeform 17"/>
              <p:cNvSpPr>
                <a:spLocks/>
              </p:cNvSpPr>
              <p:nvPr userDrawn="1"/>
            </p:nvSpPr>
            <p:spPr bwMode="hidden">
              <a:xfrm>
                <a:off x="0" y="177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15378" name="Freeform 18"/>
              <p:cNvSpPr>
                <a:spLocks/>
              </p:cNvSpPr>
              <p:nvPr userDrawn="1"/>
            </p:nvSpPr>
            <p:spPr bwMode="hidden">
              <a:xfrm>
                <a:off x="0" y="1520"/>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15379" name="Freeform 19"/>
              <p:cNvSpPr>
                <a:spLocks/>
              </p:cNvSpPr>
              <p:nvPr userDrawn="1"/>
            </p:nvSpPr>
            <p:spPr bwMode="hidden">
              <a:xfrm>
                <a:off x="0" y="1394"/>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15380" name="Freeform 20"/>
              <p:cNvSpPr>
                <a:spLocks/>
              </p:cNvSpPr>
              <p:nvPr userDrawn="1"/>
            </p:nvSpPr>
            <p:spPr bwMode="hidden">
              <a:xfrm>
                <a:off x="0" y="128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15381" name="Freeform 21"/>
              <p:cNvSpPr>
                <a:spLocks/>
              </p:cNvSpPr>
              <p:nvPr userDrawn="1"/>
            </p:nvSpPr>
            <p:spPr bwMode="hidden">
              <a:xfrm>
                <a:off x="0" y="117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15382" name="Freeform 22"/>
              <p:cNvSpPr>
                <a:spLocks/>
              </p:cNvSpPr>
              <p:nvPr userDrawn="1"/>
            </p:nvSpPr>
            <p:spPr bwMode="hidden">
              <a:xfrm>
                <a:off x="0" y="2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pPr>
                  <a:defRPr/>
                </a:pPr>
                <a:endParaRPr lang="id-ID"/>
              </a:p>
            </p:txBody>
          </p:sp>
          <p:sp>
            <p:nvSpPr>
              <p:cNvPr id="15383" name="Freeform 23"/>
              <p:cNvSpPr>
                <a:spLocks/>
              </p:cNvSpPr>
              <p:nvPr userDrawn="1"/>
            </p:nvSpPr>
            <p:spPr bwMode="hidden">
              <a:xfrm>
                <a:off x="0" y="186"/>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pPr>
                  <a:defRPr/>
                </a:pPr>
                <a:endParaRPr lang="id-ID"/>
              </a:p>
            </p:txBody>
          </p:sp>
          <p:sp>
            <p:nvSpPr>
              <p:cNvPr id="15384" name="Freeform 24"/>
              <p:cNvSpPr>
                <a:spLocks/>
              </p:cNvSpPr>
              <p:nvPr userDrawn="1"/>
            </p:nvSpPr>
            <p:spPr bwMode="hidden">
              <a:xfrm>
                <a:off x="0" y="475"/>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pPr>
                  <a:defRPr/>
                </a:pPr>
                <a:endParaRPr lang="id-ID"/>
              </a:p>
            </p:txBody>
          </p:sp>
          <p:sp>
            <p:nvSpPr>
              <p:cNvPr id="15385" name="Freeform 25"/>
              <p:cNvSpPr>
                <a:spLocks/>
              </p:cNvSpPr>
              <p:nvPr userDrawn="1"/>
            </p:nvSpPr>
            <p:spPr bwMode="hidden">
              <a:xfrm>
                <a:off x="0" y="337"/>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pPr>
                  <a:defRPr/>
                </a:pPr>
                <a:endParaRPr lang="id-ID"/>
              </a:p>
            </p:txBody>
          </p:sp>
          <p:sp>
            <p:nvSpPr>
              <p:cNvPr id="15386" name="Freeform 26"/>
              <p:cNvSpPr>
                <a:spLocks/>
              </p:cNvSpPr>
              <p:nvPr userDrawn="1"/>
            </p:nvSpPr>
            <p:spPr bwMode="hidden">
              <a:xfrm>
                <a:off x="0" y="60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id-ID"/>
              </a:p>
            </p:txBody>
          </p:sp>
          <p:sp>
            <p:nvSpPr>
              <p:cNvPr id="15387" name="Freeform 27"/>
              <p:cNvSpPr>
                <a:spLocks/>
              </p:cNvSpPr>
              <p:nvPr userDrawn="1"/>
            </p:nvSpPr>
            <p:spPr bwMode="hidden">
              <a:xfrm>
                <a:off x="0" y="72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pPr>
                  <a:defRPr/>
                </a:pPr>
                <a:endParaRPr lang="id-ID"/>
              </a:p>
            </p:txBody>
          </p:sp>
          <p:sp>
            <p:nvSpPr>
              <p:cNvPr id="15388" name="Freeform 28"/>
              <p:cNvSpPr>
                <a:spLocks/>
              </p:cNvSpPr>
              <p:nvPr userDrawn="1"/>
            </p:nvSpPr>
            <p:spPr bwMode="hidden">
              <a:xfrm>
                <a:off x="0" y="841"/>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pPr>
                  <a:defRPr/>
                </a:pPr>
                <a:endParaRPr lang="id-ID"/>
              </a:p>
            </p:txBody>
          </p:sp>
          <p:sp>
            <p:nvSpPr>
              <p:cNvPr id="15389" name="Freeform 29"/>
              <p:cNvSpPr>
                <a:spLocks/>
              </p:cNvSpPr>
              <p:nvPr userDrawn="1"/>
            </p:nvSpPr>
            <p:spPr bwMode="hidden">
              <a:xfrm>
                <a:off x="0" y="943"/>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pPr>
                  <a:defRPr/>
                </a:pPr>
                <a:endParaRPr lang="id-ID"/>
              </a:p>
            </p:txBody>
          </p:sp>
          <p:grpSp>
            <p:nvGrpSpPr>
              <p:cNvPr id="1059" name="Group 30"/>
              <p:cNvGrpSpPr>
                <a:grpSpLocks/>
              </p:cNvGrpSpPr>
              <p:nvPr userDrawn="1"/>
            </p:nvGrpSpPr>
            <p:grpSpPr bwMode="auto">
              <a:xfrm>
                <a:off x="0" y="0"/>
                <a:ext cx="5758" cy="1045"/>
                <a:chOff x="0" y="0"/>
                <a:chExt cx="5758" cy="1045"/>
              </a:xfrm>
            </p:grpSpPr>
            <p:sp>
              <p:nvSpPr>
                <p:cNvPr id="15391" name="Freeform 31"/>
                <p:cNvSpPr>
                  <a:spLocks/>
                </p:cNvSpPr>
                <p:nvPr/>
              </p:nvSpPr>
              <p:spPr bwMode="hidden">
                <a:xfrm>
                  <a:off x="2849" y="0"/>
                  <a:ext cx="42" cy="1045"/>
                </a:xfrm>
                <a:custGeom>
                  <a:avLst/>
                  <a:gdLst/>
                  <a:ahLst/>
                  <a:cxnLst>
                    <a:cxn ang="0">
                      <a:pos x="18" y="1043"/>
                    </a:cxn>
                    <a:cxn ang="0">
                      <a:pos x="42" y="1043"/>
                    </a:cxn>
                    <a:cxn ang="0">
                      <a:pos x="42" y="0"/>
                    </a:cxn>
                    <a:cxn ang="0">
                      <a:pos x="0" y="0"/>
                    </a:cxn>
                    <a:cxn ang="0">
                      <a:pos x="0" y="1043"/>
                    </a:cxn>
                    <a:cxn ang="0">
                      <a:pos x="18" y="1043"/>
                    </a:cxn>
                    <a:cxn ang="0">
                      <a:pos x="18" y="104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392" name="Freeform 32"/>
                <p:cNvSpPr>
                  <a:spLocks/>
                </p:cNvSpPr>
                <p:nvPr/>
              </p:nvSpPr>
              <p:spPr bwMode="hidden">
                <a:xfrm>
                  <a:off x="2400" y="0"/>
                  <a:ext cx="155" cy="1045"/>
                </a:xfrm>
                <a:custGeom>
                  <a:avLst/>
                  <a:gdLst/>
                  <a:ahLst/>
                  <a:cxnLst>
                    <a:cxn ang="0">
                      <a:pos x="131" y="1043"/>
                    </a:cxn>
                    <a:cxn ang="0">
                      <a:pos x="155" y="1043"/>
                    </a:cxn>
                    <a:cxn ang="0">
                      <a:pos x="42" y="0"/>
                    </a:cxn>
                    <a:cxn ang="0">
                      <a:pos x="0" y="0"/>
                    </a:cxn>
                    <a:cxn ang="0">
                      <a:pos x="113" y="1043"/>
                    </a:cxn>
                    <a:cxn ang="0">
                      <a:pos x="131" y="1043"/>
                    </a:cxn>
                    <a:cxn ang="0">
                      <a:pos x="131" y="104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393" name="Freeform 33"/>
                <p:cNvSpPr>
                  <a:spLocks/>
                </p:cNvSpPr>
                <p:nvPr/>
              </p:nvSpPr>
              <p:spPr bwMode="hidden">
                <a:xfrm>
                  <a:off x="1967" y="0"/>
                  <a:ext cx="240" cy="1045"/>
                </a:xfrm>
                <a:custGeom>
                  <a:avLst/>
                  <a:gdLst/>
                  <a:ahLst/>
                  <a:cxnLst>
                    <a:cxn ang="0">
                      <a:pos x="221" y="1043"/>
                    </a:cxn>
                    <a:cxn ang="0">
                      <a:pos x="239" y="1043"/>
                    </a:cxn>
                    <a:cxn ang="0">
                      <a:pos x="36" y="0"/>
                    </a:cxn>
                    <a:cxn ang="0">
                      <a:pos x="0" y="0"/>
                    </a:cxn>
                    <a:cxn ang="0">
                      <a:pos x="203" y="1043"/>
                    </a:cxn>
                    <a:cxn ang="0">
                      <a:pos x="221" y="1043"/>
                    </a:cxn>
                    <a:cxn ang="0">
                      <a:pos x="221" y="104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394" name="Freeform 34"/>
                <p:cNvSpPr>
                  <a:spLocks/>
                </p:cNvSpPr>
                <p:nvPr/>
              </p:nvSpPr>
              <p:spPr bwMode="hidden">
                <a:xfrm>
                  <a:off x="1554" y="0"/>
                  <a:ext cx="353" cy="1045"/>
                </a:xfrm>
                <a:custGeom>
                  <a:avLst/>
                  <a:gdLst/>
                  <a:ahLst/>
                  <a:cxnLst>
                    <a:cxn ang="0">
                      <a:pos x="334" y="1043"/>
                    </a:cxn>
                    <a:cxn ang="0">
                      <a:pos x="352" y="1043"/>
                    </a:cxn>
                    <a:cxn ang="0">
                      <a:pos x="41" y="0"/>
                    </a:cxn>
                    <a:cxn ang="0">
                      <a:pos x="0" y="0"/>
                    </a:cxn>
                    <a:cxn ang="0">
                      <a:pos x="311" y="1043"/>
                    </a:cxn>
                    <a:cxn ang="0">
                      <a:pos x="334" y="1043"/>
                    </a:cxn>
                    <a:cxn ang="0">
                      <a:pos x="334" y="104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395" name="Freeform 35"/>
                <p:cNvSpPr>
                  <a:spLocks/>
                </p:cNvSpPr>
                <p:nvPr/>
              </p:nvSpPr>
              <p:spPr bwMode="hidden">
                <a:xfrm>
                  <a:off x="1134" y="0"/>
                  <a:ext cx="450" cy="1045"/>
                </a:xfrm>
                <a:custGeom>
                  <a:avLst/>
                  <a:gdLst/>
                  <a:ahLst/>
                  <a:cxnLst>
                    <a:cxn ang="0">
                      <a:pos x="425" y="1043"/>
                    </a:cxn>
                    <a:cxn ang="0">
                      <a:pos x="449" y="1043"/>
                    </a:cxn>
                    <a:cxn ang="0">
                      <a:pos x="42" y="0"/>
                    </a:cxn>
                    <a:cxn ang="0">
                      <a:pos x="0" y="0"/>
                    </a:cxn>
                    <a:cxn ang="0">
                      <a:pos x="407" y="1043"/>
                    </a:cxn>
                    <a:cxn ang="0">
                      <a:pos x="425" y="1043"/>
                    </a:cxn>
                    <a:cxn ang="0">
                      <a:pos x="425" y="104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396" name="Freeform 36"/>
                <p:cNvSpPr>
                  <a:spLocks/>
                </p:cNvSpPr>
                <p:nvPr/>
              </p:nvSpPr>
              <p:spPr bwMode="hidden">
                <a:xfrm>
                  <a:off x="714" y="0"/>
                  <a:ext cx="540" cy="1045"/>
                </a:xfrm>
                <a:custGeom>
                  <a:avLst/>
                  <a:gdLst/>
                  <a:ahLst/>
                  <a:cxnLst>
                    <a:cxn ang="0">
                      <a:pos x="520" y="1043"/>
                    </a:cxn>
                    <a:cxn ang="0">
                      <a:pos x="538" y="1043"/>
                    </a:cxn>
                    <a:cxn ang="0">
                      <a:pos x="41" y="0"/>
                    </a:cxn>
                    <a:cxn ang="0">
                      <a:pos x="0" y="0"/>
                    </a:cxn>
                    <a:cxn ang="0">
                      <a:pos x="496" y="1043"/>
                    </a:cxn>
                    <a:cxn ang="0">
                      <a:pos x="520" y="1043"/>
                    </a:cxn>
                    <a:cxn ang="0">
                      <a:pos x="520" y="104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397" name="Freeform 37"/>
                <p:cNvSpPr>
                  <a:spLocks/>
                </p:cNvSpPr>
                <p:nvPr/>
              </p:nvSpPr>
              <p:spPr bwMode="hidden">
                <a:xfrm>
                  <a:off x="306" y="0"/>
                  <a:ext cx="642" cy="1045"/>
                </a:xfrm>
                <a:custGeom>
                  <a:avLst/>
                  <a:gdLst/>
                  <a:ahLst/>
                  <a:cxnLst>
                    <a:cxn ang="0">
                      <a:pos x="622" y="1043"/>
                    </a:cxn>
                    <a:cxn ang="0">
                      <a:pos x="640" y="1043"/>
                    </a:cxn>
                    <a:cxn ang="0">
                      <a:pos x="48" y="0"/>
                    </a:cxn>
                    <a:cxn ang="0">
                      <a:pos x="0" y="0"/>
                    </a:cxn>
                    <a:cxn ang="0">
                      <a:pos x="598" y="1043"/>
                    </a:cxn>
                    <a:cxn ang="0">
                      <a:pos x="622" y="1043"/>
                    </a:cxn>
                    <a:cxn ang="0">
                      <a:pos x="622" y="104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398" name="Freeform 38"/>
                <p:cNvSpPr>
                  <a:spLocks/>
                </p:cNvSpPr>
                <p:nvPr/>
              </p:nvSpPr>
              <p:spPr bwMode="hidden">
                <a:xfrm>
                  <a:off x="0" y="108"/>
                  <a:ext cx="630" cy="937"/>
                </a:xfrm>
                <a:custGeom>
                  <a:avLst/>
                  <a:gdLst/>
                  <a:ahLst/>
                  <a:cxnLst>
                    <a:cxn ang="0">
                      <a:pos x="604" y="935"/>
                    </a:cxn>
                    <a:cxn ang="0">
                      <a:pos x="628" y="935"/>
                    </a:cxn>
                    <a:cxn ang="0">
                      <a:pos x="0" y="0"/>
                    </a:cxn>
                    <a:cxn ang="0">
                      <a:pos x="0" y="66"/>
                    </a:cxn>
                    <a:cxn ang="0">
                      <a:pos x="580" y="935"/>
                    </a:cxn>
                    <a:cxn ang="0">
                      <a:pos x="604" y="935"/>
                    </a:cxn>
                    <a:cxn ang="0">
                      <a:pos x="604" y="935"/>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399" name="Freeform 39"/>
                <p:cNvSpPr>
                  <a:spLocks/>
                </p:cNvSpPr>
                <p:nvPr/>
              </p:nvSpPr>
              <p:spPr bwMode="hidden">
                <a:xfrm>
                  <a:off x="3191" y="0"/>
                  <a:ext cx="155" cy="1045"/>
                </a:xfrm>
                <a:custGeom>
                  <a:avLst/>
                  <a:gdLst/>
                  <a:ahLst/>
                  <a:cxnLst>
                    <a:cxn ang="0">
                      <a:pos x="18" y="1043"/>
                    </a:cxn>
                    <a:cxn ang="0">
                      <a:pos x="42" y="1043"/>
                    </a:cxn>
                    <a:cxn ang="0">
                      <a:pos x="155" y="0"/>
                    </a:cxn>
                    <a:cxn ang="0">
                      <a:pos x="114" y="0"/>
                    </a:cxn>
                    <a:cxn ang="0">
                      <a:pos x="0" y="1043"/>
                    </a:cxn>
                    <a:cxn ang="0">
                      <a:pos x="18" y="1043"/>
                    </a:cxn>
                    <a:cxn ang="0">
                      <a:pos x="18" y="104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400" name="Freeform 40"/>
                <p:cNvSpPr>
                  <a:spLocks/>
                </p:cNvSpPr>
                <p:nvPr/>
              </p:nvSpPr>
              <p:spPr bwMode="hidden">
                <a:xfrm>
                  <a:off x="3533" y="0"/>
                  <a:ext cx="240" cy="1045"/>
                </a:xfrm>
                <a:custGeom>
                  <a:avLst/>
                  <a:gdLst/>
                  <a:ahLst/>
                  <a:cxnLst>
                    <a:cxn ang="0">
                      <a:pos x="18" y="1043"/>
                    </a:cxn>
                    <a:cxn ang="0">
                      <a:pos x="36" y="1043"/>
                    </a:cxn>
                    <a:cxn ang="0">
                      <a:pos x="239" y="0"/>
                    </a:cxn>
                    <a:cxn ang="0">
                      <a:pos x="203" y="0"/>
                    </a:cxn>
                    <a:cxn ang="0">
                      <a:pos x="0" y="1043"/>
                    </a:cxn>
                    <a:cxn ang="0">
                      <a:pos x="18" y="1043"/>
                    </a:cxn>
                    <a:cxn ang="0">
                      <a:pos x="18" y="104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401" name="Freeform 41"/>
                <p:cNvSpPr>
                  <a:spLocks/>
                </p:cNvSpPr>
                <p:nvPr/>
              </p:nvSpPr>
              <p:spPr bwMode="hidden">
                <a:xfrm>
                  <a:off x="3821" y="0"/>
                  <a:ext cx="359" cy="1045"/>
                </a:xfrm>
                <a:custGeom>
                  <a:avLst/>
                  <a:gdLst/>
                  <a:ahLst/>
                  <a:cxnLst>
                    <a:cxn ang="0">
                      <a:pos x="24" y="1043"/>
                    </a:cxn>
                    <a:cxn ang="0">
                      <a:pos x="42" y="1043"/>
                    </a:cxn>
                    <a:cxn ang="0">
                      <a:pos x="358" y="0"/>
                    </a:cxn>
                    <a:cxn ang="0">
                      <a:pos x="317" y="0"/>
                    </a:cxn>
                    <a:cxn ang="0">
                      <a:pos x="0" y="1043"/>
                    </a:cxn>
                    <a:cxn ang="0">
                      <a:pos x="24" y="1043"/>
                    </a:cxn>
                    <a:cxn ang="0">
                      <a:pos x="24" y="104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402" name="Freeform 42"/>
                <p:cNvSpPr>
                  <a:spLocks/>
                </p:cNvSpPr>
                <p:nvPr/>
              </p:nvSpPr>
              <p:spPr bwMode="hidden">
                <a:xfrm>
                  <a:off x="4139" y="0"/>
                  <a:ext cx="449" cy="1045"/>
                </a:xfrm>
                <a:custGeom>
                  <a:avLst/>
                  <a:gdLst/>
                  <a:ahLst/>
                  <a:cxnLst>
                    <a:cxn ang="0">
                      <a:pos x="18" y="1043"/>
                    </a:cxn>
                    <a:cxn ang="0">
                      <a:pos x="41" y="1043"/>
                    </a:cxn>
                    <a:cxn ang="0">
                      <a:pos x="448" y="0"/>
                    </a:cxn>
                    <a:cxn ang="0">
                      <a:pos x="406" y="0"/>
                    </a:cxn>
                    <a:cxn ang="0">
                      <a:pos x="0" y="1043"/>
                    </a:cxn>
                    <a:cxn ang="0">
                      <a:pos x="18" y="1043"/>
                    </a:cxn>
                    <a:cxn ang="0">
                      <a:pos x="18" y="104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403" name="Freeform 43"/>
                <p:cNvSpPr>
                  <a:spLocks/>
                </p:cNvSpPr>
                <p:nvPr/>
              </p:nvSpPr>
              <p:spPr bwMode="hidden">
                <a:xfrm>
                  <a:off x="4480" y="0"/>
                  <a:ext cx="541" cy="1045"/>
                </a:xfrm>
                <a:custGeom>
                  <a:avLst/>
                  <a:gdLst/>
                  <a:ahLst/>
                  <a:cxnLst>
                    <a:cxn ang="0">
                      <a:pos x="18" y="1043"/>
                    </a:cxn>
                    <a:cxn ang="0">
                      <a:pos x="42" y="1043"/>
                    </a:cxn>
                    <a:cxn ang="0">
                      <a:pos x="539" y="0"/>
                    </a:cxn>
                    <a:cxn ang="0">
                      <a:pos x="497" y="0"/>
                    </a:cxn>
                    <a:cxn ang="0">
                      <a:pos x="0" y="1043"/>
                    </a:cxn>
                    <a:cxn ang="0">
                      <a:pos x="18" y="1043"/>
                    </a:cxn>
                    <a:cxn ang="0">
                      <a:pos x="18" y="104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404" name="Freeform 44"/>
                <p:cNvSpPr>
                  <a:spLocks/>
                </p:cNvSpPr>
                <p:nvPr/>
              </p:nvSpPr>
              <p:spPr bwMode="hidden">
                <a:xfrm>
                  <a:off x="4768" y="0"/>
                  <a:ext cx="642" cy="1045"/>
                </a:xfrm>
                <a:custGeom>
                  <a:avLst/>
                  <a:gdLst/>
                  <a:ahLst/>
                  <a:cxnLst>
                    <a:cxn ang="0">
                      <a:pos x="18" y="1043"/>
                    </a:cxn>
                    <a:cxn ang="0">
                      <a:pos x="42" y="1043"/>
                    </a:cxn>
                    <a:cxn ang="0">
                      <a:pos x="640" y="0"/>
                    </a:cxn>
                    <a:cxn ang="0">
                      <a:pos x="592" y="0"/>
                    </a:cxn>
                    <a:cxn ang="0">
                      <a:pos x="0" y="1043"/>
                    </a:cxn>
                    <a:cxn ang="0">
                      <a:pos x="18" y="1043"/>
                    </a:cxn>
                    <a:cxn ang="0">
                      <a:pos x="18" y="104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sp>
              <p:nvSpPr>
                <p:cNvPr id="15405" name="Freeform 45"/>
                <p:cNvSpPr>
                  <a:spLocks/>
                </p:cNvSpPr>
                <p:nvPr/>
              </p:nvSpPr>
              <p:spPr bwMode="hidden">
                <a:xfrm>
                  <a:off x="5086" y="48"/>
                  <a:ext cx="672" cy="997"/>
                </a:xfrm>
                <a:custGeom>
                  <a:avLst/>
                  <a:gdLst/>
                  <a:ahLst/>
                  <a:cxnLst>
                    <a:cxn ang="0">
                      <a:pos x="24" y="995"/>
                    </a:cxn>
                    <a:cxn ang="0">
                      <a:pos x="48" y="995"/>
                    </a:cxn>
                    <a:cxn ang="0">
                      <a:pos x="670" y="72"/>
                    </a:cxn>
                    <a:cxn ang="0">
                      <a:pos x="670" y="0"/>
                    </a:cxn>
                    <a:cxn ang="0">
                      <a:pos x="0" y="995"/>
                    </a:cxn>
                    <a:cxn ang="0">
                      <a:pos x="24" y="995"/>
                    </a:cxn>
                    <a:cxn ang="0">
                      <a:pos x="24" y="995"/>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pPr>
                    <a:defRPr/>
                  </a:pPr>
                  <a:endParaRPr lang="id-ID"/>
                </a:p>
              </p:txBody>
            </p:sp>
          </p:grpSp>
          <p:grpSp>
            <p:nvGrpSpPr>
              <p:cNvPr id="1060" name="Group 46"/>
              <p:cNvGrpSpPr>
                <a:grpSpLocks/>
              </p:cNvGrpSpPr>
              <p:nvPr userDrawn="1"/>
            </p:nvGrpSpPr>
            <p:grpSpPr bwMode="auto">
              <a:xfrm>
                <a:off x="0" y="558"/>
                <a:ext cx="5758" cy="487"/>
                <a:chOff x="0" y="558"/>
                <a:chExt cx="5758" cy="487"/>
              </a:xfrm>
            </p:grpSpPr>
            <p:sp>
              <p:nvSpPr>
                <p:cNvPr id="15407" name="Freeform 47"/>
                <p:cNvSpPr>
                  <a:spLocks/>
                </p:cNvSpPr>
                <p:nvPr/>
              </p:nvSpPr>
              <p:spPr bwMode="hidden">
                <a:xfrm>
                  <a:off x="0" y="618"/>
                  <a:ext cx="306" cy="427"/>
                </a:xfrm>
                <a:custGeom>
                  <a:avLst/>
                  <a:gdLst/>
                  <a:ahLst/>
                  <a:cxnLst>
                    <a:cxn ang="0">
                      <a:pos x="281" y="426"/>
                    </a:cxn>
                    <a:cxn ang="0">
                      <a:pos x="305" y="426"/>
                    </a:cxn>
                    <a:cxn ang="0">
                      <a:pos x="0" y="0"/>
                    </a:cxn>
                    <a:cxn ang="0">
                      <a:pos x="0" y="66"/>
                    </a:cxn>
                    <a:cxn ang="0">
                      <a:pos x="251" y="426"/>
                    </a:cxn>
                    <a:cxn ang="0">
                      <a:pos x="281" y="426"/>
                    </a:cxn>
                    <a:cxn ang="0">
                      <a:pos x="281" y="426"/>
                    </a:cxn>
                  </a:cxnLst>
                  <a:rect l="0" t="0" r="r" b="b"/>
                  <a:pathLst>
                    <a:path w="305" h="426">
                      <a:moveTo>
                        <a:pt x="281" y="426"/>
                      </a:moveTo>
                      <a:lnTo>
                        <a:pt x="305" y="426"/>
                      </a:lnTo>
                      <a:lnTo>
                        <a:pt x="0" y="0"/>
                      </a:lnTo>
                      <a:lnTo>
                        <a:pt x="0" y="66"/>
                      </a:lnTo>
                      <a:lnTo>
                        <a:pt x="251" y="426"/>
                      </a:lnTo>
                      <a:lnTo>
                        <a:pt x="281" y="426"/>
                      </a:lnTo>
                      <a:lnTo>
                        <a:pt x="281" y="426"/>
                      </a:lnTo>
                      <a:close/>
                    </a:path>
                  </a:pathLst>
                </a:custGeom>
                <a:solidFill>
                  <a:schemeClr val="accent2"/>
                </a:solidFill>
                <a:ln w="9525">
                  <a:noFill/>
                  <a:round/>
                  <a:headEnd/>
                  <a:tailEnd/>
                </a:ln>
              </p:spPr>
              <p:txBody>
                <a:bodyPr/>
                <a:lstStyle/>
                <a:p>
                  <a:pPr>
                    <a:defRPr/>
                  </a:pPr>
                  <a:endParaRPr lang="id-ID"/>
                </a:p>
              </p:txBody>
            </p:sp>
            <p:sp>
              <p:nvSpPr>
                <p:cNvPr id="15408" name="Freeform 48"/>
                <p:cNvSpPr>
                  <a:spLocks/>
                </p:cNvSpPr>
                <p:nvPr/>
              </p:nvSpPr>
              <p:spPr bwMode="hidden">
                <a:xfrm>
                  <a:off x="5410" y="558"/>
                  <a:ext cx="348" cy="487"/>
                </a:xfrm>
                <a:custGeom>
                  <a:avLst/>
                  <a:gdLst/>
                  <a:ahLst/>
                  <a:cxnLst>
                    <a:cxn ang="0">
                      <a:pos x="24" y="486"/>
                    </a:cxn>
                    <a:cxn ang="0">
                      <a:pos x="48" y="486"/>
                    </a:cxn>
                    <a:cxn ang="0">
                      <a:pos x="347" y="72"/>
                    </a:cxn>
                    <a:cxn ang="0">
                      <a:pos x="347" y="0"/>
                    </a:cxn>
                    <a:cxn ang="0">
                      <a:pos x="0" y="486"/>
                    </a:cxn>
                    <a:cxn ang="0">
                      <a:pos x="24" y="486"/>
                    </a:cxn>
                    <a:cxn ang="0">
                      <a:pos x="24" y="486"/>
                    </a:cxn>
                  </a:cxnLst>
                  <a:rect l="0" t="0" r="r" b="b"/>
                  <a:pathLst>
                    <a:path w="347" h="486">
                      <a:moveTo>
                        <a:pt x="24" y="486"/>
                      </a:moveTo>
                      <a:lnTo>
                        <a:pt x="48" y="486"/>
                      </a:lnTo>
                      <a:lnTo>
                        <a:pt x="347" y="72"/>
                      </a:lnTo>
                      <a:lnTo>
                        <a:pt x="347" y="0"/>
                      </a:lnTo>
                      <a:lnTo>
                        <a:pt x="0" y="486"/>
                      </a:lnTo>
                      <a:lnTo>
                        <a:pt x="24" y="486"/>
                      </a:lnTo>
                      <a:lnTo>
                        <a:pt x="24" y="486"/>
                      </a:lnTo>
                      <a:close/>
                    </a:path>
                  </a:pathLst>
                </a:custGeom>
                <a:solidFill>
                  <a:schemeClr val="accent2"/>
                </a:solidFill>
                <a:ln w="9525">
                  <a:noFill/>
                  <a:round/>
                  <a:headEnd/>
                  <a:tailEnd/>
                </a:ln>
              </p:spPr>
              <p:txBody>
                <a:bodyPr/>
                <a:lstStyle/>
                <a:p>
                  <a:pPr>
                    <a:defRPr/>
                  </a:pPr>
                  <a:endParaRPr lang="id-ID"/>
                </a:p>
              </p:txBody>
            </p:sp>
          </p:grpSp>
          <p:grpSp>
            <p:nvGrpSpPr>
              <p:cNvPr id="1061" name="Group 49"/>
              <p:cNvGrpSpPr>
                <a:grpSpLocks/>
              </p:cNvGrpSpPr>
              <p:nvPr userDrawn="1"/>
            </p:nvGrpSpPr>
            <p:grpSpPr bwMode="auto">
              <a:xfrm>
                <a:off x="264" y="1039"/>
                <a:ext cx="5200" cy="3280"/>
                <a:chOff x="264" y="1039"/>
                <a:chExt cx="5200" cy="3280"/>
              </a:xfrm>
            </p:grpSpPr>
            <p:sp>
              <p:nvSpPr>
                <p:cNvPr id="15410" name="Freeform 50"/>
                <p:cNvSpPr>
                  <a:spLocks/>
                </p:cNvSpPr>
                <p:nvPr/>
              </p:nvSpPr>
              <p:spPr bwMode="hidden">
                <a:xfrm>
                  <a:off x="2849" y="1039"/>
                  <a:ext cx="42" cy="3280"/>
                </a:xfrm>
                <a:custGeom>
                  <a:avLst/>
                  <a:gdLst/>
                  <a:ahLst/>
                  <a:cxnLst>
                    <a:cxn ang="0">
                      <a:pos x="18" y="0"/>
                    </a:cxn>
                    <a:cxn ang="0">
                      <a:pos x="0" y="0"/>
                    </a:cxn>
                    <a:cxn ang="0">
                      <a:pos x="0" y="3273"/>
                    </a:cxn>
                    <a:cxn ang="0">
                      <a:pos x="42" y="3273"/>
                    </a:cxn>
                    <a:cxn ang="0">
                      <a:pos x="42" y="0"/>
                    </a:cxn>
                    <a:cxn ang="0">
                      <a:pos x="18" y="0"/>
                    </a:cxn>
                    <a:cxn ang="0">
                      <a:pos x="18" y="0"/>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15411" name="Freeform 51"/>
                <p:cNvSpPr>
                  <a:spLocks/>
                </p:cNvSpPr>
                <p:nvPr/>
              </p:nvSpPr>
              <p:spPr bwMode="hidden">
                <a:xfrm>
                  <a:off x="2154" y="1039"/>
                  <a:ext cx="401" cy="3280"/>
                </a:xfrm>
                <a:custGeom>
                  <a:avLst/>
                  <a:gdLst/>
                  <a:ahLst/>
                  <a:cxnLst>
                    <a:cxn ang="0">
                      <a:pos x="376" y="0"/>
                    </a:cxn>
                    <a:cxn ang="0">
                      <a:pos x="358" y="0"/>
                    </a:cxn>
                    <a:cxn ang="0">
                      <a:pos x="0" y="3273"/>
                    </a:cxn>
                    <a:cxn ang="0">
                      <a:pos x="41" y="3273"/>
                    </a:cxn>
                    <a:cxn ang="0">
                      <a:pos x="400" y="0"/>
                    </a:cxn>
                    <a:cxn ang="0">
                      <a:pos x="376" y="0"/>
                    </a:cxn>
                    <a:cxn ang="0">
                      <a:pos x="376" y="0"/>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15412" name="Freeform 52"/>
                <p:cNvSpPr>
                  <a:spLocks/>
                </p:cNvSpPr>
                <p:nvPr/>
              </p:nvSpPr>
              <p:spPr bwMode="hidden">
                <a:xfrm>
                  <a:off x="1530" y="1039"/>
                  <a:ext cx="677" cy="3280"/>
                </a:xfrm>
                <a:custGeom>
                  <a:avLst/>
                  <a:gdLst/>
                  <a:ahLst/>
                  <a:cxnLst>
                    <a:cxn ang="0">
                      <a:pos x="657" y="0"/>
                    </a:cxn>
                    <a:cxn ang="0">
                      <a:pos x="639" y="0"/>
                    </a:cxn>
                    <a:cxn ang="0">
                      <a:pos x="0" y="3273"/>
                    </a:cxn>
                    <a:cxn ang="0">
                      <a:pos x="42" y="3273"/>
                    </a:cxn>
                    <a:cxn ang="0">
                      <a:pos x="675" y="0"/>
                    </a:cxn>
                    <a:cxn ang="0">
                      <a:pos x="657" y="0"/>
                    </a:cxn>
                    <a:cxn ang="0">
                      <a:pos x="657" y="0"/>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15413" name="Freeform 53"/>
                <p:cNvSpPr>
                  <a:spLocks/>
                </p:cNvSpPr>
                <p:nvPr/>
              </p:nvSpPr>
              <p:spPr bwMode="hidden">
                <a:xfrm>
                  <a:off x="876" y="1039"/>
                  <a:ext cx="1031" cy="3280"/>
                </a:xfrm>
                <a:custGeom>
                  <a:avLst/>
                  <a:gdLst/>
                  <a:ahLst/>
                  <a:cxnLst>
                    <a:cxn ang="0">
                      <a:pos x="1013" y="0"/>
                    </a:cxn>
                    <a:cxn ang="0">
                      <a:pos x="990" y="0"/>
                    </a:cxn>
                    <a:cxn ang="0">
                      <a:pos x="0" y="3280"/>
                    </a:cxn>
                    <a:cxn ang="0">
                      <a:pos x="42" y="3280"/>
                    </a:cxn>
                    <a:cxn ang="0">
                      <a:pos x="1031" y="4"/>
                    </a:cxn>
                    <a:cxn ang="0">
                      <a:pos x="1013" y="0"/>
                    </a:cxn>
                    <a:cxn ang="0">
                      <a:pos x="1013" y="0"/>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15414" name="Freeform 54"/>
                <p:cNvSpPr>
                  <a:spLocks/>
                </p:cNvSpPr>
                <p:nvPr/>
              </p:nvSpPr>
              <p:spPr bwMode="hidden">
                <a:xfrm>
                  <a:off x="264" y="1039"/>
                  <a:ext cx="1319" cy="3280"/>
                </a:xfrm>
                <a:custGeom>
                  <a:avLst/>
                  <a:gdLst/>
                  <a:ahLst/>
                  <a:cxnLst>
                    <a:cxn ang="0">
                      <a:pos x="1296" y="0"/>
                    </a:cxn>
                    <a:cxn ang="0">
                      <a:pos x="1278" y="0"/>
                    </a:cxn>
                    <a:cxn ang="0">
                      <a:pos x="0" y="3280"/>
                    </a:cxn>
                    <a:cxn ang="0">
                      <a:pos x="42" y="3280"/>
                    </a:cxn>
                    <a:cxn ang="0">
                      <a:pos x="1319" y="5"/>
                    </a:cxn>
                    <a:cxn ang="0">
                      <a:pos x="1296" y="0"/>
                    </a:cxn>
                    <a:cxn ang="0">
                      <a:pos x="1296" y="0"/>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15415" name="Freeform 55"/>
                <p:cNvSpPr>
                  <a:spLocks/>
                </p:cNvSpPr>
                <p:nvPr/>
              </p:nvSpPr>
              <p:spPr bwMode="hidden">
                <a:xfrm>
                  <a:off x="3191" y="1039"/>
                  <a:ext cx="402" cy="3280"/>
                </a:xfrm>
                <a:custGeom>
                  <a:avLst/>
                  <a:gdLst/>
                  <a:ahLst/>
                  <a:cxnLst>
                    <a:cxn ang="0">
                      <a:pos x="18" y="0"/>
                    </a:cxn>
                    <a:cxn ang="0">
                      <a:pos x="0" y="0"/>
                    </a:cxn>
                    <a:cxn ang="0">
                      <a:pos x="359" y="3273"/>
                    </a:cxn>
                    <a:cxn ang="0">
                      <a:pos x="401" y="3273"/>
                    </a:cxn>
                    <a:cxn ang="0">
                      <a:pos x="42" y="0"/>
                    </a:cxn>
                    <a:cxn ang="0">
                      <a:pos x="18" y="0"/>
                    </a:cxn>
                    <a:cxn ang="0">
                      <a:pos x="18" y="0"/>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15416" name="Freeform 56"/>
                <p:cNvSpPr>
                  <a:spLocks/>
                </p:cNvSpPr>
                <p:nvPr/>
              </p:nvSpPr>
              <p:spPr bwMode="hidden">
                <a:xfrm>
                  <a:off x="3533" y="1039"/>
                  <a:ext cx="677" cy="3280"/>
                </a:xfrm>
                <a:custGeom>
                  <a:avLst/>
                  <a:gdLst/>
                  <a:ahLst/>
                  <a:cxnLst>
                    <a:cxn ang="0">
                      <a:pos x="18" y="0"/>
                    </a:cxn>
                    <a:cxn ang="0">
                      <a:pos x="0" y="0"/>
                    </a:cxn>
                    <a:cxn ang="0">
                      <a:pos x="640" y="3273"/>
                    </a:cxn>
                    <a:cxn ang="0">
                      <a:pos x="675" y="3273"/>
                    </a:cxn>
                    <a:cxn ang="0">
                      <a:pos x="36" y="0"/>
                    </a:cxn>
                    <a:cxn ang="0">
                      <a:pos x="18" y="0"/>
                    </a:cxn>
                    <a:cxn ang="0">
                      <a:pos x="18" y="0"/>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15417" name="Freeform 57"/>
                <p:cNvSpPr>
                  <a:spLocks/>
                </p:cNvSpPr>
                <p:nvPr/>
              </p:nvSpPr>
              <p:spPr bwMode="hidden">
                <a:xfrm>
                  <a:off x="3822" y="1039"/>
                  <a:ext cx="1036" cy="3280"/>
                </a:xfrm>
                <a:custGeom>
                  <a:avLst/>
                  <a:gdLst/>
                  <a:ahLst/>
                  <a:cxnLst>
                    <a:cxn ang="0">
                      <a:pos x="23" y="0"/>
                    </a:cxn>
                    <a:cxn ang="0">
                      <a:pos x="0" y="5"/>
                    </a:cxn>
                    <a:cxn ang="0">
                      <a:pos x="994" y="3280"/>
                    </a:cxn>
                    <a:cxn ang="0">
                      <a:pos x="1036" y="3280"/>
                    </a:cxn>
                    <a:cxn ang="0">
                      <a:pos x="41" y="0"/>
                    </a:cxn>
                    <a:cxn ang="0">
                      <a:pos x="23" y="0"/>
                    </a:cxn>
                    <a:cxn ang="0">
                      <a:pos x="23" y="0"/>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15418" name="Freeform 58"/>
                <p:cNvSpPr>
                  <a:spLocks/>
                </p:cNvSpPr>
                <p:nvPr/>
              </p:nvSpPr>
              <p:spPr bwMode="hidden">
                <a:xfrm>
                  <a:off x="4137" y="1039"/>
                  <a:ext cx="1327" cy="3280"/>
                </a:xfrm>
                <a:custGeom>
                  <a:avLst/>
                  <a:gdLst/>
                  <a:ahLst/>
                  <a:cxnLst>
                    <a:cxn ang="0">
                      <a:pos x="20" y="0"/>
                    </a:cxn>
                    <a:cxn ang="0">
                      <a:pos x="0" y="7"/>
                    </a:cxn>
                    <a:cxn ang="0">
                      <a:pos x="1285" y="3280"/>
                    </a:cxn>
                    <a:cxn ang="0">
                      <a:pos x="1327" y="3280"/>
                    </a:cxn>
                    <a:cxn ang="0">
                      <a:pos x="43" y="0"/>
                    </a:cxn>
                    <a:cxn ang="0">
                      <a:pos x="20" y="0"/>
                    </a:cxn>
                    <a:cxn ang="0">
                      <a:pos x="20" y="0"/>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grpSp>
          <p:sp>
            <p:nvSpPr>
              <p:cNvPr id="15419" name="Freeform 59"/>
              <p:cNvSpPr>
                <a:spLocks/>
              </p:cNvSpPr>
              <p:nvPr userDrawn="1"/>
            </p:nvSpPr>
            <p:spPr bwMode="hidden">
              <a:xfrm>
                <a:off x="0" y="1039"/>
                <a:ext cx="1254" cy="2632"/>
              </a:xfrm>
              <a:custGeom>
                <a:avLst/>
                <a:gdLst/>
                <a:ahLst/>
                <a:cxnLst>
                  <a:cxn ang="0">
                    <a:pos x="1236" y="0"/>
                  </a:cxn>
                  <a:cxn ang="0">
                    <a:pos x="1212" y="0"/>
                  </a:cxn>
                  <a:cxn ang="0">
                    <a:pos x="0" y="2542"/>
                  </a:cxn>
                  <a:cxn ang="0">
                    <a:pos x="0" y="2632"/>
                  </a:cxn>
                  <a:cxn ang="0">
                    <a:pos x="1254" y="7"/>
                  </a:cxn>
                  <a:cxn ang="0">
                    <a:pos x="1236" y="0"/>
                  </a:cxn>
                  <a:cxn ang="0">
                    <a:pos x="1236" y="0"/>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15420" name="Freeform 60"/>
              <p:cNvSpPr>
                <a:spLocks/>
              </p:cNvSpPr>
              <p:nvPr userDrawn="1"/>
            </p:nvSpPr>
            <p:spPr bwMode="hidden">
              <a:xfrm>
                <a:off x="0" y="1039"/>
                <a:ext cx="948" cy="1676"/>
              </a:xfrm>
              <a:custGeom>
                <a:avLst/>
                <a:gdLst/>
                <a:ahLst/>
                <a:cxnLst>
                  <a:cxn ang="0">
                    <a:pos x="930" y="0"/>
                  </a:cxn>
                  <a:cxn ang="0">
                    <a:pos x="906" y="0"/>
                  </a:cxn>
                  <a:cxn ang="0">
                    <a:pos x="0" y="1593"/>
                  </a:cxn>
                  <a:cxn ang="0">
                    <a:pos x="0" y="1676"/>
                  </a:cxn>
                  <a:cxn ang="0">
                    <a:pos x="948" y="5"/>
                  </a:cxn>
                  <a:cxn ang="0">
                    <a:pos x="930" y="0"/>
                  </a:cxn>
                  <a:cxn ang="0">
                    <a:pos x="930" y="0"/>
                  </a:cxn>
                </a:cxnLst>
                <a:rect l="0" t="0" r="r" b="b"/>
                <a:pathLst>
                  <a:path w="948" h="1676">
                    <a:moveTo>
                      <a:pt x="930" y="0"/>
                    </a:moveTo>
                    <a:lnTo>
                      <a:pt x="906" y="0"/>
                    </a:lnTo>
                    <a:lnTo>
                      <a:pt x="0" y="1593"/>
                    </a:lnTo>
                    <a:lnTo>
                      <a:pt x="0" y="1676"/>
                    </a:lnTo>
                    <a:lnTo>
                      <a:pt x="948" y="5"/>
                    </a:lnTo>
                    <a:lnTo>
                      <a:pt x="930" y="0"/>
                    </a:lnTo>
                    <a:lnTo>
                      <a:pt x="930" y="0"/>
                    </a:lnTo>
                    <a:close/>
                  </a:path>
                </a:pathLst>
              </a:custGeom>
              <a:solidFill>
                <a:schemeClr val="accent2"/>
              </a:solidFill>
              <a:ln w="9525">
                <a:noFill/>
                <a:round/>
                <a:headEnd/>
                <a:tailEnd/>
              </a:ln>
            </p:spPr>
            <p:txBody>
              <a:bodyPr/>
              <a:lstStyle/>
              <a:p>
                <a:pPr>
                  <a:defRPr/>
                </a:pPr>
                <a:endParaRPr lang="id-ID"/>
              </a:p>
            </p:txBody>
          </p:sp>
          <p:sp>
            <p:nvSpPr>
              <p:cNvPr id="15421" name="Freeform 61"/>
              <p:cNvSpPr>
                <a:spLocks/>
              </p:cNvSpPr>
              <p:nvPr userDrawn="1"/>
            </p:nvSpPr>
            <p:spPr bwMode="hidden">
              <a:xfrm>
                <a:off x="0" y="1039"/>
                <a:ext cx="629" cy="937"/>
              </a:xfrm>
              <a:custGeom>
                <a:avLst/>
                <a:gdLst/>
                <a:ahLst/>
                <a:cxnLst>
                  <a:cxn ang="0">
                    <a:pos x="606" y="0"/>
                  </a:cxn>
                  <a:cxn ang="0">
                    <a:pos x="582" y="0"/>
                  </a:cxn>
                  <a:cxn ang="0">
                    <a:pos x="0" y="871"/>
                  </a:cxn>
                  <a:cxn ang="0">
                    <a:pos x="0" y="937"/>
                  </a:cxn>
                  <a:cxn ang="0">
                    <a:pos x="629" y="4"/>
                  </a:cxn>
                  <a:cxn ang="0">
                    <a:pos x="606" y="0"/>
                  </a:cxn>
                  <a:cxn ang="0">
                    <a:pos x="606" y="0"/>
                  </a:cxn>
                </a:cxnLst>
                <a:rect l="0" t="0" r="r" b="b"/>
                <a:pathLst>
                  <a:path w="629" h="937">
                    <a:moveTo>
                      <a:pt x="606" y="0"/>
                    </a:moveTo>
                    <a:lnTo>
                      <a:pt x="582" y="0"/>
                    </a:lnTo>
                    <a:lnTo>
                      <a:pt x="0" y="871"/>
                    </a:lnTo>
                    <a:lnTo>
                      <a:pt x="0" y="937"/>
                    </a:lnTo>
                    <a:lnTo>
                      <a:pt x="629" y="4"/>
                    </a:lnTo>
                    <a:lnTo>
                      <a:pt x="606" y="0"/>
                    </a:lnTo>
                    <a:lnTo>
                      <a:pt x="606" y="0"/>
                    </a:lnTo>
                    <a:close/>
                  </a:path>
                </a:pathLst>
              </a:custGeom>
              <a:solidFill>
                <a:schemeClr val="accent2"/>
              </a:solidFill>
              <a:ln w="9525">
                <a:noFill/>
                <a:round/>
                <a:headEnd/>
                <a:tailEnd/>
              </a:ln>
            </p:spPr>
            <p:txBody>
              <a:bodyPr/>
              <a:lstStyle/>
              <a:p>
                <a:pPr>
                  <a:defRPr/>
                </a:pPr>
                <a:endParaRPr lang="id-ID"/>
              </a:p>
            </p:txBody>
          </p:sp>
          <p:sp>
            <p:nvSpPr>
              <p:cNvPr id="15422" name="Freeform 62"/>
              <p:cNvSpPr>
                <a:spLocks/>
              </p:cNvSpPr>
              <p:nvPr userDrawn="1"/>
            </p:nvSpPr>
            <p:spPr bwMode="hidden">
              <a:xfrm>
                <a:off x="0" y="1039"/>
                <a:ext cx="305" cy="427"/>
              </a:xfrm>
              <a:custGeom>
                <a:avLst/>
                <a:gdLst/>
                <a:ahLst/>
                <a:cxnLst>
                  <a:cxn ang="0">
                    <a:pos x="282" y="0"/>
                  </a:cxn>
                  <a:cxn ang="0">
                    <a:pos x="252" y="0"/>
                  </a:cxn>
                  <a:cxn ang="0">
                    <a:pos x="0" y="361"/>
                  </a:cxn>
                  <a:cxn ang="0">
                    <a:pos x="0" y="427"/>
                  </a:cxn>
                  <a:cxn ang="0">
                    <a:pos x="305" y="5"/>
                  </a:cxn>
                  <a:cxn ang="0">
                    <a:pos x="282" y="0"/>
                  </a:cxn>
                  <a:cxn ang="0">
                    <a:pos x="282" y="0"/>
                  </a:cxn>
                </a:cxnLst>
                <a:rect l="0" t="0" r="r" b="b"/>
                <a:pathLst>
                  <a:path w="305" h="427">
                    <a:moveTo>
                      <a:pt x="282" y="0"/>
                    </a:moveTo>
                    <a:lnTo>
                      <a:pt x="252" y="0"/>
                    </a:lnTo>
                    <a:lnTo>
                      <a:pt x="0" y="361"/>
                    </a:lnTo>
                    <a:lnTo>
                      <a:pt x="0" y="427"/>
                    </a:lnTo>
                    <a:lnTo>
                      <a:pt x="305" y="5"/>
                    </a:lnTo>
                    <a:lnTo>
                      <a:pt x="282" y="0"/>
                    </a:lnTo>
                    <a:lnTo>
                      <a:pt x="282" y="0"/>
                    </a:lnTo>
                    <a:close/>
                  </a:path>
                </a:pathLst>
              </a:custGeom>
              <a:solidFill>
                <a:schemeClr val="accent2"/>
              </a:solidFill>
              <a:ln w="9525">
                <a:noFill/>
                <a:round/>
                <a:headEnd/>
                <a:tailEnd/>
              </a:ln>
            </p:spPr>
            <p:txBody>
              <a:bodyPr/>
              <a:lstStyle/>
              <a:p>
                <a:pPr>
                  <a:defRPr/>
                </a:pPr>
                <a:endParaRPr lang="id-ID"/>
              </a:p>
            </p:txBody>
          </p:sp>
          <p:sp>
            <p:nvSpPr>
              <p:cNvPr id="15423" name="Freeform 63"/>
              <p:cNvSpPr>
                <a:spLocks/>
              </p:cNvSpPr>
              <p:nvPr userDrawn="1"/>
            </p:nvSpPr>
            <p:spPr bwMode="hidden">
              <a:xfrm>
                <a:off x="4481" y="1039"/>
                <a:ext cx="1277" cy="2686"/>
              </a:xfrm>
              <a:custGeom>
                <a:avLst/>
                <a:gdLst/>
                <a:ahLst/>
                <a:cxnLst>
                  <a:cxn ang="0">
                    <a:pos x="41" y="0"/>
                  </a:cxn>
                  <a:cxn ang="0">
                    <a:pos x="17" y="0"/>
                  </a:cxn>
                  <a:cxn ang="0">
                    <a:pos x="0" y="4"/>
                  </a:cxn>
                  <a:cxn ang="0">
                    <a:pos x="1277" y="2686"/>
                  </a:cxn>
                  <a:cxn ang="0">
                    <a:pos x="1277" y="2596"/>
                  </a:cxn>
                  <a:cxn ang="0">
                    <a:pos x="41" y="0"/>
                  </a:cxn>
                  <a:cxn ang="0">
                    <a:pos x="41" y="0"/>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id-ID"/>
              </a:p>
            </p:txBody>
          </p:sp>
          <p:sp>
            <p:nvSpPr>
              <p:cNvPr id="15424" name="Freeform 64"/>
              <p:cNvSpPr>
                <a:spLocks/>
              </p:cNvSpPr>
              <p:nvPr userDrawn="1"/>
            </p:nvSpPr>
            <p:spPr bwMode="hidden">
              <a:xfrm>
                <a:off x="4770" y="1039"/>
                <a:ext cx="988" cy="1730"/>
              </a:xfrm>
              <a:custGeom>
                <a:avLst/>
                <a:gdLst/>
                <a:ahLst/>
                <a:cxnLst>
                  <a:cxn ang="0">
                    <a:pos x="16" y="0"/>
                  </a:cxn>
                  <a:cxn ang="0">
                    <a:pos x="0" y="7"/>
                  </a:cxn>
                  <a:cxn ang="0">
                    <a:pos x="988" y="1730"/>
                  </a:cxn>
                  <a:cxn ang="0">
                    <a:pos x="988" y="1653"/>
                  </a:cxn>
                  <a:cxn ang="0">
                    <a:pos x="40" y="0"/>
                  </a:cxn>
                  <a:cxn ang="0">
                    <a:pos x="16" y="0"/>
                  </a:cxn>
                  <a:cxn ang="0">
                    <a:pos x="16" y="0"/>
                  </a:cxn>
                </a:cxnLst>
                <a:rect l="0" t="0" r="r" b="b"/>
                <a:pathLst>
                  <a:path w="988" h="1730">
                    <a:moveTo>
                      <a:pt x="16" y="0"/>
                    </a:moveTo>
                    <a:lnTo>
                      <a:pt x="0" y="7"/>
                    </a:lnTo>
                    <a:lnTo>
                      <a:pt x="988" y="1730"/>
                    </a:lnTo>
                    <a:lnTo>
                      <a:pt x="988" y="1653"/>
                    </a:lnTo>
                    <a:lnTo>
                      <a:pt x="40" y="0"/>
                    </a:lnTo>
                    <a:lnTo>
                      <a:pt x="16" y="0"/>
                    </a:lnTo>
                    <a:lnTo>
                      <a:pt x="16" y="0"/>
                    </a:lnTo>
                    <a:close/>
                  </a:path>
                </a:pathLst>
              </a:custGeom>
              <a:solidFill>
                <a:schemeClr val="accent2"/>
              </a:solidFill>
              <a:ln w="9525">
                <a:noFill/>
                <a:round/>
                <a:headEnd/>
                <a:tailEnd/>
              </a:ln>
            </p:spPr>
            <p:txBody>
              <a:bodyPr/>
              <a:lstStyle/>
              <a:p>
                <a:pPr>
                  <a:defRPr/>
                </a:pPr>
                <a:endParaRPr lang="id-ID"/>
              </a:p>
            </p:txBody>
          </p:sp>
          <p:sp>
            <p:nvSpPr>
              <p:cNvPr id="15425" name="Freeform 65"/>
              <p:cNvSpPr>
                <a:spLocks/>
              </p:cNvSpPr>
              <p:nvPr userDrawn="1"/>
            </p:nvSpPr>
            <p:spPr bwMode="hidden">
              <a:xfrm>
                <a:off x="5088" y="1039"/>
                <a:ext cx="670" cy="997"/>
              </a:xfrm>
              <a:custGeom>
                <a:avLst/>
                <a:gdLst/>
                <a:ahLst/>
                <a:cxnLst>
                  <a:cxn ang="0">
                    <a:pos x="22" y="0"/>
                  </a:cxn>
                  <a:cxn ang="0">
                    <a:pos x="0" y="4"/>
                  </a:cxn>
                  <a:cxn ang="0">
                    <a:pos x="670" y="997"/>
                  </a:cxn>
                  <a:cxn ang="0">
                    <a:pos x="670" y="925"/>
                  </a:cxn>
                  <a:cxn ang="0">
                    <a:pos x="46" y="0"/>
                  </a:cxn>
                  <a:cxn ang="0">
                    <a:pos x="22" y="0"/>
                  </a:cxn>
                  <a:cxn ang="0">
                    <a:pos x="22" y="0"/>
                  </a:cxn>
                </a:cxnLst>
                <a:rect l="0" t="0" r="r" b="b"/>
                <a:pathLst>
                  <a:path w="670" h="997">
                    <a:moveTo>
                      <a:pt x="22" y="0"/>
                    </a:moveTo>
                    <a:lnTo>
                      <a:pt x="0" y="4"/>
                    </a:lnTo>
                    <a:lnTo>
                      <a:pt x="670" y="997"/>
                    </a:lnTo>
                    <a:lnTo>
                      <a:pt x="670" y="925"/>
                    </a:lnTo>
                    <a:lnTo>
                      <a:pt x="46" y="0"/>
                    </a:lnTo>
                    <a:lnTo>
                      <a:pt x="22" y="0"/>
                    </a:lnTo>
                    <a:lnTo>
                      <a:pt x="22" y="0"/>
                    </a:lnTo>
                    <a:close/>
                  </a:path>
                </a:pathLst>
              </a:custGeom>
              <a:solidFill>
                <a:schemeClr val="accent2"/>
              </a:solidFill>
              <a:ln w="9525">
                <a:noFill/>
                <a:round/>
                <a:headEnd/>
                <a:tailEnd/>
              </a:ln>
            </p:spPr>
            <p:txBody>
              <a:bodyPr/>
              <a:lstStyle/>
              <a:p>
                <a:pPr>
                  <a:defRPr/>
                </a:pPr>
                <a:endParaRPr lang="id-ID"/>
              </a:p>
            </p:txBody>
          </p:sp>
          <p:sp>
            <p:nvSpPr>
              <p:cNvPr id="15426" name="Freeform 66"/>
              <p:cNvSpPr>
                <a:spLocks/>
              </p:cNvSpPr>
              <p:nvPr userDrawn="1"/>
            </p:nvSpPr>
            <p:spPr bwMode="hidden">
              <a:xfrm>
                <a:off x="5412" y="1039"/>
                <a:ext cx="346" cy="487"/>
              </a:xfrm>
              <a:custGeom>
                <a:avLst/>
                <a:gdLst/>
                <a:ahLst/>
                <a:cxnLst>
                  <a:cxn ang="0">
                    <a:pos x="22" y="0"/>
                  </a:cxn>
                  <a:cxn ang="0">
                    <a:pos x="0" y="7"/>
                  </a:cxn>
                  <a:cxn ang="0">
                    <a:pos x="346" y="487"/>
                  </a:cxn>
                  <a:cxn ang="0">
                    <a:pos x="346" y="415"/>
                  </a:cxn>
                  <a:cxn ang="0">
                    <a:pos x="46" y="0"/>
                  </a:cxn>
                  <a:cxn ang="0">
                    <a:pos x="22" y="0"/>
                  </a:cxn>
                  <a:cxn ang="0">
                    <a:pos x="22" y="0"/>
                  </a:cxn>
                </a:cxnLst>
                <a:rect l="0" t="0" r="r" b="b"/>
                <a:pathLst>
                  <a:path w="346" h="487">
                    <a:moveTo>
                      <a:pt x="22" y="0"/>
                    </a:moveTo>
                    <a:lnTo>
                      <a:pt x="0" y="7"/>
                    </a:lnTo>
                    <a:lnTo>
                      <a:pt x="346" y="487"/>
                    </a:lnTo>
                    <a:lnTo>
                      <a:pt x="346" y="415"/>
                    </a:lnTo>
                    <a:lnTo>
                      <a:pt x="46" y="0"/>
                    </a:lnTo>
                    <a:lnTo>
                      <a:pt x="22" y="0"/>
                    </a:lnTo>
                    <a:lnTo>
                      <a:pt x="22" y="0"/>
                    </a:lnTo>
                    <a:close/>
                  </a:path>
                </a:pathLst>
              </a:custGeom>
              <a:solidFill>
                <a:schemeClr val="accent2"/>
              </a:solidFill>
              <a:ln w="9525">
                <a:noFill/>
                <a:round/>
                <a:headEnd/>
                <a:tailEnd/>
              </a:ln>
            </p:spPr>
            <p:txBody>
              <a:bodyPr/>
              <a:lstStyle/>
              <a:p>
                <a:pPr>
                  <a:defRPr/>
                </a:pPr>
                <a:endParaRPr lang="id-ID"/>
              </a:p>
            </p:txBody>
          </p:sp>
        </p:grpSp>
      </p:grpSp>
      <p:sp>
        <p:nvSpPr>
          <p:cNvPr id="15427" name="Rectangle 67"/>
          <p:cNvSpPr>
            <a:spLocks noGrp="1" noChangeArrowheads="1"/>
          </p:cNvSpPr>
          <p:nvPr>
            <p:ph type="title"/>
          </p:nvPr>
        </p:nvSpPr>
        <p:spPr bwMode="auto">
          <a:xfrm>
            <a:off x="455613" y="273050"/>
            <a:ext cx="8226425" cy="1143000"/>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5428" name="Rectangle 68"/>
          <p:cNvSpPr>
            <a:spLocks noGrp="1" noChangeArrowheads="1"/>
          </p:cNvSpPr>
          <p:nvPr>
            <p:ph type="dt" sz="half" idx="2"/>
          </p:nvPr>
        </p:nvSpPr>
        <p:spPr bwMode="auto">
          <a:xfrm>
            <a:off x="455613" y="6242050"/>
            <a:ext cx="2130425"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effectLst>
                  <a:outerShdw blurRad="38100" dist="38100" dir="2700000" algn="tl">
                    <a:srgbClr val="000000"/>
                  </a:outerShdw>
                </a:effectLst>
              </a:defRPr>
            </a:lvl1pPr>
          </a:lstStyle>
          <a:p>
            <a:pPr>
              <a:defRPr/>
            </a:pPr>
            <a:endParaRPr lang="en-US"/>
          </a:p>
        </p:txBody>
      </p:sp>
      <p:sp>
        <p:nvSpPr>
          <p:cNvPr id="15429" name="Rectangle 69"/>
          <p:cNvSpPr>
            <a:spLocks noGrp="1" noChangeArrowheads="1"/>
          </p:cNvSpPr>
          <p:nvPr>
            <p:ph type="ftr" sz="quarter" idx="3"/>
          </p:nvPr>
        </p:nvSpPr>
        <p:spPr bwMode="auto">
          <a:xfrm>
            <a:off x="3124200" y="6242050"/>
            <a:ext cx="2895600"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effectLst>
                  <a:outerShdw blurRad="38100" dist="38100" dir="2700000" algn="tl">
                    <a:srgbClr val="000000"/>
                  </a:outerShdw>
                </a:effectLst>
              </a:defRPr>
            </a:lvl1pPr>
          </a:lstStyle>
          <a:p>
            <a:pPr>
              <a:defRPr/>
            </a:pPr>
            <a:endParaRPr lang="en-US"/>
          </a:p>
        </p:txBody>
      </p:sp>
      <p:sp>
        <p:nvSpPr>
          <p:cNvPr id="15430" name="Rectangle 70"/>
          <p:cNvSpPr>
            <a:spLocks noGrp="1" noChangeArrowheads="1"/>
          </p:cNvSpPr>
          <p:nvPr>
            <p:ph type="sldNum" sz="quarter" idx="4"/>
          </p:nvPr>
        </p:nvSpPr>
        <p:spPr bwMode="auto">
          <a:xfrm>
            <a:off x="6553200" y="6242050"/>
            <a:ext cx="2130425"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effectLst>
                  <a:outerShdw blurRad="38100" dist="38100" dir="2700000" algn="tl">
                    <a:srgbClr val="000000"/>
                  </a:outerShdw>
                </a:effectLst>
              </a:defRPr>
            </a:lvl1pPr>
          </a:lstStyle>
          <a:p>
            <a:pPr>
              <a:defRPr/>
            </a:pPr>
            <a:fld id="{48546B0B-90B9-419B-9145-7D4DA4425C81}" type="slidenum">
              <a:rPr lang="en-US"/>
              <a:pPr>
                <a:defRPr/>
              </a:pPr>
              <a:t>‹#›</a:t>
            </a:fld>
            <a:endParaRPr lang="en-US"/>
          </a:p>
        </p:txBody>
      </p:sp>
      <p:sp>
        <p:nvSpPr>
          <p:cNvPr id="15431" name="Rectangle 71"/>
          <p:cNvSpPr>
            <a:spLocks noGrp="1" noChangeArrowheads="1"/>
          </p:cNvSpPr>
          <p:nvPr>
            <p:ph type="body" idx="1"/>
          </p:nvPr>
        </p:nvSpPr>
        <p:spPr bwMode="auto">
          <a:xfrm>
            <a:off x="455613" y="1598613"/>
            <a:ext cx="8226425" cy="4497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15000"/>
        <a:buFont typeface="Wingdings"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115000"/>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mtClean="0"/>
              <a:t>Analisis Subyek</a:t>
            </a:r>
          </a:p>
        </p:txBody>
      </p:sp>
      <p:sp>
        <p:nvSpPr>
          <p:cNvPr id="2051" name="Rectangle 3"/>
          <p:cNvSpPr>
            <a:spLocks noGrp="1" noChangeArrowheads="1"/>
          </p:cNvSpPr>
          <p:nvPr>
            <p:ph type="subTitle" idx="1"/>
          </p:nvPr>
        </p:nvSpPr>
        <p:spPr/>
        <p:txBody>
          <a:bodyPr/>
          <a:lstStyle/>
          <a:p>
            <a:pPr eaLnBrk="1" hangingPunct="1">
              <a:defRPr/>
            </a:pPr>
            <a:r>
              <a:rPr lang="id-ID" smtClean="0"/>
              <a:t>1</a:t>
            </a:r>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57200" y="457200"/>
            <a:ext cx="8229600" cy="5668963"/>
          </a:xfrm>
        </p:spPr>
        <p:txBody>
          <a:bodyPr/>
          <a:lstStyle/>
          <a:p>
            <a:pPr eaLnBrk="1" hangingPunct="1">
              <a:defRPr/>
            </a:pPr>
            <a:r>
              <a:rPr lang="en-US" smtClean="0"/>
              <a:t>Bahasa : merupakan alat komunikasi manusia untuk menyampaikan ide, perasaan, maksud atau keinginan tertentu melalui arti dari suatu sistem suara atau simbol</a:t>
            </a:r>
          </a:p>
          <a:p>
            <a:pPr eaLnBrk="1" hangingPunct="1">
              <a:defRPr/>
            </a:pPr>
            <a:r>
              <a:rPr lang="en-US" smtClean="0"/>
              <a:t>Sistem simpan dan temu kembali informasi juga membutuhkan bahasa sebagai alat komunikasi antara indeks atau katalog yang menyimpan informasi dokumen dengan pemakainya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57200" y="381000"/>
            <a:ext cx="8229600" cy="6172200"/>
          </a:xfrm>
        </p:spPr>
        <p:txBody>
          <a:bodyPr/>
          <a:lstStyle/>
          <a:p>
            <a:pPr eaLnBrk="1" hangingPunct="1">
              <a:lnSpc>
                <a:spcPct val="90000"/>
              </a:lnSpc>
              <a:defRPr/>
            </a:pPr>
            <a:r>
              <a:rPr lang="en-US" sz="2800" smtClean="0"/>
              <a:t>Menurut Ramsden (1974), bahasa yang digunakan untuk pengindeksan dokumen dari segi subyeknya ada 2 macam, yaitu :</a:t>
            </a:r>
          </a:p>
          <a:p>
            <a:pPr lvl="1" eaLnBrk="1" hangingPunct="1">
              <a:lnSpc>
                <a:spcPct val="90000"/>
              </a:lnSpc>
              <a:defRPr/>
            </a:pPr>
            <a:r>
              <a:rPr lang="en-US" sz="2400" smtClean="0"/>
              <a:t>Bahasa alamiah </a:t>
            </a:r>
            <a:r>
              <a:rPr lang="en-US" sz="2400" i="1" smtClean="0"/>
              <a:t>(natural language)</a:t>
            </a:r>
          </a:p>
          <a:p>
            <a:pPr lvl="1" eaLnBrk="1" hangingPunct="1">
              <a:lnSpc>
                <a:spcPct val="90000"/>
              </a:lnSpc>
              <a:defRPr/>
            </a:pPr>
            <a:r>
              <a:rPr lang="en-US" sz="2400" smtClean="0"/>
              <a:t>Bahasa buatan </a:t>
            </a:r>
            <a:r>
              <a:rPr lang="en-US" sz="2400" i="1" smtClean="0"/>
              <a:t>(artificial language)</a:t>
            </a:r>
          </a:p>
          <a:p>
            <a:pPr eaLnBrk="1" hangingPunct="1">
              <a:lnSpc>
                <a:spcPct val="90000"/>
              </a:lnSpc>
              <a:defRPr/>
            </a:pPr>
            <a:r>
              <a:rPr lang="en-US" sz="2800" smtClean="0"/>
              <a:t>Bahasa</a:t>
            </a:r>
            <a:r>
              <a:rPr lang="en-US" sz="2800" i="1" smtClean="0"/>
              <a:t> </a:t>
            </a:r>
            <a:r>
              <a:rPr lang="en-US" sz="2800" smtClean="0"/>
              <a:t>alamiah adalah istilah yang digunakan untuk menyatakan subyek dokumen dalam pengindekan adalah istilah yang berasal dari dokumen itu</a:t>
            </a:r>
          </a:p>
          <a:p>
            <a:pPr lvl="1" eaLnBrk="1" hangingPunct="1">
              <a:lnSpc>
                <a:spcPct val="90000"/>
              </a:lnSpc>
              <a:defRPr/>
            </a:pPr>
            <a:r>
              <a:rPr lang="en-US" sz="2400" i="1" smtClean="0"/>
              <a:t>Tidak ada keterikatan untuk memakai istilah secara taat asas, jika ada sinonim</a:t>
            </a:r>
          </a:p>
          <a:p>
            <a:pPr lvl="1" eaLnBrk="1" hangingPunct="1">
              <a:lnSpc>
                <a:spcPct val="90000"/>
              </a:lnSpc>
              <a:defRPr/>
            </a:pPr>
            <a:r>
              <a:rPr lang="en-US" sz="2400" i="1" smtClean="0"/>
              <a:t>Istilah-istilah homonim tidak dibedakan</a:t>
            </a:r>
          </a:p>
          <a:p>
            <a:pPr lvl="1" eaLnBrk="1" hangingPunct="1">
              <a:lnSpc>
                <a:spcPct val="90000"/>
              </a:lnSpc>
              <a:defRPr/>
            </a:pPr>
            <a:r>
              <a:rPr lang="en-US" sz="2400" i="1" smtClean="0"/>
              <a:t>Hubungan-hubungan semantik diantara istilah-istilah yang dipakai juga tidak ditunjukkan</a:t>
            </a:r>
          </a:p>
          <a:p>
            <a:pPr lvl="2" eaLnBrk="1" hangingPunct="1">
              <a:lnSpc>
                <a:spcPct val="90000"/>
              </a:lnSpc>
              <a:defRPr/>
            </a:pPr>
            <a:r>
              <a:rPr lang="en-US" sz="2000" i="1" smtClean="0">
                <a:solidFill>
                  <a:srgbClr val="FFFF00"/>
                </a:solidFill>
              </a:rPr>
              <a:t>Sistem seperti ini menyebabkan rendahnya recall, yaitu rendahnya perolehan kembali informasi dari katalog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304800"/>
            <a:ext cx="8229600" cy="6172200"/>
          </a:xfrm>
        </p:spPr>
        <p:txBody>
          <a:bodyPr/>
          <a:lstStyle/>
          <a:p>
            <a:pPr eaLnBrk="1" hangingPunct="1">
              <a:lnSpc>
                <a:spcPct val="80000"/>
              </a:lnSpc>
              <a:defRPr/>
            </a:pPr>
            <a:r>
              <a:rPr lang="en-US" sz="2800" smtClean="0"/>
              <a:t>Bahasa buatan adalah bahasa alamiah yang sudah mengalami perubahan. Bahasa buatan biasanya sudah disesuaikan dengan kebutuhan-kebutuhan pengindeksan, yang disebut dengan bahasa indeks</a:t>
            </a:r>
          </a:p>
          <a:p>
            <a:pPr eaLnBrk="1" hangingPunct="1">
              <a:lnSpc>
                <a:spcPct val="80000"/>
              </a:lnSpc>
              <a:defRPr/>
            </a:pPr>
            <a:r>
              <a:rPr lang="en-US" sz="2800" smtClean="0"/>
              <a:t>Semua bahasa indeks dewasa ini, adalah bahasa indeks berstruktur </a:t>
            </a:r>
            <a:r>
              <a:rPr lang="en-US" sz="2800" i="1" smtClean="0"/>
              <a:t>(sturctured index language)</a:t>
            </a:r>
          </a:p>
          <a:p>
            <a:pPr eaLnBrk="1" hangingPunct="1">
              <a:lnSpc>
                <a:spcPct val="80000"/>
              </a:lnSpc>
              <a:defRPr/>
            </a:pPr>
            <a:r>
              <a:rPr lang="en-US" sz="2800" smtClean="0"/>
              <a:t>Ramsden (1974); Foskett (1977); Brown (1976) menyatakan bahwa bahasa indeks ini mempunyai kosa kata terkendali </a:t>
            </a:r>
            <a:r>
              <a:rPr lang="en-US" sz="2800" i="1" smtClean="0"/>
              <a:t>(controlled vocabulary)</a:t>
            </a:r>
            <a:r>
              <a:rPr lang="en-US" sz="2800" smtClean="0"/>
              <a:t> berusaha menunjukkan hubungan-hubungan di antara istilah dalam kosa kata indeks </a:t>
            </a:r>
            <a:r>
              <a:rPr lang="en-US" sz="2800" i="1" smtClean="0"/>
              <a:t>(index vocabulary).</a:t>
            </a:r>
          </a:p>
          <a:p>
            <a:pPr lvl="2" eaLnBrk="1" hangingPunct="1">
              <a:lnSpc>
                <a:spcPct val="80000"/>
              </a:lnSpc>
              <a:defRPr/>
            </a:pPr>
            <a:r>
              <a:rPr lang="en-US" sz="2000" smtClean="0"/>
              <a:t>Contohnya : skema klasifikasi</a:t>
            </a:r>
          </a:p>
          <a:p>
            <a:pPr lvl="2" eaLnBrk="1" hangingPunct="1">
              <a:lnSpc>
                <a:spcPct val="80000"/>
              </a:lnSpc>
              <a:defRPr/>
            </a:pPr>
            <a:r>
              <a:rPr lang="en-US" sz="2000" smtClean="0"/>
              <a:t>Daftar tajuk subyek</a:t>
            </a:r>
          </a:p>
          <a:p>
            <a:pPr lvl="2" eaLnBrk="1" hangingPunct="1">
              <a:lnSpc>
                <a:spcPct val="80000"/>
              </a:lnSpc>
              <a:defRPr/>
            </a:pPr>
            <a:r>
              <a:rPr lang="en-US" sz="2000" smtClean="0"/>
              <a:t>tesaurus</a:t>
            </a:r>
          </a:p>
        </p:txBody>
      </p:sp>
    </p:spTree>
    <p:extLst>
      <p:ext uri="{BB962C8B-B14F-4D97-AF65-F5344CB8AC3E}">
        <p14:creationId xmlns:p14="http://schemas.microsoft.com/office/powerpoint/2010/main" val="266289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5613" y="273050"/>
            <a:ext cx="8226425" cy="946150"/>
          </a:xfrm>
        </p:spPr>
        <p:txBody>
          <a:bodyPr/>
          <a:lstStyle/>
          <a:p>
            <a:pPr eaLnBrk="1" hangingPunct="1">
              <a:defRPr/>
            </a:pPr>
            <a:r>
              <a:rPr lang="en-US" smtClean="0"/>
              <a:t>Pengendalian Kosa Kata</a:t>
            </a:r>
          </a:p>
        </p:txBody>
      </p:sp>
      <p:sp>
        <p:nvSpPr>
          <p:cNvPr id="18435" name="Rectangle 3"/>
          <p:cNvSpPr>
            <a:spLocks noGrp="1" noChangeArrowheads="1"/>
          </p:cNvSpPr>
          <p:nvPr>
            <p:ph type="body" idx="1"/>
          </p:nvPr>
        </p:nvSpPr>
        <p:spPr>
          <a:xfrm>
            <a:off x="455613" y="1371600"/>
            <a:ext cx="8688387" cy="4724400"/>
          </a:xfrm>
        </p:spPr>
        <p:txBody>
          <a:bodyPr/>
          <a:lstStyle/>
          <a:p>
            <a:pPr eaLnBrk="1" hangingPunct="1">
              <a:lnSpc>
                <a:spcPct val="90000"/>
              </a:lnSpc>
              <a:defRPr/>
            </a:pPr>
            <a:r>
              <a:rPr lang="en-US" sz="2800" smtClean="0"/>
              <a:t>Ramsden (1974) menyatakan, bahwa kosa kata dalam bahasa indeks ada 2 macam, yaitu :</a:t>
            </a:r>
          </a:p>
          <a:p>
            <a:pPr lvl="1" eaLnBrk="1" hangingPunct="1">
              <a:lnSpc>
                <a:spcPct val="90000"/>
              </a:lnSpc>
              <a:defRPr/>
            </a:pPr>
            <a:r>
              <a:rPr lang="en-US" sz="2400" smtClean="0"/>
              <a:t>Kosa kata indeks </a:t>
            </a:r>
            <a:r>
              <a:rPr lang="en-US" sz="2400" i="1" smtClean="0"/>
              <a:t>(index vacabulary),</a:t>
            </a:r>
            <a:r>
              <a:rPr lang="en-US" sz="2400" smtClean="0"/>
              <a:t> meliputi istilah-istilah yang dipakai dalam pengindeksan. Istilah-istilah ini sering disebut dengan </a:t>
            </a:r>
            <a:r>
              <a:rPr lang="en-US" sz="2400" b="1" i="1" smtClean="0"/>
              <a:t>Index term</a:t>
            </a:r>
          </a:p>
          <a:p>
            <a:pPr lvl="1" eaLnBrk="1" hangingPunct="1">
              <a:lnSpc>
                <a:spcPct val="90000"/>
              </a:lnSpc>
              <a:defRPr/>
            </a:pPr>
            <a:r>
              <a:rPr lang="en-US" sz="2400" smtClean="0"/>
              <a:t>Kosa kata pendekatan </a:t>
            </a:r>
            <a:r>
              <a:rPr lang="en-US" sz="2400" i="1" smtClean="0"/>
              <a:t>(approach vacabulary)</a:t>
            </a:r>
            <a:r>
              <a:rPr lang="en-US" sz="2400" smtClean="0"/>
              <a:t> meliputi istilahyang tidak dipakai dalam pengindeksan</a:t>
            </a:r>
          </a:p>
          <a:p>
            <a:pPr eaLnBrk="1" hangingPunct="1">
              <a:lnSpc>
                <a:spcPct val="90000"/>
              </a:lnSpc>
              <a:defRPr/>
            </a:pPr>
            <a:r>
              <a:rPr lang="en-US" sz="2800" smtClean="0"/>
              <a:t>Dalam daftar tajuk subyek, setiap istilah yang termasuk kosa kata pendekatan selalu mengacu ke istilah tertentu dalam kosa kata indeks, yakni yang menjadi deskriptor atau tajuk subyek. Dengan demikian penelusur dapat juga mencari subyek tertentu melalui istilah yang tidak digunakan dalam pengindeksan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55613" y="381000"/>
            <a:ext cx="8226425" cy="5715000"/>
          </a:xfrm>
        </p:spPr>
        <p:txBody>
          <a:bodyPr/>
          <a:lstStyle/>
          <a:p>
            <a:pPr eaLnBrk="1" hangingPunct="1">
              <a:lnSpc>
                <a:spcPct val="90000"/>
              </a:lnSpc>
              <a:defRPr/>
            </a:pPr>
            <a:r>
              <a:rPr lang="en-US" sz="2800" smtClean="0"/>
              <a:t>Istilah-istilah yang mempunyai konsep sama, hanya mempunyai satu deskriptor, seperti :</a:t>
            </a:r>
          </a:p>
          <a:p>
            <a:pPr lvl="1" eaLnBrk="1" hangingPunct="1">
              <a:lnSpc>
                <a:spcPct val="90000"/>
              </a:lnSpc>
              <a:defRPr/>
            </a:pPr>
            <a:r>
              <a:rPr lang="en-US" sz="2400" smtClean="0"/>
              <a:t>Sinonim : “monyet atau kera”</a:t>
            </a:r>
          </a:p>
          <a:p>
            <a:pPr lvl="1" eaLnBrk="1" hangingPunct="1">
              <a:lnSpc>
                <a:spcPct val="90000"/>
              </a:lnSpc>
              <a:defRPr/>
            </a:pPr>
            <a:r>
              <a:rPr lang="en-US" sz="2400" smtClean="0"/>
              <a:t>Singkatan : “VTOL Aircraft atau Vertical Take Off and Landing Aircraft”</a:t>
            </a:r>
          </a:p>
          <a:p>
            <a:pPr lvl="1" eaLnBrk="1" hangingPunct="1">
              <a:lnSpc>
                <a:spcPct val="90000"/>
              </a:lnSpc>
              <a:defRPr/>
            </a:pPr>
            <a:r>
              <a:rPr lang="en-US" sz="2400" smtClean="0"/>
              <a:t>Akronim : “MeSH atau Medical Subject Headings”</a:t>
            </a:r>
          </a:p>
          <a:p>
            <a:pPr lvl="1" eaLnBrk="1" hangingPunct="1">
              <a:lnSpc>
                <a:spcPct val="90000"/>
              </a:lnSpc>
              <a:defRPr/>
            </a:pPr>
            <a:r>
              <a:rPr lang="en-US" sz="2400" smtClean="0"/>
              <a:t>Bentuk kata yang berbeda : “Interview atau interviewing”</a:t>
            </a:r>
          </a:p>
          <a:p>
            <a:pPr lvl="1" eaLnBrk="1" hangingPunct="1">
              <a:lnSpc>
                <a:spcPct val="90000"/>
              </a:lnSpc>
              <a:defRPr/>
            </a:pPr>
            <a:r>
              <a:rPr lang="en-US" sz="2400" smtClean="0"/>
              <a:t>Istilah yang hampir sama (near-synonym) : “Evaporation atau Vaporization”</a:t>
            </a:r>
          </a:p>
          <a:p>
            <a:pPr lvl="1" eaLnBrk="1" hangingPunct="1">
              <a:lnSpc>
                <a:spcPct val="90000"/>
              </a:lnSpc>
              <a:defRPr/>
            </a:pPr>
            <a:r>
              <a:rPr lang="en-US" sz="2400" smtClean="0"/>
              <a:t>Perbedaan ejaan : Sulphur atau Sulfur</a:t>
            </a:r>
          </a:p>
          <a:p>
            <a:pPr lvl="1" eaLnBrk="1" hangingPunct="1">
              <a:lnSpc>
                <a:spcPct val="90000"/>
              </a:lnSpc>
              <a:defRPr/>
            </a:pPr>
            <a:r>
              <a:rPr lang="en-US" sz="2400" smtClean="0"/>
              <a:t> Nama Dagang yang berbeda : “IBM Cards atau Punched Cards”</a:t>
            </a:r>
          </a:p>
          <a:p>
            <a:pPr lvl="2" eaLnBrk="1" hangingPunct="1">
              <a:lnSpc>
                <a:spcPct val="90000"/>
              </a:lnSpc>
              <a:defRPr/>
            </a:pPr>
            <a:r>
              <a:rPr lang="en-US" sz="2000" smtClean="0">
                <a:solidFill>
                  <a:srgbClr val="FFFF00"/>
                </a:solidFill>
              </a:rPr>
              <a:t>Sinonim dan hubungan di antara istilah-istilah yang mempunyai konsep sama di sebut dengan hubungan setara</a:t>
            </a:r>
          </a:p>
          <a:p>
            <a:pPr lvl="1" eaLnBrk="1" hangingPunct="1">
              <a:lnSpc>
                <a:spcPct val="90000"/>
              </a:lnSpc>
              <a:defRPr/>
            </a:pPr>
            <a:endParaRPr lang="en-US" sz="2400" smtClean="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5613" y="304800"/>
            <a:ext cx="8226425" cy="5791200"/>
          </a:xfrm>
        </p:spPr>
        <p:txBody>
          <a:bodyPr/>
          <a:lstStyle/>
          <a:p>
            <a:pPr eaLnBrk="1" hangingPunct="1">
              <a:defRPr/>
            </a:pPr>
            <a:r>
              <a:rPr lang="en-US" sz="2800" smtClean="0"/>
              <a:t>Dalam rangka mempertinggi perolehan, hubungan-hubungan lain, perlu juga ditunjukkan, yaitu :</a:t>
            </a:r>
          </a:p>
          <a:p>
            <a:pPr lvl="1" eaLnBrk="1" hangingPunct="1">
              <a:defRPr/>
            </a:pPr>
            <a:r>
              <a:rPr lang="en-US" sz="2400" smtClean="0"/>
              <a:t>Homograf</a:t>
            </a:r>
          </a:p>
          <a:p>
            <a:pPr lvl="1" eaLnBrk="1" hangingPunct="1">
              <a:defRPr/>
            </a:pPr>
            <a:r>
              <a:rPr lang="en-US" sz="2400" smtClean="0"/>
              <a:t>Antonim</a:t>
            </a:r>
          </a:p>
          <a:p>
            <a:pPr lvl="1" eaLnBrk="1" hangingPunct="1">
              <a:defRPr/>
            </a:pPr>
            <a:r>
              <a:rPr lang="en-US" sz="2400" smtClean="0"/>
              <a:t>Terjemahan</a:t>
            </a:r>
          </a:p>
          <a:p>
            <a:pPr lvl="1" eaLnBrk="1" hangingPunct="1">
              <a:defRPr/>
            </a:pPr>
            <a:r>
              <a:rPr lang="en-US" sz="2400" smtClean="0"/>
              <a:t>Hubungan hierarkhi</a:t>
            </a:r>
          </a:p>
          <a:p>
            <a:pPr lvl="1" eaLnBrk="1" hangingPunct="1">
              <a:defRPr/>
            </a:pPr>
            <a:r>
              <a:rPr lang="en-US" sz="2400" smtClean="0"/>
              <a:t> Hubungan asosiasi</a:t>
            </a:r>
          </a:p>
          <a:p>
            <a:pPr lvl="2" eaLnBrk="1" hangingPunct="1">
              <a:defRPr/>
            </a:pPr>
            <a:r>
              <a:rPr lang="en-US" sz="2000" smtClean="0"/>
              <a:t>Koordinasi</a:t>
            </a:r>
          </a:p>
          <a:p>
            <a:pPr lvl="2" eaLnBrk="1" hangingPunct="1">
              <a:defRPr/>
            </a:pPr>
            <a:r>
              <a:rPr lang="en-US" sz="2000" smtClean="0"/>
              <a:t>Genetik</a:t>
            </a:r>
          </a:p>
          <a:p>
            <a:pPr lvl="2" eaLnBrk="1" hangingPunct="1">
              <a:defRPr/>
            </a:pPr>
            <a:r>
              <a:rPr lang="en-US" sz="2000" smtClean="0"/>
              <a:t>Concurrent</a:t>
            </a:r>
          </a:p>
          <a:p>
            <a:pPr lvl="2" eaLnBrk="1" hangingPunct="1">
              <a:defRPr/>
            </a:pPr>
            <a:r>
              <a:rPr lang="en-US" sz="2000" smtClean="0"/>
              <a:t>Sebab akibat</a:t>
            </a:r>
          </a:p>
          <a:p>
            <a:pPr lvl="2" eaLnBrk="1" hangingPunct="1">
              <a:defRPr/>
            </a:pPr>
            <a:r>
              <a:rPr lang="en-US" sz="2000" smtClean="0"/>
              <a:t>Alat-alat/instrument</a:t>
            </a:r>
          </a:p>
          <a:p>
            <a:pPr lvl="2" eaLnBrk="1" hangingPunct="1">
              <a:defRPr/>
            </a:pPr>
            <a:r>
              <a:rPr lang="en-US" sz="2000" smtClean="0"/>
              <a:t>Bahan/ material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mtClean="0"/>
              <a:t>Pengendalian Sintaktis</a:t>
            </a:r>
          </a:p>
        </p:txBody>
      </p:sp>
      <p:sp>
        <p:nvSpPr>
          <p:cNvPr id="21507" name="Rectangle 3"/>
          <p:cNvSpPr>
            <a:spLocks noGrp="1" noChangeArrowheads="1"/>
          </p:cNvSpPr>
          <p:nvPr>
            <p:ph type="body" idx="1"/>
          </p:nvPr>
        </p:nvSpPr>
        <p:spPr/>
        <p:txBody>
          <a:bodyPr/>
          <a:lstStyle/>
          <a:p>
            <a:pPr eaLnBrk="1" hangingPunct="1">
              <a:lnSpc>
                <a:spcPct val="90000"/>
              </a:lnSpc>
              <a:defRPr/>
            </a:pPr>
            <a:r>
              <a:rPr lang="en-US" sz="2800" smtClean="0"/>
              <a:t>Sintaktis, menyangkut urutan kata pada subyek yang terdiri dari satu kata atau lebih, untuk menyatakan suatu konsep</a:t>
            </a:r>
          </a:p>
          <a:p>
            <a:pPr eaLnBrk="1" hangingPunct="1">
              <a:lnSpc>
                <a:spcPct val="90000"/>
              </a:lnSpc>
              <a:defRPr/>
            </a:pPr>
            <a:r>
              <a:rPr lang="en-US" sz="2800" smtClean="0"/>
              <a:t>Pengendalian kosa kata bertujuan untuk mempertinggi jumlah perolehan</a:t>
            </a:r>
          </a:p>
          <a:p>
            <a:pPr eaLnBrk="1" hangingPunct="1">
              <a:lnSpc>
                <a:spcPct val="90000"/>
              </a:lnSpc>
              <a:defRPr/>
            </a:pPr>
            <a:r>
              <a:rPr lang="en-US" sz="2800" smtClean="0"/>
              <a:t>Pengendalian sintaktis bertujuan untuk mempertinggi tingkat ketepatan</a:t>
            </a:r>
          </a:p>
          <a:p>
            <a:pPr eaLnBrk="1" hangingPunct="1">
              <a:lnSpc>
                <a:spcPct val="90000"/>
              </a:lnSpc>
              <a:defRPr/>
            </a:pPr>
            <a:r>
              <a:rPr lang="en-US" sz="2800" smtClean="0"/>
              <a:t>Fosket (1977) : cara terbaik untuk mempertinggi tingkat kekhususan adalah melalui koordinasi istilah</a:t>
            </a:r>
          </a:p>
        </p:txBody>
      </p:sp>
    </p:spTree>
  </p:cSld>
  <p:clrMapOvr>
    <a:masterClrMapping/>
  </p:clrMapOvr>
</p:sld>
</file>

<file path=ppt/theme/theme1.xml><?xml version="1.0" encoding="utf-8"?>
<a:theme xmlns:a="http://schemas.openxmlformats.org/drawingml/2006/main" name="Fading Grid">
  <a:themeElements>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fontScheme name="Fading Gri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Fading Grid</Template>
  <TotalTime>278</TotalTime>
  <Words>511</Words>
  <Application>Microsoft Office PowerPoint</Application>
  <PresentationFormat>On-screen Show (4:3)</PresentationFormat>
  <Paragraphs>53</Paragraphs>
  <Slides>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Fading Grid</vt:lpstr>
      <vt:lpstr>Analisis Subyek</vt:lpstr>
      <vt:lpstr>PowerPoint Presentation</vt:lpstr>
      <vt:lpstr>PowerPoint Presentation</vt:lpstr>
      <vt:lpstr>PowerPoint Presentation</vt:lpstr>
      <vt:lpstr>Pengendalian Kosa Kata</vt:lpstr>
      <vt:lpstr>PowerPoint Presentation</vt:lpstr>
      <vt:lpstr>PowerPoint Presentation</vt:lpstr>
      <vt:lpstr>Pengendalian Sintaktis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Subyek</dc:title>
  <dc:creator>joss</dc:creator>
  <cp:lastModifiedBy>acer</cp:lastModifiedBy>
  <cp:revision>7</cp:revision>
  <dcterms:created xsi:type="dcterms:W3CDTF">2008-01-18T00:22:16Z</dcterms:created>
  <dcterms:modified xsi:type="dcterms:W3CDTF">2020-04-23T02:14:14Z</dcterms:modified>
</cp:coreProperties>
</file>