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4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6B8857-8B11-4460-BB29-21775ED86481}" type="datetimeFigureOut">
              <a:rPr lang="id-ID" smtClean="0"/>
              <a:pPr/>
              <a:t>29/04/2015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2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Subyek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Affandi : Pelukis</a:t>
            </a:r>
          </a:p>
          <a:p>
            <a:r>
              <a:rPr lang="id-ID" dirty="0" smtClean="0"/>
              <a:t>Beberapa catatan tentang tingkah laku massa</a:t>
            </a:r>
          </a:p>
          <a:p>
            <a:r>
              <a:rPr lang="id-ID" dirty="0" smtClean="0"/>
              <a:t>Bibliografi tentang sejarah kota Jakarta</a:t>
            </a:r>
          </a:p>
          <a:p>
            <a:r>
              <a:rPr lang="id-ID" dirty="0" smtClean="0"/>
              <a:t>Buku Pelajaran bahasa Jepang</a:t>
            </a:r>
          </a:p>
          <a:p>
            <a:r>
              <a:rPr lang="id-ID" dirty="0" smtClean="0"/>
              <a:t>Daftar piringan hitam yang diperdagangkan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Agriculture cooperatives and marketing in Indonesia</a:t>
            </a:r>
          </a:p>
          <a:p>
            <a:pPr>
              <a:buNone/>
            </a:pPr>
            <a:r>
              <a:rPr lang="id-ID" dirty="0" smtClean="0"/>
              <a:t>	Fase : perbandingan       YU : markt. di Ind</a:t>
            </a:r>
          </a:p>
          <a:p>
            <a:pPr>
              <a:buNone/>
            </a:pPr>
            <a:r>
              <a:rPr lang="id-ID" dirty="0" smtClean="0"/>
              <a:t>   Analisis : Ilmu Ekonomi / Marketing : Indonesia</a:t>
            </a:r>
          </a:p>
          <a:p>
            <a:pPr>
              <a:buNone/>
            </a:pPr>
            <a:r>
              <a:rPr lang="id-ID" dirty="0" smtClean="0"/>
              <a:t>			dibandingkan dengan kerjasama pertanian</a:t>
            </a:r>
          </a:p>
          <a:p>
            <a:r>
              <a:rPr lang="id-ID" dirty="0" smtClean="0"/>
              <a:t>Aplikasi komputer dalam administrasi negara di Indonesia</a:t>
            </a:r>
          </a:p>
          <a:p>
            <a:pPr>
              <a:buNone/>
            </a:pPr>
            <a:r>
              <a:rPr lang="id-ID" dirty="0" smtClean="0"/>
              <a:t>    Fase : alat        YU : Administrasi neg di Ind</a:t>
            </a:r>
          </a:p>
          <a:p>
            <a:pPr>
              <a:buNone/>
            </a:pPr>
            <a:r>
              <a:rPr lang="id-ID" dirty="0" smtClean="0"/>
              <a:t>	Analisis : Ilmu Admin/ Adn. Negara : Indonesia</a:t>
            </a:r>
          </a:p>
          <a:p>
            <a:pPr>
              <a:buNone/>
            </a:pPr>
            <a:r>
              <a:rPr lang="id-ID" dirty="0" smtClean="0"/>
              <a:t>                            menggunakan aplikasi komputer</a:t>
            </a:r>
          </a:p>
          <a:p>
            <a:r>
              <a:rPr lang="id-ID" dirty="0" smtClean="0"/>
              <a:t>The importance of the timber trade in developing tropical forest zone</a:t>
            </a:r>
          </a:p>
          <a:p>
            <a:pPr>
              <a:buNone/>
            </a:pPr>
            <a:r>
              <a:rPr lang="id-ID" dirty="0" smtClean="0"/>
              <a:t>	Fase : pengaruh		YU. Develop.trop forest zone</a:t>
            </a:r>
          </a:p>
          <a:p>
            <a:pPr>
              <a:buNone/>
            </a:pPr>
            <a:r>
              <a:rPr lang="id-ID" dirty="0" smtClean="0"/>
              <a:t>	Analisis :  Il Kehutanan/ Tropical forest :developing</a:t>
            </a:r>
          </a:p>
          <a:p>
            <a:pPr>
              <a:buNone/>
            </a:pPr>
            <a:r>
              <a:rPr lang="id-ID" smtClean="0"/>
              <a:t>			dipengaruhi oleh perdagangan kayu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Kepulauan Indonesia sebagai lapangan penelitian Etnografi</a:t>
            </a:r>
          </a:p>
          <a:p>
            <a:r>
              <a:rPr lang="id-ID" dirty="0" smtClean="0"/>
              <a:t>Peran Jepara dalam perdagangan beras pada abad 17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Ada 3 Jenis Konsep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Disiplin	</a:t>
            </a:r>
          </a:p>
          <a:p>
            <a:pPr lvl="1"/>
            <a:r>
              <a:rPr lang="id-ID" dirty="0" smtClean="0"/>
              <a:t>Istilah yang digunakan untuk satu bidang atau cabang ilmu</a:t>
            </a:r>
          </a:p>
          <a:p>
            <a:r>
              <a:rPr lang="id-ID" dirty="0" smtClean="0"/>
              <a:t>Fenomena</a:t>
            </a:r>
          </a:p>
          <a:p>
            <a:pPr lvl="1"/>
            <a:r>
              <a:rPr lang="id-ID" dirty="0" smtClean="0"/>
              <a:t>“benda” atau “wujud” yang menjadi subyek kajian dari suatu disiplin </a:t>
            </a:r>
          </a:p>
          <a:p>
            <a:pPr lvl="1"/>
            <a:r>
              <a:rPr lang="id-ID" dirty="0" smtClean="0"/>
              <a:t>Fenomena terdiri dari 5 kategore fundamental yaitu : P = Personality ; M = matter ; E = energy ; S = Space dan T = Time</a:t>
            </a:r>
          </a:p>
          <a:p>
            <a:r>
              <a:rPr lang="id-ID" dirty="0" smtClean="0"/>
              <a:t>Bentuk </a:t>
            </a:r>
          </a:p>
          <a:p>
            <a:pPr lvl="1"/>
            <a:r>
              <a:rPr lang="id-ID" dirty="0" smtClean="0"/>
              <a:t>Yaitu cara bagaimana suatu subyek disajikan</a:t>
            </a:r>
          </a:p>
          <a:p>
            <a:pPr lvl="1"/>
            <a:r>
              <a:rPr lang="id-ID" dirty="0" smtClean="0"/>
              <a:t>Ada 3 jenis konsep bentuk, yaitu : Bentuk fisik, yaitu medium atau sarana yang digunakan dalam menyajikan suatu subyek ; Bentuk Penyajian : tata susun atau organisasi isi dokumen dan Bentuk Intelektual yaitu penggunaan disiplin tertentu untuk mengkaji suatu fenomena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Urutan Sitiran adalah : urutan yang ditentukan untuk faset-faset dalam subyek majemuk</a:t>
            </a:r>
          </a:p>
          <a:p>
            <a:r>
              <a:rPr lang="id-ID" dirty="0" smtClean="0"/>
              <a:t>Kegunaan urutan sitiran adalah :</a:t>
            </a:r>
          </a:p>
          <a:p>
            <a:pPr lvl="1"/>
            <a:r>
              <a:rPr lang="id-ID" dirty="0" smtClean="0"/>
              <a:t>Untuk menentukan susunan dokumen dalam penempatan relatif atau susunan entri katalog sebagai wakil dokumen dalam katalog subyek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Subjek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Subjek sederhana</a:t>
            </a:r>
          </a:p>
          <a:p>
            <a:pPr lvl="1"/>
            <a:r>
              <a:rPr lang="id-ID" dirty="0" smtClean="0"/>
              <a:t>Yaitu subyek yang hanya terdiri dari 1 faset yang berasal dari subjek dasar</a:t>
            </a:r>
          </a:p>
          <a:p>
            <a:pPr lvl="1"/>
            <a:r>
              <a:rPr lang="id-ID" dirty="0" smtClean="0"/>
              <a:t>Contoh : Pengantar Ekonomi Pancasila</a:t>
            </a:r>
          </a:p>
          <a:p>
            <a:pPr lvl="2"/>
            <a:r>
              <a:rPr lang="id-ID" dirty="0" smtClean="0"/>
              <a:t>Terdiri dari sujek dasar “ekonomi” dan satu faset yaitu “pancasila”</a:t>
            </a:r>
          </a:p>
          <a:p>
            <a:r>
              <a:rPr lang="id-ID" dirty="0" smtClean="0"/>
              <a:t>Subjek Majemuk</a:t>
            </a:r>
          </a:p>
          <a:p>
            <a:pPr lvl="1"/>
            <a:r>
              <a:rPr lang="id-ID" dirty="0" smtClean="0"/>
              <a:t>Yaitu suatu subjek yang terdiri dari subjek dasar disertai fokus-fokus dari dua atau lebih faset</a:t>
            </a:r>
          </a:p>
          <a:p>
            <a:pPr lvl="1"/>
            <a:r>
              <a:rPr lang="id-ID" dirty="0" smtClean="0"/>
              <a:t>Contoh : Hukum adat di Indonesia</a:t>
            </a:r>
          </a:p>
          <a:p>
            <a:pPr lvl="2"/>
            <a:r>
              <a:rPr lang="id-ID" dirty="0" smtClean="0"/>
              <a:t>Terdiri dari 1 subjek dasar yaitu “Hukum” dan dua faset yaitu “hukum adat” (faset jenis) dan “Indonesia” ( faset tempat)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Lanjt.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Subjek Kompleks</a:t>
            </a:r>
          </a:p>
          <a:p>
            <a:pPr lvl="1"/>
            <a:r>
              <a:rPr lang="id-ID" dirty="0" smtClean="0"/>
              <a:t>Yaitu bila ada dua atau lebih subjek dasar yang berinteraksi antara satu dengan yang lain</a:t>
            </a:r>
          </a:p>
          <a:p>
            <a:pPr lvl="1"/>
            <a:r>
              <a:rPr lang="id-ID" dirty="0" smtClean="0"/>
              <a:t>Contoh :</a:t>
            </a:r>
          </a:p>
          <a:p>
            <a:pPr lvl="2"/>
            <a:r>
              <a:rPr lang="id-ID" dirty="0" smtClean="0"/>
              <a:t>Statistik untuk Wartawan, di sini ada 2 buah subjek yaitu “statistik” dan “wartawan”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Fase adalah :</a:t>
            </a:r>
          </a:p>
          <a:p>
            <a:pPr lvl="1"/>
            <a:r>
              <a:rPr lang="id-ID" dirty="0" smtClean="0"/>
              <a:t>Hubungan interaksi antara subjek-subjek yang terdapat dalam subjek kompleks</a:t>
            </a:r>
          </a:p>
          <a:p>
            <a:r>
              <a:rPr lang="id-ID" dirty="0" smtClean="0"/>
              <a:t>Ada 4 jenis Fase, yaitu :</a:t>
            </a:r>
          </a:p>
          <a:p>
            <a:pPr lvl="1"/>
            <a:r>
              <a:rPr lang="id-ID" dirty="0" smtClean="0"/>
              <a:t>Fase bias : suatu subjek yang disajikan untuk kelompok tertentu</a:t>
            </a:r>
          </a:p>
          <a:p>
            <a:pPr lvl="1"/>
            <a:r>
              <a:rPr lang="id-ID" dirty="0" smtClean="0"/>
              <a:t>Fase Pengaruh : bila dua atau lebih subjek dasar saling mempengaruhi antara satu dengan yang lain</a:t>
            </a:r>
          </a:p>
          <a:p>
            <a:pPr lvl="1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FaseAlat : </a:t>
            </a:r>
          </a:p>
          <a:p>
            <a:pPr lvl="1"/>
            <a:r>
              <a:rPr lang="id-ID" dirty="0" smtClean="0"/>
              <a:t>Yaitu suatu subyek yang digunakan sebagai alat untuk menjelaskan atau untuk membahas subjek lain</a:t>
            </a:r>
          </a:p>
          <a:p>
            <a:r>
              <a:rPr lang="id-ID" dirty="0" smtClean="0"/>
              <a:t>Fase Perbandingan:</a:t>
            </a:r>
          </a:p>
          <a:p>
            <a:pPr lvl="1"/>
            <a:r>
              <a:rPr lang="id-ID" dirty="0" smtClean="0"/>
              <a:t>Yaitu dalam satu dokumen terdapat berbagai subjek tanpa ada hubungannya antara satu dengan yang lain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Soal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Subjek Sederhana dan Majemuk</a:t>
            </a:r>
          </a:p>
          <a:p>
            <a:pPr lvl="1"/>
            <a:r>
              <a:rPr lang="id-ID" dirty="0" smtClean="0"/>
              <a:t>Library power : a new philosophy of librarianship</a:t>
            </a:r>
          </a:p>
          <a:p>
            <a:pPr lvl="1">
              <a:buNone/>
            </a:pPr>
            <a:r>
              <a:rPr lang="id-ID" dirty="0" smtClean="0"/>
              <a:t>     Library science/librarianship / philosophy</a:t>
            </a:r>
          </a:p>
          <a:p>
            <a:pPr lvl="1"/>
            <a:r>
              <a:rPr lang="id-ID" dirty="0" smtClean="0"/>
              <a:t>Star maps for beginners</a:t>
            </a:r>
          </a:p>
          <a:p>
            <a:pPr lvl="1">
              <a:buNone/>
            </a:pPr>
            <a:r>
              <a:rPr lang="id-ID" dirty="0" smtClean="0"/>
              <a:t>	 Astronomi / Star / maps for beginners</a:t>
            </a:r>
          </a:p>
          <a:p>
            <a:pPr lvl="1"/>
            <a:r>
              <a:rPr lang="id-ID" dirty="0" smtClean="0"/>
              <a:t>Pentingnya tata tertib dalam pendidikan di sekolah menengah</a:t>
            </a:r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>
              <a:buNone/>
            </a:pPr>
            <a:r>
              <a:rPr lang="id-ID" dirty="0" smtClean="0"/>
              <a:t>   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id-ID" dirty="0" smtClean="0"/>
              <a:t>Ilmu Pendidikan (Pedagogik)/Pendidikan sekolah menengah: tata tertib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2109</TotalTime>
  <Words>312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Analisis Subyek</vt:lpstr>
      <vt:lpstr>Ada 3 Jenis Konsep</vt:lpstr>
      <vt:lpstr>Slide 3</vt:lpstr>
      <vt:lpstr>Jenis Subjek</vt:lpstr>
      <vt:lpstr>Lanjt.</vt:lpstr>
      <vt:lpstr>Slide 6</vt:lpstr>
      <vt:lpstr>lanj</vt:lpstr>
      <vt:lpstr>Latihan Soal 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Subyek</dc:title>
  <dc:creator>atik</dc:creator>
  <cp:lastModifiedBy>atik</cp:lastModifiedBy>
  <cp:revision>6</cp:revision>
  <dcterms:created xsi:type="dcterms:W3CDTF">2013-11-21T05:24:15Z</dcterms:created>
  <dcterms:modified xsi:type="dcterms:W3CDTF">2015-04-29T03:24:32Z</dcterms:modified>
</cp:coreProperties>
</file>