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47EEE7B-B6A3-45A9-B828-90AF618DF4F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E68527-261C-4602-8424-FE5AC1138EDD}" type="datetimeFigureOut">
              <a:rPr lang="id-ID" smtClean="0"/>
              <a:pPr/>
              <a:t>28/04/2020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Contoh Soal Probabilitas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06267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 Probabilitas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id-ID" dirty="0" smtClean="0"/>
              <a:t>Dalam berapa cara 6 kelereng yang warnanya berbeda dapat disusun dalam satu baris?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id-ID" dirty="0" smtClean="0"/>
              <a:t>Seorang anak perempuan mempunyai 3 bunga yang jenisnya berlainan. Berapa banyak cara berbeda yang dapat dibuat?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id-ID" dirty="0" smtClean="0"/>
              <a:t>Kelompok ahli ada 5 sarjana ekonomi dan 7 sarjana hukum. Dibuat tim kerja terdiri 2 sarjana ekonomi dan 3 sarjana hukum. Berapa banyak cara membuat tim, jika:</a:t>
            </a:r>
          </a:p>
          <a:p>
            <a:pPr marL="857250" lvl="1" indent="-457200">
              <a:buClrTx/>
              <a:buFont typeface="+mj-lt"/>
              <a:buAutoNum type="alphaLcPeriod"/>
            </a:pPr>
            <a:r>
              <a:rPr lang="id-ID" dirty="0" smtClean="0"/>
              <a:t>Tiap orang dipilih dengan bebas?</a:t>
            </a:r>
          </a:p>
          <a:p>
            <a:pPr marL="857250" lvl="1" indent="-457200">
              <a:buClrTx/>
              <a:buFont typeface="+mj-lt"/>
              <a:buAutoNum type="alphaLcPeriod"/>
            </a:pPr>
            <a:r>
              <a:rPr lang="id-ID" dirty="0" smtClean="0"/>
              <a:t>Seorang sarjana hukum harus ikut dalam tim tsb?</a:t>
            </a:r>
          </a:p>
          <a:p>
            <a:pPr marL="857250" lvl="1" indent="-457200">
              <a:buClrTx/>
              <a:buFont typeface="+mj-lt"/>
              <a:buAutoNum type="alphaLcPeriod"/>
            </a:pPr>
            <a:r>
              <a:rPr lang="id-ID" dirty="0" smtClean="0"/>
              <a:t>Dua orang sarjana ekonomi tidak boleh ikut dalam tim tsb?</a:t>
            </a:r>
          </a:p>
        </p:txBody>
      </p:sp>
    </p:spTree>
    <p:extLst>
      <p:ext uri="{BB962C8B-B14F-4D97-AF65-F5344CB8AC3E}">
        <p14:creationId xmlns:p14="http://schemas.microsoft.com/office/powerpoint/2010/main" xmlns="" val="116090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620000" cy="5996136"/>
          </a:xfrm>
        </p:spPr>
        <p:txBody>
          <a:bodyPr/>
          <a:lstStyle/>
          <a:p>
            <a:pPr marL="411480" lvl="1" indent="0">
              <a:buClrTx/>
              <a:buNone/>
            </a:pPr>
            <a:endParaRPr lang="id-ID" dirty="0" smtClean="0"/>
          </a:p>
          <a:p>
            <a:pPr marL="571500" indent="-457200">
              <a:buClrTx/>
              <a:buFont typeface="+mj-lt"/>
              <a:buAutoNum type="arabicPeriod" startAt="4"/>
            </a:pPr>
            <a:r>
              <a:rPr lang="id-ID" dirty="0" smtClean="0"/>
              <a:t>Sebuah kotak berisi 8 bola merah, 7 bola putih dan 5 bola biru. Jika diambil 1 bola secara acak, tentukan probabilitasnya: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Bola merah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Bola putih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Bola biru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Tidak </a:t>
            </a:r>
            <a:r>
              <a:rPr lang="id-ID" dirty="0" smtClean="0"/>
              <a:t>merah</a:t>
            </a:r>
            <a:endParaRPr lang="en-US" dirty="0" smtClean="0"/>
          </a:p>
          <a:p>
            <a:pPr marL="571500" lvl="0" indent="-457200">
              <a:buClrTx/>
              <a:buFont typeface="+mj-lt"/>
              <a:buAutoNum type="arabicPeriod" startAt="4"/>
            </a:pPr>
            <a:r>
              <a:rPr lang="id-ID" dirty="0" smtClean="0"/>
              <a:t>Pada pelemparan dua buah dadu, tentukan:</a:t>
            </a:r>
            <a:endParaRPr lang="en-US" dirty="0" smtClean="0"/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Ruang sampel S</a:t>
            </a:r>
            <a:endParaRPr lang="en-US" dirty="0" smtClean="0"/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Bila A adalah kejadian munculnya mata dadu yang sama dari dua dadu, tentukan P (A)</a:t>
            </a:r>
            <a:endParaRPr lang="en-US" dirty="0" smtClean="0"/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Bila B menunjukkan munculnya muka dua dadu jumahnya kurang dari 5, tentukan P (B</a:t>
            </a:r>
            <a:r>
              <a:rPr lang="id-ID" dirty="0" smtClean="0"/>
              <a:t>)?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26266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620000" cy="5924128"/>
          </a:xfrm>
        </p:spPr>
        <p:txBody>
          <a:bodyPr>
            <a:normAutofit/>
          </a:bodyPr>
          <a:lstStyle/>
          <a:p>
            <a:pPr marL="571500" indent="-457200">
              <a:buClrTx/>
              <a:buFont typeface="+mj-lt"/>
              <a:buAutoNum type="arabicPeriod" startAt="7"/>
            </a:pPr>
            <a:r>
              <a:rPr lang="id-ID" dirty="0" smtClean="0"/>
              <a:t>Tiga </a:t>
            </a:r>
            <a:r>
              <a:rPr lang="id-ID" dirty="0" smtClean="0"/>
              <a:t>wanita dipilih secara acak untuk ditanya, apakah mereka mencuci pakaian dengan detergen.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Tentukan ruang sampel, dengan huruf Y=Ya, T=Tidak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Tulis dengan kejadian E dalam S yang menyatakan bahwa paling sedikit dua wanita memakai detergen</a:t>
            </a:r>
          </a:p>
          <a:p>
            <a:pPr marL="868680" lvl="1" indent="-457200">
              <a:buClrTx/>
              <a:buFont typeface="+mj-lt"/>
              <a:buAutoNum type="alphaLcPeriod"/>
            </a:pPr>
            <a:r>
              <a:rPr lang="id-ID" dirty="0" smtClean="0"/>
              <a:t>Hitung P(E</a:t>
            </a:r>
            <a:r>
              <a:rPr lang="id-ID" dirty="0" smtClean="0"/>
              <a:t>)</a:t>
            </a: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xmlns="" val="3461071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320</TotalTime>
  <Words>215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Contoh Soal Probabilitas</vt:lpstr>
      <vt:lpstr>Soal Probabilitas</vt:lpstr>
      <vt:lpstr>Slide 3</vt:lpstr>
      <vt:lpstr>Slide 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Soal Probabilitas</dc:title>
  <dc:creator>ismail - [2010]</dc:creator>
  <cp:lastModifiedBy>asus</cp:lastModifiedBy>
  <cp:revision>8</cp:revision>
  <dcterms:created xsi:type="dcterms:W3CDTF">2012-12-11T00:54:30Z</dcterms:created>
  <dcterms:modified xsi:type="dcterms:W3CDTF">2020-04-27T22:51:26Z</dcterms:modified>
</cp:coreProperties>
</file>