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2" r:id="rId4"/>
    <p:sldId id="264" r:id="rId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A3E316-D68C-4492-8EEB-7EA16DFF383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2CD19-111E-40F8-AE5F-0F92B43FB57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0F572-7A11-4F67-A20B-4519E251702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3A72-88D6-41DC-BBE2-D811EBF5AAE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68A2-D2BA-4373-8974-30952A37A31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D0E5-8B2E-4DA9-A18D-169D57EBB0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CD46-FFD3-4062-90F1-7F8B25C2F40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3528-DF99-416D-95B4-87776A89F23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9E5D-2E70-4E54-A042-05247600E9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3AC2E-607F-475A-BE4E-BE507FD29AB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1300-68F2-4B33-845C-A3E47C35B8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20EDC-734F-469B-8C7C-F4C6E352C8C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1A8B0F4-93E3-49D1-A401-FA884ACDDC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/>
          <p:cNvGrpSpPr/>
          <p:nvPr/>
        </p:nvGrpSpPr>
        <p:grpSpPr>
          <a:xfrm>
            <a:off x="642910" y="285726"/>
            <a:ext cx="7429552" cy="6215108"/>
            <a:chOff x="642910" y="285726"/>
            <a:chExt cx="7429552" cy="6215108"/>
          </a:xfrm>
        </p:grpSpPr>
        <p:sp>
          <p:nvSpPr>
            <p:cNvPr id="26" name="Pentagono regolare 25"/>
            <p:cNvSpPr/>
            <p:nvPr/>
          </p:nvSpPr>
          <p:spPr>
            <a:xfrm>
              <a:off x="2857488" y="1571610"/>
              <a:ext cx="3375446" cy="3214710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7" name="Pentagono regolare 26"/>
            <p:cNvSpPr/>
            <p:nvPr/>
          </p:nvSpPr>
          <p:spPr>
            <a:xfrm rot="10800000">
              <a:off x="1812586" y="1001691"/>
              <a:ext cx="5474058" cy="5213388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29" name="Connettore 1 28"/>
            <p:cNvCxnSpPr>
              <a:stCxn id="27" idx="4"/>
              <a:endCxn id="26" idx="0"/>
            </p:cNvCxnSpPr>
            <p:nvPr/>
          </p:nvCxnSpPr>
          <p:spPr>
            <a:xfrm rot="16200000" flipH="1">
              <a:off x="3416672" y="443072"/>
              <a:ext cx="569902" cy="1687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>
              <a:stCxn id="27" idx="4"/>
              <a:endCxn id="26" idx="1"/>
            </p:cNvCxnSpPr>
            <p:nvPr/>
          </p:nvCxnSpPr>
          <p:spPr>
            <a:xfrm rot="16200000" flipH="1" flipV="1">
              <a:off x="1958859" y="1900340"/>
              <a:ext cx="1797809" cy="5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>
              <a:stCxn id="27" idx="5"/>
              <a:endCxn id="26" idx="1"/>
            </p:cNvCxnSpPr>
            <p:nvPr/>
          </p:nvCxnSpPr>
          <p:spPr>
            <a:xfrm rot="10800000" flipH="1">
              <a:off x="1812592" y="2799517"/>
              <a:ext cx="1044900" cy="14242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>
              <a:stCxn id="27" idx="5"/>
              <a:endCxn id="26" idx="2"/>
            </p:cNvCxnSpPr>
            <p:nvPr/>
          </p:nvCxnSpPr>
          <p:spPr>
            <a:xfrm rot="10800000" flipH="1" flipV="1">
              <a:off x="1812592" y="4223747"/>
              <a:ext cx="1689548" cy="5625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>
              <a:stCxn id="27" idx="0"/>
              <a:endCxn id="26" idx="2"/>
            </p:cNvCxnSpPr>
            <p:nvPr/>
          </p:nvCxnSpPr>
          <p:spPr>
            <a:xfrm rot="5400000" flipH="1">
              <a:off x="3311493" y="4976957"/>
              <a:ext cx="1428770" cy="1047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>
              <a:stCxn id="27" idx="0"/>
              <a:endCxn id="26" idx="4"/>
            </p:cNvCxnSpPr>
            <p:nvPr/>
          </p:nvCxnSpPr>
          <p:spPr>
            <a:xfrm rot="5400000" flipH="1" flipV="1">
              <a:off x="4354563" y="4981360"/>
              <a:ext cx="1428770" cy="103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>
              <a:stCxn id="27" idx="1"/>
              <a:endCxn id="26" idx="4"/>
            </p:cNvCxnSpPr>
            <p:nvPr/>
          </p:nvCxnSpPr>
          <p:spPr>
            <a:xfrm flipH="1">
              <a:off x="5588282" y="4223747"/>
              <a:ext cx="1698356" cy="5625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>
              <a:stCxn id="27" idx="1"/>
              <a:endCxn id="26" idx="5"/>
            </p:cNvCxnSpPr>
            <p:nvPr/>
          </p:nvCxnSpPr>
          <p:spPr>
            <a:xfrm flipH="1" flipV="1">
              <a:off x="6232930" y="2799517"/>
              <a:ext cx="1053708" cy="14242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>
              <a:stCxn id="27" idx="2"/>
              <a:endCxn id="26" idx="5"/>
            </p:cNvCxnSpPr>
            <p:nvPr/>
          </p:nvCxnSpPr>
          <p:spPr>
            <a:xfrm rot="16200000" flipH="1" flipV="1">
              <a:off x="5338157" y="1896480"/>
              <a:ext cx="1797809" cy="82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>
              <a:stCxn id="27" idx="2"/>
              <a:endCxn id="26" idx="0"/>
            </p:cNvCxnSpPr>
            <p:nvPr/>
          </p:nvCxnSpPr>
          <p:spPr>
            <a:xfrm rot="16200000" flipH="1" flipV="1">
              <a:off x="5108252" y="438667"/>
              <a:ext cx="569902" cy="16959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>
              <a:stCxn id="27" idx="4"/>
            </p:cNvCxnSpPr>
            <p:nvPr/>
          </p:nvCxnSpPr>
          <p:spPr>
            <a:xfrm rot="16200000" flipV="1">
              <a:off x="2428335" y="572007"/>
              <a:ext cx="715980" cy="1434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>
              <a:stCxn id="27" idx="4"/>
            </p:cNvCxnSpPr>
            <p:nvPr/>
          </p:nvCxnSpPr>
          <p:spPr>
            <a:xfrm rot="16200000" flipV="1">
              <a:off x="1963986" y="107658"/>
              <a:ext cx="715982" cy="10721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>
              <a:stCxn id="27" idx="5"/>
            </p:cNvCxnSpPr>
            <p:nvPr/>
          </p:nvCxnSpPr>
          <p:spPr>
            <a:xfrm rot="10800000" flipV="1">
              <a:off x="1428728" y="4223746"/>
              <a:ext cx="383864" cy="562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>
              <a:stCxn id="27" idx="5"/>
            </p:cNvCxnSpPr>
            <p:nvPr/>
          </p:nvCxnSpPr>
          <p:spPr>
            <a:xfrm rot="10800000" flipV="1">
              <a:off x="1581128" y="4223747"/>
              <a:ext cx="231464" cy="714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>
              <a:stCxn id="27" idx="5"/>
            </p:cNvCxnSpPr>
            <p:nvPr/>
          </p:nvCxnSpPr>
          <p:spPr>
            <a:xfrm rot="10800000">
              <a:off x="642910" y="4071941"/>
              <a:ext cx="1169682" cy="1518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>
              <a:stCxn id="27" idx="2"/>
            </p:cNvCxnSpPr>
            <p:nvPr/>
          </p:nvCxnSpPr>
          <p:spPr>
            <a:xfrm rot="5400000" flipH="1" flipV="1">
              <a:off x="5977300" y="549620"/>
              <a:ext cx="715982" cy="188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>
              <a:stCxn id="27" idx="2"/>
            </p:cNvCxnSpPr>
            <p:nvPr/>
          </p:nvCxnSpPr>
          <p:spPr>
            <a:xfrm rot="5400000" flipH="1" flipV="1">
              <a:off x="6227333" y="442463"/>
              <a:ext cx="573106" cy="5453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>
              <a:stCxn id="27" idx="1"/>
            </p:cNvCxnSpPr>
            <p:nvPr/>
          </p:nvCxnSpPr>
          <p:spPr>
            <a:xfrm flipV="1">
              <a:off x="7286638" y="3643312"/>
              <a:ext cx="785824" cy="580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>
              <a:stCxn id="27" idx="1"/>
            </p:cNvCxnSpPr>
            <p:nvPr/>
          </p:nvCxnSpPr>
          <p:spPr>
            <a:xfrm>
              <a:off x="7286638" y="4223747"/>
              <a:ext cx="428634" cy="1339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>
              <a:stCxn id="27" idx="0"/>
            </p:cNvCxnSpPr>
            <p:nvPr/>
          </p:nvCxnSpPr>
          <p:spPr>
            <a:xfrm rot="16200000" flipH="1">
              <a:off x="4525088" y="6239605"/>
              <a:ext cx="214315" cy="1652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>
              <a:stCxn id="27" idx="0"/>
            </p:cNvCxnSpPr>
            <p:nvPr/>
          </p:nvCxnSpPr>
          <p:spPr>
            <a:xfrm rot="5400000">
              <a:off x="4275056" y="6226274"/>
              <a:ext cx="285755" cy="2633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>
              <a:endCxn id="26" idx="4"/>
            </p:cNvCxnSpPr>
            <p:nvPr/>
          </p:nvCxnSpPr>
          <p:spPr>
            <a:xfrm rot="16200000" flipH="1">
              <a:off x="4330050" y="3528076"/>
              <a:ext cx="1500185" cy="1016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>
              <a:endCxn id="26" idx="2"/>
            </p:cNvCxnSpPr>
            <p:nvPr/>
          </p:nvCxnSpPr>
          <p:spPr>
            <a:xfrm rot="5400000">
              <a:off x="3286977" y="3501285"/>
              <a:ext cx="1500187" cy="1069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>
              <a:endCxn id="26" idx="1"/>
            </p:cNvCxnSpPr>
            <p:nvPr/>
          </p:nvCxnSpPr>
          <p:spPr>
            <a:xfrm rot="10800000">
              <a:off x="2857492" y="2799518"/>
              <a:ext cx="1714508" cy="486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>
              <a:endCxn id="26" idx="0"/>
            </p:cNvCxnSpPr>
            <p:nvPr/>
          </p:nvCxnSpPr>
          <p:spPr>
            <a:xfrm rot="16200000" flipV="1">
              <a:off x="3701351" y="2415470"/>
              <a:ext cx="1714512" cy="26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>
              <a:stCxn id="26" idx="5"/>
            </p:cNvCxnSpPr>
            <p:nvPr/>
          </p:nvCxnSpPr>
          <p:spPr>
            <a:xfrm flipH="1">
              <a:off x="4572000" y="2799517"/>
              <a:ext cx="1660930" cy="486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stCxn id="27" idx="5"/>
            </p:cNvCxnSpPr>
            <p:nvPr/>
          </p:nvCxnSpPr>
          <p:spPr>
            <a:xfrm rot="10800000" flipV="1">
              <a:off x="714348" y="4223746"/>
              <a:ext cx="1098244" cy="133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o regolare 25"/>
          <p:cNvSpPr/>
          <p:nvPr/>
        </p:nvSpPr>
        <p:spPr>
          <a:xfrm>
            <a:off x="2857488" y="1571610"/>
            <a:ext cx="3375446" cy="3214710"/>
          </a:xfrm>
          <a:prstGeom prst="pentagon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29" name="Connettore 1 28"/>
          <p:cNvCxnSpPr>
            <a:endCxn id="26" idx="0"/>
          </p:cNvCxnSpPr>
          <p:nvPr/>
        </p:nvCxnSpPr>
        <p:spPr>
          <a:xfrm rot="16200000" flipH="1">
            <a:off x="3416672" y="443072"/>
            <a:ext cx="569902" cy="168717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ttore 1 30"/>
          <p:cNvCxnSpPr>
            <a:endCxn id="26" idx="1"/>
          </p:cNvCxnSpPr>
          <p:nvPr/>
        </p:nvCxnSpPr>
        <p:spPr>
          <a:xfrm rot="16200000" flipH="1" flipV="1">
            <a:off x="1958859" y="1900340"/>
            <a:ext cx="1797809" cy="544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ttore 1 33"/>
          <p:cNvCxnSpPr>
            <a:endCxn id="26" idx="1"/>
          </p:cNvCxnSpPr>
          <p:nvPr/>
        </p:nvCxnSpPr>
        <p:spPr>
          <a:xfrm rot="10800000" flipH="1">
            <a:off x="1812592" y="2799517"/>
            <a:ext cx="1044900" cy="142423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ttore 1 36"/>
          <p:cNvCxnSpPr>
            <a:endCxn id="26" idx="2"/>
          </p:cNvCxnSpPr>
          <p:nvPr/>
        </p:nvCxnSpPr>
        <p:spPr>
          <a:xfrm rot="10800000" flipH="1" flipV="1">
            <a:off x="1812592" y="4223747"/>
            <a:ext cx="1689548" cy="562562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>
            <a:endCxn id="26" idx="2"/>
          </p:cNvCxnSpPr>
          <p:nvPr/>
        </p:nvCxnSpPr>
        <p:spPr>
          <a:xfrm rot="5400000" flipH="1">
            <a:off x="3311493" y="4976957"/>
            <a:ext cx="1428770" cy="104747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>
            <a:endCxn id="26" idx="4"/>
          </p:cNvCxnSpPr>
          <p:nvPr/>
        </p:nvCxnSpPr>
        <p:spPr>
          <a:xfrm rot="5400000" flipH="1" flipV="1">
            <a:off x="4354563" y="4981360"/>
            <a:ext cx="1428770" cy="1038667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ttore 1 46"/>
          <p:cNvCxnSpPr>
            <a:endCxn id="26" idx="4"/>
          </p:cNvCxnSpPr>
          <p:nvPr/>
        </p:nvCxnSpPr>
        <p:spPr>
          <a:xfrm flipH="1">
            <a:off x="5588282" y="4223747"/>
            <a:ext cx="1698356" cy="562562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ttore 1 49"/>
          <p:cNvCxnSpPr>
            <a:endCxn id="26" idx="5"/>
          </p:cNvCxnSpPr>
          <p:nvPr/>
        </p:nvCxnSpPr>
        <p:spPr>
          <a:xfrm flipH="1" flipV="1">
            <a:off x="6232930" y="2799517"/>
            <a:ext cx="1053708" cy="142423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ttore 1 52"/>
          <p:cNvCxnSpPr>
            <a:endCxn id="26" idx="5"/>
          </p:cNvCxnSpPr>
          <p:nvPr/>
        </p:nvCxnSpPr>
        <p:spPr>
          <a:xfrm rot="16200000" flipH="1" flipV="1">
            <a:off x="5338157" y="1896480"/>
            <a:ext cx="1797809" cy="8264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ttore 1 55"/>
          <p:cNvCxnSpPr>
            <a:endCxn id="26" idx="0"/>
          </p:cNvCxnSpPr>
          <p:nvPr/>
        </p:nvCxnSpPr>
        <p:spPr>
          <a:xfrm rot="16200000" flipH="1" flipV="1">
            <a:off x="5108252" y="438667"/>
            <a:ext cx="569902" cy="1695983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ttore 1 66"/>
          <p:cNvCxnSpPr/>
          <p:nvPr/>
        </p:nvCxnSpPr>
        <p:spPr>
          <a:xfrm rot="16200000" flipV="1">
            <a:off x="2428335" y="572007"/>
            <a:ext cx="715980" cy="143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rot="16200000" flipV="1">
            <a:off x="1963986" y="107658"/>
            <a:ext cx="715982" cy="1072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rot="10800000" flipV="1">
            <a:off x="1428728" y="4223746"/>
            <a:ext cx="383864" cy="562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rot="10800000" flipV="1">
            <a:off x="1581128" y="4223747"/>
            <a:ext cx="231464" cy="714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10800000">
            <a:off x="642910" y="4071941"/>
            <a:ext cx="1169682" cy="151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rot="5400000" flipH="1" flipV="1">
            <a:off x="5977300" y="549620"/>
            <a:ext cx="715982" cy="188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1 84"/>
          <p:cNvCxnSpPr/>
          <p:nvPr/>
        </p:nvCxnSpPr>
        <p:spPr>
          <a:xfrm rot="5400000" flipH="1" flipV="1">
            <a:off x="6227333" y="442463"/>
            <a:ext cx="573106" cy="545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1 87"/>
          <p:cNvCxnSpPr/>
          <p:nvPr/>
        </p:nvCxnSpPr>
        <p:spPr>
          <a:xfrm flipV="1">
            <a:off x="7286638" y="3643312"/>
            <a:ext cx="785824" cy="580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>
            <a:off x="7286638" y="4223747"/>
            <a:ext cx="428634" cy="133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rot="16200000" flipH="1">
            <a:off x="4525088" y="6239605"/>
            <a:ext cx="214315" cy="165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 rot="5400000">
            <a:off x="4275056" y="6226274"/>
            <a:ext cx="285755" cy="263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1 99"/>
          <p:cNvCxnSpPr>
            <a:endCxn id="26" idx="4"/>
          </p:cNvCxnSpPr>
          <p:nvPr/>
        </p:nvCxnSpPr>
        <p:spPr>
          <a:xfrm rot="16200000" flipH="1">
            <a:off x="4330050" y="3528076"/>
            <a:ext cx="1500185" cy="101628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ttore 1 102"/>
          <p:cNvCxnSpPr>
            <a:endCxn id="26" idx="2"/>
          </p:cNvCxnSpPr>
          <p:nvPr/>
        </p:nvCxnSpPr>
        <p:spPr>
          <a:xfrm rot="5400000">
            <a:off x="3286977" y="3501285"/>
            <a:ext cx="1500187" cy="106986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ttore 1 105"/>
          <p:cNvCxnSpPr>
            <a:endCxn id="26" idx="1"/>
          </p:cNvCxnSpPr>
          <p:nvPr/>
        </p:nvCxnSpPr>
        <p:spPr>
          <a:xfrm rot="10800000">
            <a:off x="2857492" y="2799518"/>
            <a:ext cx="1714508" cy="48660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ttore 1 108"/>
          <p:cNvCxnSpPr>
            <a:endCxn id="26" idx="0"/>
          </p:cNvCxnSpPr>
          <p:nvPr/>
        </p:nvCxnSpPr>
        <p:spPr>
          <a:xfrm rot="16200000" flipV="1">
            <a:off x="3701351" y="2415470"/>
            <a:ext cx="1714512" cy="26791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ttore 1 111"/>
          <p:cNvCxnSpPr>
            <a:stCxn id="26" idx="5"/>
          </p:cNvCxnSpPr>
          <p:nvPr/>
        </p:nvCxnSpPr>
        <p:spPr>
          <a:xfrm flipH="1">
            <a:off x="4572000" y="2799517"/>
            <a:ext cx="1660930" cy="486605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ttore 1 32"/>
          <p:cNvCxnSpPr/>
          <p:nvPr/>
        </p:nvCxnSpPr>
        <p:spPr>
          <a:xfrm rot="10800000" flipV="1">
            <a:off x="714348" y="4223746"/>
            <a:ext cx="1098244" cy="133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o 117"/>
          <p:cNvGrpSpPr/>
          <p:nvPr/>
        </p:nvGrpSpPr>
        <p:grpSpPr>
          <a:xfrm>
            <a:off x="642910" y="285726"/>
            <a:ext cx="7429552" cy="6215108"/>
            <a:chOff x="642910" y="285726"/>
            <a:chExt cx="7429552" cy="6215108"/>
          </a:xfrm>
        </p:grpSpPr>
        <p:sp>
          <p:nvSpPr>
            <p:cNvPr id="26" name="Pentagono regolare 25"/>
            <p:cNvSpPr/>
            <p:nvPr/>
          </p:nvSpPr>
          <p:spPr>
            <a:xfrm>
              <a:off x="2356290" y="1036404"/>
              <a:ext cx="4372232" cy="4164031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7" name="Pentagono regolare 26"/>
            <p:cNvSpPr/>
            <p:nvPr/>
          </p:nvSpPr>
          <p:spPr>
            <a:xfrm rot="10800000">
              <a:off x="1812586" y="1001691"/>
              <a:ext cx="5474058" cy="5213388"/>
            </a:xfrm>
            <a:prstGeom prst="pentagon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43" name="Connettore 1 42"/>
            <p:cNvCxnSpPr>
              <a:stCxn id="27" idx="0"/>
              <a:endCxn id="26" idx="4"/>
            </p:cNvCxnSpPr>
            <p:nvPr/>
          </p:nvCxnSpPr>
          <p:spPr>
            <a:xfrm rot="5400000" flipH="1" flipV="1">
              <a:off x="4714229" y="5035807"/>
              <a:ext cx="1014658" cy="13438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>
              <a:stCxn id="27" idx="1"/>
              <a:endCxn id="26" idx="4"/>
            </p:cNvCxnSpPr>
            <p:nvPr/>
          </p:nvCxnSpPr>
          <p:spPr>
            <a:xfrm flipH="1">
              <a:off x="5893501" y="4223747"/>
              <a:ext cx="1393137" cy="9766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>
              <a:stCxn id="27" idx="4"/>
            </p:cNvCxnSpPr>
            <p:nvPr/>
          </p:nvCxnSpPr>
          <p:spPr>
            <a:xfrm rot="16200000" flipV="1">
              <a:off x="2428335" y="572007"/>
              <a:ext cx="715980" cy="1434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>
              <a:stCxn id="27" idx="4"/>
            </p:cNvCxnSpPr>
            <p:nvPr/>
          </p:nvCxnSpPr>
          <p:spPr>
            <a:xfrm rot="16200000" flipV="1">
              <a:off x="1963986" y="107658"/>
              <a:ext cx="715982" cy="10721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>
              <a:stCxn id="27" idx="5"/>
            </p:cNvCxnSpPr>
            <p:nvPr/>
          </p:nvCxnSpPr>
          <p:spPr>
            <a:xfrm rot="10800000" flipV="1">
              <a:off x="1428728" y="4223746"/>
              <a:ext cx="383864" cy="562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>
              <a:stCxn id="27" idx="5"/>
            </p:cNvCxnSpPr>
            <p:nvPr/>
          </p:nvCxnSpPr>
          <p:spPr>
            <a:xfrm rot="10800000" flipV="1">
              <a:off x="1581128" y="4223747"/>
              <a:ext cx="231464" cy="714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>
              <a:stCxn id="27" idx="5"/>
            </p:cNvCxnSpPr>
            <p:nvPr/>
          </p:nvCxnSpPr>
          <p:spPr>
            <a:xfrm rot="10800000">
              <a:off x="642910" y="4071941"/>
              <a:ext cx="1169682" cy="1518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>
              <a:stCxn id="27" idx="2"/>
            </p:cNvCxnSpPr>
            <p:nvPr/>
          </p:nvCxnSpPr>
          <p:spPr>
            <a:xfrm rot="5400000" flipH="1" flipV="1">
              <a:off x="5977300" y="549620"/>
              <a:ext cx="715982" cy="188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>
              <a:stCxn id="27" idx="2"/>
            </p:cNvCxnSpPr>
            <p:nvPr/>
          </p:nvCxnSpPr>
          <p:spPr>
            <a:xfrm rot="5400000" flipH="1" flipV="1">
              <a:off x="6227333" y="442463"/>
              <a:ext cx="573106" cy="5453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>
              <a:stCxn id="27" idx="1"/>
            </p:cNvCxnSpPr>
            <p:nvPr/>
          </p:nvCxnSpPr>
          <p:spPr>
            <a:xfrm flipV="1">
              <a:off x="7286638" y="3643312"/>
              <a:ext cx="785824" cy="580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>
              <a:stCxn id="27" idx="1"/>
            </p:cNvCxnSpPr>
            <p:nvPr/>
          </p:nvCxnSpPr>
          <p:spPr>
            <a:xfrm>
              <a:off x="7286638" y="4223747"/>
              <a:ext cx="428634" cy="1339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>
              <a:stCxn id="27" idx="0"/>
            </p:cNvCxnSpPr>
            <p:nvPr/>
          </p:nvCxnSpPr>
          <p:spPr>
            <a:xfrm rot="16200000" flipH="1">
              <a:off x="4525088" y="6239605"/>
              <a:ext cx="214315" cy="1652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>
              <a:stCxn id="27" idx="0"/>
            </p:cNvCxnSpPr>
            <p:nvPr/>
          </p:nvCxnSpPr>
          <p:spPr>
            <a:xfrm rot="5400000">
              <a:off x="4275056" y="6226274"/>
              <a:ext cx="285755" cy="2633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stCxn id="27" idx="5"/>
            </p:cNvCxnSpPr>
            <p:nvPr/>
          </p:nvCxnSpPr>
          <p:spPr>
            <a:xfrm rot="10800000" flipV="1">
              <a:off x="714348" y="4223746"/>
              <a:ext cx="1098244" cy="133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e 101"/>
            <p:cNvSpPr/>
            <p:nvPr/>
          </p:nvSpPr>
          <p:spPr>
            <a:xfrm>
              <a:off x="1657556" y="428604"/>
              <a:ext cx="5786478" cy="57864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cxnSp>
          <p:nvCxnSpPr>
            <p:cNvPr id="104" name="Connettore 1 103"/>
            <p:cNvCxnSpPr>
              <a:endCxn id="26" idx="4"/>
            </p:cNvCxnSpPr>
            <p:nvPr/>
          </p:nvCxnSpPr>
          <p:spPr>
            <a:xfrm rot="16200000" flipH="1">
              <a:off x="4275603" y="3582523"/>
              <a:ext cx="1914298" cy="13214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>
              <a:endCxn id="26" idx="2"/>
            </p:cNvCxnSpPr>
            <p:nvPr/>
          </p:nvCxnSpPr>
          <p:spPr>
            <a:xfrm rot="5400000">
              <a:off x="2924506" y="3552926"/>
              <a:ext cx="1914300" cy="1380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>
              <a:endCxn id="26" idx="1"/>
            </p:cNvCxnSpPr>
            <p:nvPr/>
          </p:nvCxnSpPr>
          <p:spPr>
            <a:xfrm rot="10800000">
              <a:off x="2356296" y="2626918"/>
              <a:ext cx="2215705" cy="659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>
              <a:endCxn id="27" idx="3"/>
            </p:cNvCxnSpPr>
            <p:nvPr/>
          </p:nvCxnSpPr>
          <p:spPr>
            <a:xfrm rot="16200000" flipV="1">
              <a:off x="3418594" y="2132713"/>
              <a:ext cx="2284431" cy="2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>
              <a:stCxn id="26" idx="5"/>
            </p:cNvCxnSpPr>
            <p:nvPr/>
          </p:nvCxnSpPr>
          <p:spPr>
            <a:xfrm flipH="1">
              <a:off x="4572000" y="2626918"/>
              <a:ext cx="2156517" cy="6592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2"/>
          <p:cNvGrpSpPr/>
          <p:nvPr/>
        </p:nvGrpSpPr>
        <p:grpSpPr>
          <a:xfrm>
            <a:off x="2411760" y="1268760"/>
            <a:ext cx="4320480" cy="4320480"/>
            <a:chOff x="2411760" y="1268760"/>
            <a:chExt cx="4320480" cy="4320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Ovale 24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/>
            <p:cNvSpPr/>
            <p:nvPr/>
          </p:nvSpPr>
          <p:spPr>
            <a:xfrm>
              <a:off x="2843808" y="1700808"/>
              <a:ext cx="3456384" cy="34563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>
              <a:stCxn id="25" idx="1"/>
              <a:endCxn id="28" idx="1"/>
            </p:cNvCxnSpPr>
            <p:nvPr/>
          </p:nvCxnSpPr>
          <p:spPr>
            <a:xfrm rot="16200000" flipH="1">
              <a:off x="3044480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Connettore 1 33"/>
            <p:cNvCxnSpPr>
              <a:stCxn id="25" idx="0"/>
              <a:endCxn id="28" idx="0"/>
            </p:cNvCxnSpPr>
            <p:nvPr/>
          </p:nvCxnSpPr>
          <p:spPr>
            <a:xfrm rot="16200000" flipH="1">
              <a:off x="4355976" y="1484784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Connettore 1 36"/>
            <p:cNvCxnSpPr>
              <a:stCxn id="25" idx="7"/>
              <a:endCxn id="28" idx="7"/>
            </p:cNvCxnSpPr>
            <p:nvPr/>
          </p:nvCxnSpPr>
          <p:spPr>
            <a:xfrm rot="16200000" flipH="1" flipV="1">
              <a:off x="5794016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Connettore 1 40"/>
            <p:cNvCxnSpPr>
              <a:stCxn id="25" idx="2"/>
              <a:endCxn id="28" idx="2"/>
            </p:cNvCxnSpPr>
            <p:nvPr/>
          </p:nvCxnSpPr>
          <p:spPr>
            <a:xfrm rot="10800000" flipH="1">
              <a:off x="2411760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Connettore 1 41"/>
            <p:cNvCxnSpPr>
              <a:stCxn id="28" idx="3"/>
              <a:endCxn id="25" idx="3"/>
            </p:cNvCxnSpPr>
            <p:nvPr/>
          </p:nvCxnSpPr>
          <p:spPr>
            <a:xfrm rot="5400000">
              <a:off x="3044480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Connettore 1 43"/>
            <p:cNvCxnSpPr>
              <a:stCxn id="28" idx="4"/>
              <a:endCxn id="25" idx="4"/>
            </p:cNvCxnSpPr>
            <p:nvPr/>
          </p:nvCxnSpPr>
          <p:spPr>
            <a:xfrm rot="5400000">
              <a:off x="4355976" y="5373216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Connettore 1 44"/>
            <p:cNvCxnSpPr>
              <a:stCxn id="25" idx="5"/>
              <a:endCxn id="28" idx="5"/>
            </p:cNvCxnSpPr>
            <p:nvPr/>
          </p:nvCxnSpPr>
          <p:spPr>
            <a:xfrm rot="5400000" flipH="1">
              <a:off x="5794016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Connettore 1 45"/>
            <p:cNvCxnSpPr>
              <a:stCxn id="28" idx="6"/>
              <a:endCxn id="25" idx="6"/>
            </p:cNvCxnSpPr>
            <p:nvPr/>
          </p:nvCxnSpPr>
          <p:spPr>
            <a:xfrm>
              <a:off x="6300192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0" name="CasellaDiTesto 79"/>
          <p:cNvSpPr txBox="1"/>
          <p:nvPr/>
        </p:nvSpPr>
        <p:spPr>
          <a:xfrm>
            <a:off x="3667665" y="2876743"/>
            <a:ext cx="1813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solidFill>
                  <a:srgbClr val="FF0000"/>
                </a:solidFill>
                <a:latin typeface="Cooper Black" pitchFamily="18" charset="0"/>
              </a:rPr>
              <a:t>F5 = 16</a:t>
            </a:r>
          </a:p>
          <a:p>
            <a:pPr algn="ctr"/>
            <a:r>
              <a:rPr lang="it-IT" dirty="0" smtClean="0">
                <a:solidFill>
                  <a:srgbClr val="FF0000"/>
                </a:solidFill>
                <a:latin typeface="Cooper Black" pitchFamily="18" charset="0"/>
              </a:rPr>
              <a:t>F8 = 2</a:t>
            </a:r>
          </a:p>
          <a:p>
            <a:pPr algn="ctr"/>
            <a:endParaRPr lang="it-IT" dirty="0" smtClean="0">
              <a:solidFill>
                <a:srgbClr val="FF0000"/>
              </a:solidFill>
              <a:latin typeface="Cooper Black" pitchFamily="18" charset="0"/>
            </a:endParaRPr>
          </a:p>
          <a:p>
            <a:pPr algn="ctr"/>
            <a:r>
              <a:rPr lang="it-IT" dirty="0" smtClean="0">
                <a:solidFill>
                  <a:srgbClr val="FF0000"/>
                </a:solidFill>
                <a:latin typeface="Cooper Black" pitchFamily="18" charset="0"/>
              </a:rPr>
              <a:t>F5 = 12 + 2*F8</a:t>
            </a:r>
          </a:p>
        </p:txBody>
      </p:sp>
      <p:cxnSp>
        <p:nvCxnSpPr>
          <p:cNvPr id="130" name="Connettore 1 129"/>
          <p:cNvCxnSpPr/>
          <p:nvPr/>
        </p:nvCxnSpPr>
        <p:spPr>
          <a:xfrm>
            <a:off x="1043608" y="76470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2"/>
          <p:cNvGrpSpPr/>
          <p:nvPr/>
        </p:nvGrpSpPr>
        <p:grpSpPr>
          <a:xfrm rot="1352207">
            <a:off x="1866900" y="723900"/>
            <a:ext cx="5410200" cy="5410200"/>
            <a:chOff x="2411760" y="1268760"/>
            <a:chExt cx="4320480" cy="43204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Ovale 15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1 17"/>
            <p:cNvCxnSpPr>
              <a:stCxn id="16" idx="1"/>
            </p:cNvCxnSpPr>
            <p:nvPr/>
          </p:nvCxnSpPr>
          <p:spPr>
            <a:xfrm rot="16200000" flipH="1">
              <a:off x="3044480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nettore 1 18"/>
            <p:cNvCxnSpPr>
              <a:stCxn id="16" idx="0"/>
            </p:cNvCxnSpPr>
            <p:nvPr/>
          </p:nvCxnSpPr>
          <p:spPr>
            <a:xfrm rot="16200000" flipH="1">
              <a:off x="4355976" y="1484784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Connettore 1 19"/>
            <p:cNvCxnSpPr>
              <a:stCxn id="16" idx="7"/>
            </p:cNvCxnSpPr>
            <p:nvPr/>
          </p:nvCxnSpPr>
          <p:spPr>
            <a:xfrm rot="16200000" flipH="1" flipV="1">
              <a:off x="5794016" y="1901479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Connettore 1 20"/>
            <p:cNvCxnSpPr>
              <a:stCxn id="16" idx="2"/>
            </p:cNvCxnSpPr>
            <p:nvPr/>
          </p:nvCxnSpPr>
          <p:spPr>
            <a:xfrm rot="10800000" flipH="1">
              <a:off x="2411760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Connettore 1 21"/>
            <p:cNvCxnSpPr>
              <a:endCxn id="16" idx="3"/>
            </p:cNvCxnSpPr>
            <p:nvPr/>
          </p:nvCxnSpPr>
          <p:spPr>
            <a:xfrm rot="5400000">
              <a:off x="3044480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Connettore 1 22"/>
            <p:cNvCxnSpPr>
              <a:endCxn id="16" idx="4"/>
            </p:cNvCxnSpPr>
            <p:nvPr/>
          </p:nvCxnSpPr>
          <p:spPr>
            <a:xfrm rot="5400000">
              <a:off x="4355976" y="5373216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Connettore 1 23"/>
            <p:cNvCxnSpPr>
              <a:stCxn id="16" idx="5"/>
            </p:cNvCxnSpPr>
            <p:nvPr/>
          </p:nvCxnSpPr>
          <p:spPr>
            <a:xfrm rot="5400000" flipH="1">
              <a:off x="5794016" y="4651017"/>
              <a:ext cx="305504" cy="3055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nettore 1 25"/>
            <p:cNvCxnSpPr>
              <a:endCxn id="16" idx="6"/>
            </p:cNvCxnSpPr>
            <p:nvPr/>
          </p:nvCxnSpPr>
          <p:spPr>
            <a:xfrm>
              <a:off x="6300192" y="3429000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</Words>
  <Application>Microsoft Office PowerPoint</Application>
  <PresentationFormat>Presentazione su schermo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Struttura predefinita</vt:lpstr>
      <vt:lpstr>Diapositiva 1</vt:lpstr>
      <vt:lpstr>Diapositiva 2</vt:lpstr>
      <vt:lpstr>Diapositiva 3</vt:lpstr>
      <vt:lpstr>Diapositiva 4</vt:lpstr>
    </vt:vector>
  </TitlesOfParts>
  <Company>Lavoro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Mario Stafanutti</dc:creator>
  <cp:lastModifiedBy>Mario</cp:lastModifiedBy>
  <cp:revision>45</cp:revision>
  <dcterms:created xsi:type="dcterms:W3CDTF">2007-01-31T16:45:46Z</dcterms:created>
  <dcterms:modified xsi:type="dcterms:W3CDTF">2010-12-19T23:39:13Z</dcterms:modified>
</cp:coreProperties>
</file>