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74" r:id="rId3"/>
    <p:sldId id="265" r:id="rId4"/>
    <p:sldId id="267" r:id="rId5"/>
    <p:sldId id="266" r:id="rId6"/>
    <p:sldId id="272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667" autoAdjust="0"/>
  </p:normalViewPr>
  <p:slideViewPr>
    <p:cSldViewPr>
      <p:cViewPr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A3E316-D68C-4492-8EEB-7EA16DFF383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2CD19-111E-40F8-AE5F-0F92B43FB57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0F572-7A11-4F67-A20B-4519E251702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53A72-88D6-41DC-BBE2-D811EBF5AAE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568A2-D2BA-4373-8974-30952A37A31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D0E5-8B2E-4DA9-A18D-169D57EBB0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CCD46-FFD3-4062-90F1-7F8B25C2F40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33528-DF99-416D-95B4-87776A89F23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E9E5D-2E70-4E54-A042-05247600E9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3AC2E-607F-475A-BE4E-BE507FD29AB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1300-68F2-4B33-845C-A3E47C35B8E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20EDC-734F-469B-8C7C-F4C6E352C8C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1A8B0F4-93E3-49D1-A401-FA884ACDDC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19"/>
          <p:cNvGrpSpPr/>
          <p:nvPr/>
        </p:nvGrpSpPr>
        <p:grpSpPr>
          <a:xfrm rot="18900000">
            <a:off x="1795102" y="606085"/>
            <a:ext cx="5283655" cy="5281851"/>
            <a:chOff x="2303369" y="404664"/>
            <a:chExt cx="5283655" cy="5281851"/>
          </a:xfrm>
        </p:grpSpPr>
        <p:sp>
          <p:nvSpPr>
            <p:cNvPr id="22" name="Ovale 21"/>
            <p:cNvSpPr/>
            <p:nvPr/>
          </p:nvSpPr>
          <p:spPr>
            <a:xfrm>
              <a:off x="3491880" y="404664"/>
              <a:ext cx="4095144" cy="409514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Ovale 22"/>
            <p:cNvSpPr/>
            <p:nvPr/>
          </p:nvSpPr>
          <p:spPr>
            <a:xfrm>
              <a:off x="2303369" y="1150010"/>
              <a:ext cx="4536504" cy="4536504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1 23"/>
            <p:cNvCxnSpPr>
              <a:endCxn id="23" idx="0"/>
            </p:cNvCxnSpPr>
            <p:nvPr/>
          </p:nvCxnSpPr>
          <p:spPr>
            <a:xfrm rot="16200000" flipV="1">
              <a:off x="3432316" y="2289316"/>
              <a:ext cx="2278991" cy="380"/>
            </a:xfrm>
            <a:prstGeom prst="lin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6" name="Connettore 1 25"/>
            <p:cNvCxnSpPr/>
            <p:nvPr/>
          </p:nvCxnSpPr>
          <p:spPr>
            <a:xfrm rot="5400000" flipH="1" flipV="1">
              <a:off x="4114421" y="1885009"/>
              <a:ext cx="2001574" cy="1086416"/>
            </a:xfrm>
            <a:prstGeom prst="lin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7" name="Connettore 1 26"/>
            <p:cNvCxnSpPr/>
            <p:nvPr/>
          </p:nvCxnSpPr>
          <p:spPr>
            <a:xfrm flipV="1">
              <a:off x="4590552" y="2378044"/>
              <a:ext cx="1994335" cy="1085191"/>
            </a:xfrm>
            <a:prstGeom prst="lin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8" name="Connettore 1 27"/>
            <p:cNvCxnSpPr>
              <a:endCxn id="23" idx="6"/>
            </p:cNvCxnSpPr>
            <p:nvPr/>
          </p:nvCxnSpPr>
          <p:spPr>
            <a:xfrm flipV="1">
              <a:off x="4572000" y="3418262"/>
              <a:ext cx="2267873" cy="10740"/>
            </a:xfrm>
            <a:prstGeom prst="lin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" name="Connettore 1 28"/>
            <p:cNvCxnSpPr>
              <a:endCxn id="23" idx="2"/>
            </p:cNvCxnSpPr>
            <p:nvPr/>
          </p:nvCxnSpPr>
          <p:spPr>
            <a:xfrm rot="10800000">
              <a:off x="2303370" y="3418262"/>
              <a:ext cx="2268631" cy="10738"/>
            </a:xfrm>
            <a:prstGeom prst="lin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0" name="Connettore 1 29"/>
            <p:cNvCxnSpPr>
              <a:endCxn id="23" idx="3"/>
            </p:cNvCxnSpPr>
            <p:nvPr/>
          </p:nvCxnSpPr>
          <p:spPr>
            <a:xfrm rot="10800000" flipV="1">
              <a:off x="2967726" y="3428999"/>
              <a:ext cx="1604275" cy="1593159"/>
            </a:xfrm>
            <a:prstGeom prst="lin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1" name="Connettore 1 30"/>
            <p:cNvCxnSpPr>
              <a:endCxn id="23" idx="4"/>
            </p:cNvCxnSpPr>
            <p:nvPr/>
          </p:nvCxnSpPr>
          <p:spPr>
            <a:xfrm rot="5400000">
              <a:off x="3443055" y="4557569"/>
              <a:ext cx="2257512" cy="379"/>
            </a:xfrm>
            <a:prstGeom prst="lin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32" name="Ovale 31"/>
            <p:cNvSpPr/>
            <p:nvPr/>
          </p:nvSpPr>
          <p:spPr>
            <a:xfrm>
              <a:off x="2763896" y="1616925"/>
              <a:ext cx="3608304" cy="36083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2400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4917105" y="131603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B</a:t>
              </a:r>
              <a:endParaRPr lang="it-IT" sz="1600" dirty="0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5825286" y="1906893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C</a:t>
              </a:r>
              <a:endParaRPr lang="it-IT" sz="1600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6341716" y="282177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D</a:t>
              </a:r>
              <a:endParaRPr lang="it-IT" sz="1600" dirty="0"/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5476679" y="461302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E</a:t>
              </a:r>
              <a:endParaRPr lang="it-IT" sz="1600" dirty="0"/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3172423" y="206084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A</a:t>
              </a:r>
              <a:endParaRPr lang="it-IT" sz="1600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2654002" y="3944089"/>
              <a:ext cx="3449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G</a:t>
              </a:r>
              <a:endParaRPr lang="it-IT" sz="1600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3696851" y="5037265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F</a:t>
              </a:r>
              <a:endParaRPr lang="it-IT" sz="1600" dirty="0"/>
            </a:p>
          </p:txBody>
        </p:sp>
        <p:sp>
          <p:nvSpPr>
            <p:cNvPr id="41" name="CasellaDiTesto 40"/>
            <p:cNvSpPr txBox="1"/>
            <p:nvPr/>
          </p:nvSpPr>
          <p:spPr>
            <a:xfrm>
              <a:off x="6308726" y="129024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F6</a:t>
              </a:r>
              <a:endParaRPr lang="it-IT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76" name="CasellaDiTesto 75"/>
              <p:cNvSpPr txBox="1"/>
              <p:nvPr/>
            </p:nvSpPr>
            <p:spPr>
              <a:xfrm>
                <a:off x="4917105" y="1316032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B</a:t>
                </a:r>
                <a:endParaRPr lang="it-IT" sz="1600" dirty="0"/>
              </a:p>
            </p:txBody>
          </p:sp>
          <p:sp>
            <p:nvSpPr>
              <p:cNvPr id="90" name="CasellaDiTesto 89"/>
              <p:cNvSpPr txBox="1"/>
              <p:nvPr/>
            </p:nvSpPr>
            <p:spPr>
              <a:xfrm>
                <a:off x="5825286" y="1906893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C</a:t>
                </a:r>
                <a:endParaRPr lang="it-IT" sz="1600" dirty="0"/>
              </a:p>
            </p:txBody>
          </p:sp>
          <p:sp>
            <p:nvSpPr>
              <p:cNvPr id="92" name="CasellaDiTesto 91"/>
              <p:cNvSpPr txBox="1"/>
              <p:nvPr/>
            </p:nvSpPr>
            <p:spPr>
              <a:xfrm>
                <a:off x="6341716" y="2821778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D</a:t>
                </a:r>
                <a:endParaRPr lang="it-IT" sz="1600" dirty="0"/>
              </a:p>
            </p:txBody>
          </p:sp>
          <p:sp>
            <p:nvSpPr>
              <p:cNvPr id="93" name="CasellaDiTesto 92"/>
              <p:cNvSpPr txBox="1"/>
              <p:nvPr/>
            </p:nvSpPr>
            <p:spPr>
              <a:xfrm>
                <a:off x="5476679" y="461302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E</a:t>
                </a:r>
                <a:endParaRPr lang="it-IT" sz="1600" dirty="0"/>
              </a:p>
            </p:txBody>
          </p:sp>
          <p:sp>
            <p:nvSpPr>
              <p:cNvPr id="95" name="CasellaDiTesto 94"/>
              <p:cNvSpPr txBox="1"/>
              <p:nvPr/>
            </p:nvSpPr>
            <p:spPr>
              <a:xfrm>
                <a:off x="3172423" y="2060848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A</a:t>
                </a:r>
                <a:endParaRPr lang="it-IT" sz="1600" dirty="0"/>
              </a:p>
            </p:txBody>
          </p:sp>
          <p:sp>
            <p:nvSpPr>
              <p:cNvPr id="96" name="CasellaDiTesto 95"/>
              <p:cNvSpPr txBox="1"/>
              <p:nvPr/>
            </p:nvSpPr>
            <p:spPr>
              <a:xfrm>
                <a:off x="2654002" y="3944089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G</a:t>
                </a:r>
                <a:endParaRPr lang="it-IT" sz="1600" dirty="0"/>
              </a:p>
            </p:txBody>
          </p:sp>
          <p:sp>
            <p:nvSpPr>
              <p:cNvPr id="98" name="CasellaDiTesto 97"/>
              <p:cNvSpPr txBox="1"/>
              <p:nvPr/>
            </p:nvSpPr>
            <p:spPr>
              <a:xfrm>
                <a:off x="3696851" y="503726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</a:t>
                </a:r>
                <a:endParaRPr lang="it-IT" sz="16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8347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8347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Arco a tutto sesto 23"/>
            <p:cNvSpPr/>
            <p:nvPr/>
          </p:nvSpPr>
          <p:spPr>
            <a:xfrm rot="5400000">
              <a:off x="4441913" y="3644491"/>
              <a:ext cx="2566985" cy="263601"/>
            </a:xfrm>
            <a:prstGeom prst="blockArc">
              <a:avLst>
                <a:gd name="adj1" fmla="val 46670"/>
                <a:gd name="adj2" fmla="val 10761541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1 27"/>
            <p:cNvCxnSpPr/>
            <p:nvPr/>
          </p:nvCxnSpPr>
          <p:spPr>
            <a:xfrm>
              <a:off x="5016021" y="3429422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5016021" y="4147121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/>
            <p:nvPr/>
          </p:nvCxnSpPr>
          <p:spPr>
            <a:xfrm rot="5400000" flipH="1" flipV="1">
              <a:off x="3480449" y="3789040"/>
              <a:ext cx="7200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rot="5400000" flipH="1" flipV="1">
              <a:off x="4676393" y="3789040"/>
              <a:ext cx="7200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ttore 1 36"/>
            <p:cNvCxnSpPr/>
            <p:nvPr/>
          </p:nvCxnSpPr>
          <p:spPr>
            <a:xfrm flipV="1">
              <a:off x="3840490" y="3068960"/>
              <a:ext cx="37147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4647818" y="3065150"/>
              <a:ext cx="38671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ttore 1 46"/>
            <p:cNvCxnSpPr/>
            <p:nvPr/>
          </p:nvCxnSpPr>
          <p:spPr>
            <a:xfrm>
              <a:off x="3843969" y="3789040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ttore 1 35"/>
            <p:cNvCxnSpPr/>
            <p:nvPr/>
          </p:nvCxnSpPr>
          <p:spPr>
            <a:xfrm rot="10800000">
              <a:off x="4219911" y="4525672"/>
              <a:ext cx="4479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4667861" y="3789040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ttore 1 48"/>
            <p:cNvCxnSpPr>
              <a:stCxn id="55" idx="3"/>
            </p:cNvCxnSpPr>
            <p:nvPr/>
          </p:nvCxnSpPr>
          <p:spPr>
            <a:xfrm rot="5400000" flipH="1" flipV="1">
              <a:off x="3914953" y="5046474"/>
              <a:ext cx="1057684" cy="1608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/>
          </p:nvCxnSpPr>
          <p:spPr>
            <a:xfrm flipV="1">
              <a:off x="4663058" y="4145270"/>
              <a:ext cx="37147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ttore 1 45"/>
            <p:cNvCxnSpPr/>
            <p:nvPr/>
          </p:nvCxnSpPr>
          <p:spPr>
            <a:xfrm>
              <a:off x="3836298" y="4145270"/>
              <a:ext cx="38671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Connettore 1 53"/>
            <p:cNvCxnSpPr/>
            <p:nvPr/>
          </p:nvCxnSpPr>
          <p:spPr>
            <a:xfrm rot="10800000">
              <a:off x="4211961" y="3789040"/>
              <a:ext cx="4479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/>
          </p:nvCxnSpPr>
          <p:spPr>
            <a:xfrm rot="5400000" flipH="1" flipV="1">
              <a:off x="4251991" y="2865190"/>
              <a:ext cx="36004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/>
          </p:nvCxnSpPr>
          <p:spPr>
            <a:xfrm rot="10800000">
              <a:off x="4200085" y="3045210"/>
              <a:ext cx="4479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asellaDiTesto 57"/>
            <p:cNvSpPr txBox="1"/>
            <p:nvPr/>
          </p:nvSpPr>
          <p:spPr>
            <a:xfrm rot="18900000">
              <a:off x="3391850" y="362567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H</a:t>
              </a:r>
              <a:endParaRPr lang="it-IT" sz="1600" dirty="0"/>
            </a:p>
          </p:txBody>
        </p:sp>
        <p:sp>
          <p:nvSpPr>
            <p:cNvPr id="59" name="CasellaDiTesto 58"/>
            <p:cNvSpPr txBox="1"/>
            <p:nvPr/>
          </p:nvSpPr>
          <p:spPr>
            <a:xfrm rot="18900000">
              <a:off x="5189493" y="3613038"/>
              <a:ext cx="242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I</a:t>
              </a:r>
              <a:endParaRPr lang="it-IT" sz="1600" dirty="0"/>
            </a:p>
          </p:txBody>
        </p:sp>
        <p:sp>
          <p:nvSpPr>
            <p:cNvPr id="60" name="CasellaDiTesto 59"/>
            <p:cNvSpPr txBox="1"/>
            <p:nvPr/>
          </p:nvSpPr>
          <p:spPr>
            <a:xfrm rot="18900000">
              <a:off x="4297344" y="324112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L</a:t>
              </a:r>
              <a:endParaRPr lang="it-IT" sz="1600" dirty="0"/>
            </a:p>
          </p:txBody>
        </p:sp>
        <p:sp>
          <p:nvSpPr>
            <p:cNvPr id="61" name="CasellaDiTesto 60"/>
            <p:cNvSpPr txBox="1"/>
            <p:nvPr/>
          </p:nvSpPr>
          <p:spPr>
            <a:xfrm rot="18900000">
              <a:off x="4268490" y="3998403"/>
              <a:ext cx="356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M</a:t>
              </a:r>
              <a:endParaRPr lang="it-IT" sz="16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3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24" name="Ovale 23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Ovale 25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7" name="Connettore 1 26"/>
              <p:cNvCxnSpPr>
                <a:endCxn id="26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" name="Connettore 1 27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9" name="Connettore 1 28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0" name="Connettore 1 29"/>
              <p:cNvCxnSpPr>
                <a:endCxn id="26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1" name="Connettore 1 30"/>
              <p:cNvCxnSpPr>
                <a:endCxn id="26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2" name="Connettore 1 31"/>
              <p:cNvCxnSpPr>
                <a:endCxn id="26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33" name="Connettore 1 32"/>
              <p:cNvCxnSpPr>
                <a:endCxn id="26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34" name="Ovale 33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44" name="CasellaDiTesto 43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2986112" y="728315"/>
              <a:ext cx="1880716" cy="2199109"/>
            </a:xfrm>
            <a:prstGeom prst="blockArc">
              <a:avLst>
                <a:gd name="adj1" fmla="val 17074740"/>
                <a:gd name="adj2" fmla="val 2851126"/>
                <a:gd name="adj3" fmla="val 0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2" name="Arco a tutto sesto 21"/>
            <p:cNvSpPr/>
            <p:nvPr/>
          </p:nvSpPr>
          <p:spPr>
            <a:xfrm rot="5400000">
              <a:off x="3631131" y="561110"/>
              <a:ext cx="1600053" cy="3018532"/>
            </a:xfrm>
            <a:prstGeom prst="blockArc">
              <a:avLst>
                <a:gd name="adj1" fmla="val 17397578"/>
                <a:gd name="adj2" fmla="val 3772192"/>
                <a:gd name="adj3" fmla="val 0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5" name="Arco a tutto sesto 24"/>
            <p:cNvSpPr/>
            <p:nvPr/>
          </p:nvSpPr>
          <p:spPr>
            <a:xfrm rot="5400000">
              <a:off x="3057374" y="1744079"/>
              <a:ext cx="864095" cy="921571"/>
            </a:xfrm>
            <a:prstGeom prst="blockArc">
              <a:avLst>
                <a:gd name="adj1" fmla="val 15333470"/>
                <a:gd name="adj2" fmla="val 1283115"/>
                <a:gd name="adj3" fmla="val 0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40" name="CasellaDiTesto 39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45" name="CasellaDiTesto 44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46" name="CasellaDiTesto 45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47" name="CasellaDiTesto 46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48" name="CasellaDiTesto 47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49" name="CasellaDiTesto 48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50" name="CasellaDiTesto 49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7585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7585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CasellaDiTesto 27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29" name="CasellaDiTesto 28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30" name="CasellaDiTesto 29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31" name="CasellaDiTesto 30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32" name="CasellaDiTesto 31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33" name="CasellaDiTesto 32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  <p:sp>
        <p:nvSpPr>
          <p:cNvPr id="35" name="CasellaDiTesto 34"/>
          <p:cNvSpPr txBox="1"/>
          <p:nvPr/>
        </p:nvSpPr>
        <p:spPr>
          <a:xfrm rot="18900000">
            <a:off x="3391850" y="3625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</a:t>
            </a:r>
            <a:endParaRPr lang="it-IT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/>
          <p:cNvGrpSpPr/>
          <p:nvPr/>
        </p:nvGrpSpPr>
        <p:grpSpPr>
          <a:xfrm>
            <a:off x="1761820" y="386695"/>
            <a:ext cx="5316937" cy="5501241"/>
            <a:chOff x="1761820" y="386695"/>
            <a:chExt cx="5316937" cy="550124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7585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7585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Arco a tutto sesto 23"/>
            <p:cNvSpPr/>
            <p:nvPr/>
          </p:nvSpPr>
          <p:spPr>
            <a:xfrm rot="5400000">
              <a:off x="3749930" y="488684"/>
              <a:ext cx="2430053" cy="2226075"/>
            </a:xfrm>
            <a:prstGeom prst="blockArc">
              <a:avLst>
                <a:gd name="adj1" fmla="val 19428077"/>
                <a:gd name="adj2" fmla="val 3810893"/>
                <a:gd name="adj3" fmla="val 0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8" name="Arco a tutto sesto 57"/>
            <p:cNvSpPr/>
            <p:nvPr/>
          </p:nvSpPr>
          <p:spPr>
            <a:xfrm rot="5400000">
              <a:off x="2639398" y="350250"/>
              <a:ext cx="2212944" cy="3968100"/>
            </a:xfrm>
            <a:prstGeom prst="blockArc">
              <a:avLst>
                <a:gd name="adj1" fmla="val 16525230"/>
                <a:gd name="adj2" fmla="val 21138968"/>
                <a:gd name="adj3" fmla="val 150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8" name="Arco a tutto sesto 27"/>
            <p:cNvSpPr/>
            <p:nvPr/>
          </p:nvSpPr>
          <p:spPr>
            <a:xfrm rot="5400000">
              <a:off x="4962166" y="1602474"/>
              <a:ext cx="1008112" cy="959027"/>
            </a:xfrm>
            <a:prstGeom prst="blockArc">
              <a:avLst>
                <a:gd name="adj1" fmla="val 19896892"/>
                <a:gd name="adj2" fmla="val 5097743"/>
                <a:gd name="adj3" fmla="val 0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0" name="CasellaDiTesto 29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31" name="CasellaDiTesto 30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32" name="CasellaDiTesto 31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33" name="CasellaDiTesto 32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35" name="CasellaDiTesto 34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  <p:sp>
        <p:nvSpPr>
          <p:cNvPr id="37" name="CasellaDiTesto 36"/>
          <p:cNvSpPr txBox="1"/>
          <p:nvPr/>
        </p:nvSpPr>
        <p:spPr>
          <a:xfrm rot="18900000">
            <a:off x="3391850" y="3625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</a:t>
            </a:r>
            <a:endParaRPr lang="it-IT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7585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7585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Arco a tutto sesto 23"/>
            <p:cNvSpPr/>
            <p:nvPr/>
          </p:nvSpPr>
          <p:spPr>
            <a:xfrm rot="5400000">
              <a:off x="4441913" y="3644491"/>
              <a:ext cx="2566985" cy="263601"/>
            </a:xfrm>
            <a:prstGeom prst="blockArc">
              <a:avLst>
                <a:gd name="adj1" fmla="val 46670"/>
                <a:gd name="adj2" fmla="val 10761541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1 27"/>
            <p:cNvCxnSpPr/>
            <p:nvPr/>
          </p:nvCxnSpPr>
          <p:spPr>
            <a:xfrm>
              <a:off x="5012211" y="3429422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5012211" y="4147121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CasellaDiTesto 30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32" name="CasellaDiTesto 31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33" name="CasellaDiTesto 32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35" name="CasellaDiTesto 34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37" name="CasellaDiTesto 36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  <p:sp>
        <p:nvSpPr>
          <p:cNvPr id="38" name="CasellaDiTesto 37"/>
          <p:cNvSpPr txBox="1"/>
          <p:nvPr/>
        </p:nvSpPr>
        <p:spPr>
          <a:xfrm rot="18900000">
            <a:off x="3391850" y="3625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</a:t>
            </a:r>
            <a:endParaRPr lang="it-IT" sz="1600" dirty="0"/>
          </a:p>
        </p:txBody>
      </p:sp>
      <p:sp>
        <p:nvSpPr>
          <p:cNvPr id="39" name="CasellaDiTesto 38"/>
          <p:cNvSpPr txBox="1"/>
          <p:nvPr/>
        </p:nvSpPr>
        <p:spPr>
          <a:xfrm rot="18900000">
            <a:off x="5189493" y="361303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</a:t>
            </a:r>
            <a:endParaRPr lang="it-IT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7585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7585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Arco a tutto sesto 23"/>
            <p:cNvSpPr/>
            <p:nvPr/>
          </p:nvSpPr>
          <p:spPr>
            <a:xfrm rot="5400000">
              <a:off x="4441913" y="3644491"/>
              <a:ext cx="2566985" cy="263601"/>
            </a:xfrm>
            <a:prstGeom prst="blockArc">
              <a:avLst>
                <a:gd name="adj1" fmla="val 46670"/>
                <a:gd name="adj2" fmla="val 10761541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1 27"/>
            <p:cNvCxnSpPr/>
            <p:nvPr/>
          </p:nvCxnSpPr>
          <p:spPr>
            <a:xfrm>
              <a:off x="5012211" y="3429422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5012211" y="4147121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ttore 1 43"/>
            <p:cNvCxnSpPr/>
            <p:nvPr/>
          </p:nvCxnSpPr>
          <p:spPr>
            <a:xfrm rot="5400000" flipH="1" flipV="1">
              <a:off x="4211962" y="3212976"/>
              <a:ext cx="43204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 rot="10800000">
              <a:off x="3854301" y="4149080"/>
              <a:ext cx="115212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rot="10800000">
              <a:off x="3854301" y="3429000"/>
              <a:ext cx="115212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sellaDiTesto 30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32" name="CasellaDiTesto 31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33" name="CasellaDiTesto 32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37" name="CasellaDiTesto 36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38" name="CasellaDiTesto 37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  <p:sp>
        <p:nvSpPr>
          <p:cNvPr id="39" name="CasellaDiTesto 38"/>
          <p:cNvSpPr txBox="1"/>
          <p:nvPr/>
        </p:nvSpPr>
        <p:spPr>
          <a:xfrm rot="18900000">
            <a:off x="3391850" y="3625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</a:t>
            </a:r>
            <a:endParaRPr lang="it-IT" sz="1600" dirty="0"/>
          </a:p>
        </p:txBody>
      </p:sp>
      <p:sp>
        <p:nvSpPr>
          <p:cNvPr id="41" name="CasellaDiTesto 40"/>
          <p:cNvSpPr txBox="1"/>
          <p:nvPr/>
        </p:nvSpPr>
        <p:spPr>
          <a:xfrm rot="18900000">
            <a:off x="5189493" y="361303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</a:t>
            </a:r>
            <a:endParaRPr lang="it-IT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7585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7585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Arco a tutto sesto 23"/>
            <p:cNvSpPr/>
            <p:nvPr/>
          </p:nvSpPr>
          <p:spPr>
            <a:xfrm rot="5400000">
              <a:off x="4441913" y="3644491"/>
              <a:ext cx="2566985" cy="263601"/>
            </a:xfrm>
            <a:prstGeom prst="blockArc">
              <a:avLst>
                <a:gd name="adj1" fmla="val 46670"/>
                <a:gd name="adj2" fmla="val 10761541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1 27"/>
            <p:cNvCxnSpPr/>
            <p:nvPr/>
          </p:nvCxnSpPr>
          <p:spPr>
            <a:xfrm>
              <a:off x="5012211" y="3429422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5012211" y="4147121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ttore 1 43"/>
            <p:cNvCxnSpPr/>
            <p:nvPr/>
          </p:nvCxnSpPr>
          <p:spPr>
            <a:xfrm rot="5400000" flipH="1" flipV="1">
              <a:off x="4211962" y="4365104"/>
              <a:ext cx="43204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 rot="10800000">
              <a:off x="3854301" y="4149080"/>
              <a:ext cx="115212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rot="10800000">
              <a:off x="3854301" y="3429000"/>
              <a:ext cx="115212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CasellaDiTesto 48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51" name="CasellaDiTesto 50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52" name="CasellaDiTesto 51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53" name="CasellaDiTesto 52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54" name="CasellaDiTesto 53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56" name="CasellaDiTesto 55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57" name="CasellaDiTesto 56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  <p:sp>
        <p:nvSpPr>
          <p:cNvPr id="58" name="CasellaDiTesto 57"/>
          <p:cNvSpPr txBox="1"/>
          <p:nvPr/>
        </p:nvSpPr>
        <p:spPr>
          <a:xfrm rot="18900000">
            <a:off x="3391850" y="3625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</a:t>
            </a:r>
            <a:endParaRPr lang="it-IT" sz="1600" dirty="0"/>
          </a:p>
        </p:txBody>
      </p:sp>
      <p:sp>
        <p:nvSpPr>
          <p:cNvPr id="59" name="CasellaDiTesto 58"/>
          <p:cNvSpPr txBox="1"/>
          <p:nvPr/>
        </p:nvSpPr>
        <p:spPr>
          <a:xfrm rot="18900000">
            <a:off x="5189493" y="361303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7585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7585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Arco a tutto sesto 23"/>
            <p:cNvSpPr/>
            <p:nvPr/>
          </p:nvSpPr>
          <p:spPr>
            <a:xfrm rot="5400000">
              <a:off x="4441913" y="3644491"/>
              <a:ext cx="2566985" cy="263601"/>
            </a:xfrm>
            <a:prstGeom prst="blockArc">
              <a:avLst>
                <a:gd name="adj1" fmla="val 46670"/>
                <a:gd name="adj2" fmla="val 10761541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1 27"/>
            <p:cNvCxnSpPr/>
            <p:nvPr/>
          </p:nvCxnSpPr>
          <p:spPr>
            <a:xfrm>
              <a:off x="5012211" y="3429422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5012211" y="4147121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Arco a tutto sesto 29"/>
            <p:cNvSpPr/>
            <p:nvPr/>
          </p:nvSpPr>
          <p:spPr>
            <a:xfrm rot="4625487">
              <a:off x="2611048" y="2054624"/>
              <a:ext cx="2138799" cy="661784"/>
            </a:xfrm>
            <a:prstGeom prst="blockArc">
              <a:avLst>
                <a:gd name="adj1" fmla="val 14121444"/>
                <a:gd name="adj2" fmla="val 137644"/>
                <a:gd name="adj3" fmla="val 143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Arco a tutto sesto 30"/>
            <p:cNvSpPr/>
            <p:nvPr/>
          </p:nvSpPr>
          <p:spPr>
            <a:xfrm rot="6478673">
              <a:off x="2903379" y="1438169"/>
              <a:ext cx="2817757" cy="1296520"/>
            </a:xfrm>
            <a:prstGeom prst="blockArc">
              <a:avLst>
                <a:gd name="adj1" fmla="val 15254468"/>
                <a:gd name="adj2" fmla="val 21579855"/>
                <a:gd name="adj3" fmla="val 0"/>
              </a:avLst>
            </a:prstGeom>
            <a:ln w="38100" cap="sq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35" name="CasellaDiTesto 34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37" name="CasellaDiTesto 36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38" name="CasellaDiTesto 37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39" name="CasellaDiTesto 38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  <p:sp>
        <p:nvSpPr>
          <p:cNvPr id="41" name="CasellaDiTesto 40"/>
          <p:cNvSpPr txBox="1"/>
          <p:nvPr/>
        </p:nvSpPr>
        <p:spPr>
          <a:xfrm rot="18900000">
            <a:off x="3391850" y="3625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</a:t>
            </a:r>
            <a:endParaRPr lang="it-IT" sz="1600" dirty="0"/>
          </a:p>
        </p:txBody>
      </p:sp>
      <p:sp>
        <p:nvSpPr>
          <p:cNvPr id="43" name="CasellaDiTesto 42"/>
          <p:cNvSpPr txBox="1"/>
          <p:nvPr/>
        </p:nvSpPr>
        <p:spPr>
          <a:xfrm rot="18900000">
            <a:off x="5189493" y="361303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</a:t>
            </a:r>
            <a:endParaRPr lang="it-IT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o 35"/>
          <p:cNvGrpSpPr/>
          <p:nvPr/>
        </p:nvGrpSpPr>
        <p:grpSpPr>
          <a:xfrm>
            <a:off x="1795102" y="606085"/>
            <a:ext cx="5283655" cy="5281851"/>
            <a:chOff x="1795102" y="606085"/>
            <a:chExt cx="5283655" cy="5281851"/>
          </a:xfrm>
        </p:grpSpPr>
        <p:grpSp>
          <p:nvGrpSpPr>
            <p:cNvPr id="2" name="Gruppo 19"/>
            <p:cNvGrpSpPr/>
            <p:nvPr/>
          </p:nvGrpSpPr>
          <p:grpSpPr>
            <a:xfrm rot="18900000">
              <a:off x="1795102" y="606085"/>
              <a:ext cx="5283655" cy="5281851"/>
              <a:chOff x="2303369" y="404664"/>
              <a:chExt cx="5283655" cy="5281851"/>
            </a:xfrm>
          </p:grpSpPr>
          <p:sp>
            <p:nvSpPr>
              <p:cNvPr id="40" name="Ovale 39"/>
              <p:cNvSpPr/>
              <p:nvPr/>
            </p:nvSpPr>
            <p:spPr>
              <a:xfrm>
                <a:off x="3491880" y="404664"/>
                <a:ext cx="4095144" cy="409514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2303369" y="1150010"/>
                <a:ext cx="4536504" cy="4536504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2" name="Connettore 1 41"/>
              <p:cNvCxnSpPr>
                <a:endCxn id="25" idx="0"/>
              </p:cNvCxnSpPr>
              <p:nvPr/>
            </p:nvCxnSpPr>
            <p:spPr>
              <a:xfrm rot="16200000" flipV="1">
                <a:off x="3432316" y="2289316"/>
                <a:ext cx="2278991" cy="38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5" name="Connettore 1 44"/>
              <p:cNvCxnSpPr/>
              <p:nvPr/>
            </p:nvCxnSpPr>
            <p:spPr>
              <a:xfrm rot="5400000" flipH="1" flipV="1">
                <a:off x="4114421" y="1885009"/>
                <a:ext cx="2001574" cy="1086416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8" name="Connettore 1 47"/>
              <p:cNvCxnSpPr/>
              <p:nvPr/>
            </p:nvCxnSpPr>
            <p:spPr>
              <a:xfrm flipV="1">
                <a:off x="4590552" y="2378044"/>
                <a:ext cx="1994335" cy="1085191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50" name="Connettore 1 49"/>
              <p:cNvCxnSpPr>
                <a:endCxn id="25" idx="6"/>
              </p:cNvCxnSpPr>
              <p:nvPr/>
            </p:nvCxnSpPr>
            <p:spPr>
              <a:xfrm flipV="1">
                <a:off x="4572000" y="3418262"/>
                <a:ext cx="2267873" cy="10740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2" name="Connettore 1 61"/>
              <p:cNvCxnSpPr>
                <a:endCxn id="25" idx="2"/>
              </p:cNvCxnSpPr>
              <p:nvPr/>
            </p:nvCxnSpPr>
            <p:spPr>
              <a:xfrm rot="10800000">
                <a:off x="2303370" y="3418262"/>
                <a:ext cx="2268631" cy="10738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4" name="Connettore 1 63"/>
              <p:cNvCxnSpPr>
                <a:endCxn id="25" idx="3"/>
              </p:cNvCxnSpPr>
              <p:nvPr/>
            </p:nvCxnSpPr>
            <p:spPr>
              <a:xfrm rot="10800000" flipV="1">
                <a:off x="2967726" y="3428999"/>
                <a:ext cx="1604275" cy="159315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66" name="Connettore 1 65"/>
              <p:cNvCxnSpPr>
                <a:endCxn id="25" idx="4"/>
              </p:cNvCxnSpPr>
              <p:nvPr/>
            </p:nvCxnSpPr>
            <p:spPr>
              <a:xfrm rot="5400000">
                <a:off x="3443055" y="4557569"/>
                <a:ext cx="2257512" cy="379"/>
              </a:xfrm>
              <a:prstGeom prst="lin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55" name="Ovale 54"/>
              <p:cNvSpPr/>
              <p:nvPr/>
            </p:nvSpPr>
            <p:spPr>
              <a:xfrm>
                <a:off x="2763896" y="1616925"/>
                <a:ext cx="3608304" cy="360830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sz="2400" dirty="0"/>
              </a:p>
            </p:txBody>
          </p:sp>
          <p:sp>
            <p:nvSpPr>
              <p:cNvPr id="103" name="CasellaDiTesto 102"/>
              <p:cNvSpPr txBox="1"/>
              <p:nvPr/>
            </p:nvSpPr>
            <p:spPr>
              <a:xfrm>
                <a:off x="6308726" y="1290246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 smtClean="0"/>
                  <a:t>F6</a:t>
                </a:r>
                <a:endParaRPr lang="it-IT" sz="1600" dirty="0"/>
              </a:p>
            </p:txBody>
          </p:sp>
        </p:grpSp>
        <p:sp>
          <p:nvSpPr>
            <p:cNvPr id="21" name="Arco a tutto sesto 20"/>
            <p:cNvSpPr/>
            <p:nvPr/>
          </p:nvSpPr>
          <p:spPr>
            <a:xfrm rot="5400000">
              <a:off x="1866069" y="3644864"/>
              <a:ext cx="2566985" cy="263601"/>
            </a:xfrm>
            <a:prstGeom prst="blockArc">
              <a:avLst>
                <a:gd name="adj1" fmla="val 10806398"/>
                <a:gd name="adj2" fmla="val 6620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3283476" y="342900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3283476" y="4149080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Arco a tutto sesto 23"/>
            <p:cNvSpPr/>
            <p:nvPr/>
          </p:nvSpPr>
          <p:spPr>
            <a:xfrm rot="5400000">
              <a:off x="4441913" y="3644491"/>
              <a:ext cx="2566985" cy="263601"/>
            </a:xfrm>
            <a:prstGeom prst="blockArc">
              <a:avLst>
                <a:gd name="adj1" fmla="val 46670"/>
                <a:gd name="adj2" fmla="val 10761541"/>
                <a:gd name="adj3" fmla="val 0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1 27"/>
            <p:cNvCxnSpPr/>
            <p:nvPr/>
          </p:nvCxnSpPr>
          <p:spPr>
            <a:xfrm>
              <a:off x="5016021" y="3429422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5016021" y="4147121"/>
              <a:ext cx="57606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/>
            <p:nvPr/>
          </p:nvCxnSpPr>
          <p:spPr>
            <a:xfrm rot="5400000" flipH="1" flipV="1">
              <a:off x="3480449" y="3789040"/>
              <a:ext cx="7200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ttore 1 34"/>
            <p:cNvCxnSpPr/>
            <p:nvPr/>
          </p:nvCxnSpPr>
          <p:spPr>
            <a:xfrm rot="5400000" flipH="1" flipV="1">
              <a:off x="4676393" y="3789040"/>
              <a:ext cx="72008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ttore 1 36"/>
            <p:cNvCxnSpPr/>
            <p:nvPr/>
          </p:nvCxnSpPr>
          <p:spPr>
            <a:xfrm flipV="1">
              <a:off x="3840490" y="3068960"/>
              <a:ext cx="37147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Connettore 1 38"/>
            <p:cNvCxnSpPr/>
            <p:nvPr/>
          </p:nvCxnSpPr>
          <p:spPr>
            <a:xfrm flipV="1">
              <a:off x="4663058" y="4145270"/>
              <a:ext cx="37147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ttore 1 40"/>
            <p:cNvCxnSpPr/>
            <p:nvPr/>
          </p:nvCxnSpPr>
          <p:spPr>
            <a:xfrm>
              <a:off x="4647818" y="3065150"/>
              <a:ext cx="38671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Connettore 1 45"/>
            <p:cNvCxnSpPr/>
            <p:nvPr/>
          </p:nvCxnSpPr>
          <p:spPr>
            <a:xfrm>
              <a:off x="3836298" y="4145270"/>
              <a:ext cx="386710" cy="363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ttore 1 46"/>
            <p:cNvCxnSpPr/>
            <p:nvPr/>
          </p:nvCxnSpPr>
          <p:spPr>
            <a:xfrm>
              <a:off x="3843969" y="3789040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ttore 1 50"/>
            <p:cNvCxnSpPr/>
            <p:nvPr/>
          </p:nvCxnSpPr>
          <p:spPr>
            <a:xfrm>
              <a:off x="4667861" y="3789040"/>
              <a:ext cx="36004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CasellaDiTesto 37"/>
          <p:cNvSpPr txBox="1"/>
          <p:nvPr/>
        </p:nvSpPr>
        <p:spPr>
          <a:xfrm rot="18900000">
            <a:off x="3266783" y="188084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B</a:t>
            </a:r>
            <a:endParaRPr lang="it-IT" sz="1600" dirty="0"/>
          </a:p>
        </p:txBody>
      </p:sp>
      <p:sp>
        <p:nvSpPr>
          <p:cNvPr id="43" name="CasellaDiTesto 42"/>
          <p:cNvSpPr txBox="1"/>
          <p:nvPr/>
        </p:nvSpPr>
        <p:spPr>
          <a:xfrm rot="18900000">
            <a:off x="4325123" y="165250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C</a:t>
            </a:r>
            <a:endParaRPr lang="it-IT" sz="1600" dirty="0"/>
          </a:p>
        </p:txBody>
      </p:sp>
      <p:sp>
        <p:nvSpPr>
          <p:cNvPr id="44" name="CasellaDiTesto 43"/>
          <p:cNvSpPr txBox="1"/>
          <p:nvPr/>
        </p:nvSpPr>
        <p:spPr>
          <a:xfrm rot="18900000">
            <a:off x="5337215" y="193425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</a:t>
            </a:r>
            <a:endParaRPr lang="it-IT" sz="1600" dirty="0"/>
          </a:p>
        </p:txBody>
      </p:sp>
      <p:sp>
        <p:nvSpPr>
          <p:cNvPr id="49" name="CasellaDiTesto 48"/>
          <p:cNvSpPr txBox="1"/>
          <p:nvPr/>
        </p:nvSpPr>
        <p:spPr>
          <a:xfrm rot="18900000">
            <a:off x="5993789" y="3816498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E</a:t>
            </a:r>
            <a:endParaRPr lang="it-IT" sz="1600" dirty="0"/>
          </a:p>
        </p:txBody>
      </p:sp>
      <p:sp>
        <p:nvSpPr>
          <p:cNvPr id="52" name="CasellaDiTesto 51"/>
          <p:cNvSpPr txBox="1"/>
          <p:nvPr/>
        </p:nvSpPr>
        <p:spPr>
          <a:xfrm rot="18900000">
            <a:off x="2559771" y="364119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A</a:t>
            </a:r>
            <a:endParaRPr lang="it-IT" sz="1600" dirty="0"/>
          </a:p>
        </p:txBody>
      </p:sp>
      <p:sp>
        <p:nvSpPr>
          <p:cNvPr id="53" name="CasellaDiTesto 52"/>
          <p:cNvSpPr txBox="1"/>
          <p:nvPr/>
        </p:nvSpPr>
        <p:spPr>
          <a:xfrm rot="18900000">
            <a:off x="3521323" y="5330921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G</a:t>
            </a:r>
            <a:endParaRPr lang="it-IT" sz="1600" dirty="0"/>
          </a:p>
        </p:txBody>
      </p:sp>
      <p:sp>
        <p:nvSpPr>
          <p:cNvPr id="54" name="CasellaDiTesto 53"/>
          <p:cNvSpPr txBox="1"/>
          <p:nvPr/>
        </p:nvSpPr>
        <p:spPr>
          <a:xfrm rot="18900000">
            <a:off x="5036886" y="537897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F</a:t>
            </a:r>
            <a:endParaRPr lang="it-IT" sz="1600" dirty="0"/>
          </a:p>
        </p:txBody>
      </p:sp>
      <p:sp>
        <p:nvSpPr>
          <p:cNvPr id="56" name="CasellaDiTesto 55"/>
          <p:cNvSpPr txBox="1"/>
          <p:nvPr/>
        </p:nvSpPr>
        <p:spPr>
          <a:xfrm rot="18900000">
            <a:off x="3391850" y="36256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H</a:t>
            </a:r>
            <a:endParaRPr lang="it-IT" sz="1600" dirty="0"/>
          </a:p>
        </p:txBody>
      </p:sp>
      <p:sp>
        <p:nvSpPr>
          <p:cNvPr id="57" name="CasellaDiTesto 56"/>
          <p:cNvSpPr txBox="1"/>
          <p:nvPr/>
        </p:nvSpPr>
        <p:spPr>
          <a:xfrm rot="18900000">
            <a:off x="5189493" y="361303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I</a:t>
            </a:r>
            <a:endParaRPr lang="it-IT" sz="1600" dirty="0"/>
          </a:p>
        </p:txBody>
      </p:sp>
      <p:sp>
        <p:nvSpPr>
          <p:cNvPr id="58" name="CasellaDiTesto 57"/>
          <p:cNvSpPr txBox="1"/>
          <p:nvPr/>
        </p:nvSpPr>
        <p:spPr>
          <a:xfrm rot="18900000">
            <a:off x="4297344" y="324112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L</a:t>
            </a:r>
            <a:endParaRPr lang="it-IT" sz="1600" dirty="0"/>
          </a:p>
        </p:txBody>
      </p:sp>
      <p:sp>
        <p:nvSpPr>
          <p:cNvPr id="59" name="CasellaDiTesto 58"/>
          <p:cNvSpPr txBox="1"/>
          <p:nvPr/>
        </p:nvSpPr>
        <p:spPr>
          <a:xfrm rot="18900000">
            <a:off x="4268490" y="399840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M</a:t>
            </a:r>
            <a:endParaRPr lang="it-IT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98</Words>
  <Application>Microsoft Office PowerPoint</Application>
  <PresentationFormat>Presentazione su schermo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Struttura predefinita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Lavoro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Mario Stafanutti</dc:creator>
  <cp:lastModifiedBy>Mario</cp:lastModifiedBy>
  <cp:revision>72</cp:revision>
  <dcterms:created xsi:type="dcterms:W3CDTF">2007-01-31T16:45:46Z</dcterms:created>
  <dcterms:modified xsi:type="dcterms:W3CDTF">2010-11-02T22:50:09Z</dcterms:modified>
</cp:coreProperties>
</file>