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02/08/2010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rio\Programming\4ct\docs\new-york-city-skylin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098" y="646088"/>
            <a:ext cx="5746038" cy="2592288"/>
          </a:xfrm>
          <a:prstGeom prst="rect">
            <a:avLst/>
          </a:prstGeom>
          <a:noFill/>
        </p:spPr>
      </p:pic>
      <p:pic>
        <p:nvPicPr>
          <p:cNvPr id="1027" name="Picture 3" descr="D:\Mario\Programming\4ct\docs\rectangular-map-example-2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22" y="3238376"/>
            <a:ext cx="7103753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Mario</dc:creator>
  <cp:lastModifiedBy>Mario</cp:lastModifiedBy>
  <cp:revision>1</cp:revision>
  <dcterms:created xsi:type="dcterms:W3CDTF">2010-08-02T14:22:22Z</dcterms:created>
  <dcterms:modified xsi:type="dcterms:W3CDTF">2010-08-02T14:25:56Z</dcterms:modified>
</cp:coreProperties>
</file>