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348" y="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9DEC-3C00-4B35-90A1-E91B9A18F7A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7BBB-D56B-473A-A5B1-BA9FF192F3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9" y="116632"/>
            <a:ext cx="2108060" cy="12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87" y="1434655"/>
            <a:ext cx="2104857" cy="12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62" y="2753753"/>
            <a:ext cx="2107282" cy="12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80" y="116632"/>
            <a:ext cx="2085923" cy="12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2" y="1425735"/>
            <a:ext cx="2104857" cy="126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2" y="2734046"/>
            <a:ext cx="2107282" cy="125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80" y="2776183"/>
            <a:ext cx="2135150" cy="12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19" y="1420007"/>
            <a:ext cx="2108060" cy="126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2104857" cy="126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12642"/>
            <a:ext cx="2104857" cy="127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00108"/>
            <a:ext cx="2058764" cy="12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6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10</cp:revision>
  <dcterms:created xsi:type="dcterms:W3CDTF">2014-08-19T09:23:04Z</dcterms:created>
  <dcterms:modified xsi:type="dcterms:W3CDTF">2014-08-19T21:02:13Z</dcterms:modified>
</cp:coreProperties>
</file>