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0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24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5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85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2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7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7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1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18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CB9A-4A82-4DBE-8CC4-6F5EEC924F45}" type="datetimeFigureOut">
              <a:rPr lang="it-IT" smtClean="0"/>
              <a:t>23/02/2016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36B4-19DF-4439-82A1-D73FE29A18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1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203112" y="2816455"/>
            <a:ext cx="1839277" cy="1177806"/>
            <a:chOff x="1611058" y="1120386"/>
            <a:chExt cx="5367969" cy="3298758"/>
          </a:xfrm>
        </p:grpSpPr>
        <p:sp>
          <p:nvSpPr>
            <p:cNvPr id="4" name="Figura a mano libera 3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igura a mano libera 4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5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6"/>
            <p:cNvSpPr/>
            <p:nvPr/>
          </p:nvSpPr>
          <p:spPr>
            <a:xfrm>
              <a:off x="5421379" y="1146048"/>
              <a:ext cx="687998" cy="1408176"/>
            </a:xfrm>
            <a:custGeom>
              <a:avLst/>
              <a:gdLst>
                <a:gd name="connsiteX0" fmla="*/ 52829 w 687998"/>
                <a:gd name="connsiteY0" fmla="*/ 1408176 h 1408176"/>
                <a:gd name="connsiteX1" fmla="*/ 58925 w 687998"/>
                <a:gd name="connsiteY1" fmla="*/ 920496 h 1408176"/>
                <a:gd name="connsiteX2" fmla="*/ 650237 w 687998"/>
                <a:gd name="connsiteY2" fmla="*/ 652272 h 1408176"/>
                <a:gd name="connsiteX3" fmla="*/ 595373 w 687998"/>
                <a:gd name="connsiteY3" fmla="*/ 225552 h 1408176"/>
                <a:gd name="connsiteX4" fmla="*/ 327149 w 687998"/>
                <a:gd name="connsiteY4" fmla="*/ 0 h 140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998" h="1408176">
                  <a:moveTo>
                    <a:pt x="52829" y="1408176"/>
                  </a:moveTo>
                  <a:cubicBezTo>
                    <a:pt x="6093" y="1227328"/>
                    <a:pt x="-40643" y="1046480"/>
                    <a:pt x="58925" y="920496"/>
                  </a:cubicBezTo>
                  <a:cubicBezTo>
                    <a:pt x="158493" y="794512"/>
                    <a:pt x="560829" y="768096"/>
                    <a:pt x="650237" y="652272"/>
                  </a:cubicBezTo>
                  <a:cubicBezTo>
                    <a:pt x="739645" y="536448"/>
                    <a:pt x="649221" y="334264"/>
                    <a:pt x="595373" y="225552"/>
                  </a:cubicBezTo>
                  <a:cubicBezTo>
                    <a:pt x="541525" y="116840"/>
                    <a:pt x="434337" y="58420"/>
                    <a:pt x="327149" y="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Figura a mano libera 7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1627632" y="2573829"/>
              <a:ext cx="1115568" cy="821643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198629" y="2816455"/>
            <a:ext cx="1839277" cy="1177806"/>
            <a:chOff x="1611058" y="1120386"/>
            <a:chExt cx="5367969" cy="3298758"/>
          </a:xfrm>
        </p:grpSpPr>
        <p:sp>
          <p:nvSpPr>
            <p:cNvPr id="19" name="Figura a mano libera 18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igura a mano libera 19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Figura a mano libera 20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22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Figura a mano libera 23"/>
            <p:cNvSpPr/>
            <p:nvPr/>
          </p:nvSpPr>
          <p:spPr>
            <a:xfrm>
              <a:off x="1627632" y="2573829"/>
              <a:ext cx="1115568" cy="821643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4194655" y="2812076"/>
            <a:ext cx="1839277" cy="1177806"/>
            <a:chOff x="1611058" y="1120386"/>
            <a:chExt cx="5367969" cy="3298758"/>
          </a:xfrm>
        </p:grpSpPr>
        <p:sp>
          <p:nvSpPr>
            <p:cNvPr id="26" name="Figura a mano libera 25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26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27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6190172" y="2812076"/>
            <a:ext cx="1839277" cy="1177806"/>
            <a:chOff x="1611058" y="1120386"/>
            <a:chExt cx="5367969" cy="3298758"/>
          </a:xfrm>
        </p:grpSpPr>
        <p:sp>
          <p:nvSpPr>
            <p:cNvPr id="32" name="Figura a mano libera 31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igura a mano libera 32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Figura a mano libera 34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8185689" y="2812076"/>
            <a:ext cx="1839277" cy="1177806"/>
            <a:chOff x="1611058" y="1120386"/>
            <a:chExt cx="5367969" cy="3298758"/>
          </a:xfrm>
        </p:grpSpPr>
        <p:sp>
          <p:nvSpPr>
            <p:cNvPr id="37" name="Figura a mano libera 36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Figura a mano libera 37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10181206" y="2812076"/>
            <a:ext cx="1839277" cy="1177806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67969" h="3298758">
                <a:moveTo>
                  <a:pt x="157357" y="2105893"/>
                </a:moveTo>
                <a:cubicBezTo>
                  <a:pt x="38744" y="1678166"/>
                  <a:pt x="-79869" y="1250440"/>
                  <a:pt x="71093" y="958580"/>
                </a:cubicBezTo>
                <a:cubicBezTo>
                  <a:pt x="222055" y="666720"/>
                  <a:pt x="697946" y="407927"/>
                  <a:pt x="1063131" y="354731"/>
                </a:cubicBezTo>
                <a:cubicBezTo>
                  <a:pt x="1428316" y="301535"/>
                  <a:pt x="1874013" y="672471"/>
                  <a:pt x="2262202" y="639403"/>
                </a:cubicBezTo>
                <a:cubicBezTo>
                  <a:pt x="2650391" y="606335"/>
                  <a:pt x="2973882" y="255527"/>
                  <a:pt x="3392263" y="156323"/>
                </a:cubicBezTo>
                <a:cubicBezTo>
                  <a:pt x="3810644" y="57119"/>
                  <a:pt x="4443248" y="-67963"/>
                  <a:pt x="4772489" y="44180"/>
                </a:cubicBezTo>
                <a:cubicBezTo>
                  <a:pt x="5101730" y="156323"/>
                  <a:pt x="5360523" y="377735"/>
                  <a:pt x="5367712" y="829184"/>
                </a:cubicBezTo>
                <a:cubicBezTo>
                  <a:pt x="5374901" y="1280633"/>
                  <a:pt x="5232564" y="2343119"/>
                  <a:pt x="4815621" y="2752874"/>
                </a:cubicBezTo>
                <a:cubicBezTo>
                  <a:pt x="4398678" y="3162629"/>
                  <a:pt x="3548976" y="3235954"/>
                  <a:pt x="2866051" y="3287712"/>
                </a:cubicBezTo>
                <a:cubicBezTo>
                  <a:pt x="2183127" y="3339471"/>
                  <a:pt x="1155145" y="3200010"/>
                  <a:pt x="718074" y="3063425"/>
                </a:cubicBezTo>
                <a:cubicBezTo>
                  <a:pt x="281003" y="2926840"/>
                  <a:pt x="327011" y="2826199"/>
                  <a:pt x="243622" y="2468203"/>
                </a:cubicBezTo>
                <a:lnTo>
                  <a:pt x="157357" y="210589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5178481" y="99391"/>
            <a:ext cx="1463860" cy="937402"/>
            <a:chOff x="1611058" y="1120386"/>
            <a:chExt cx="5367969" cy="3298758"/>
          </a:xfrm>
        </p:grpSpPr>
        <p:sp>
          <p:nvSpPr>
            <p:cNvPr id="4" name="Figura a mano libera 3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igura a mano libera 4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5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6"/>
            <p:cNvSpPr/>
            <p:nvPr/>
          </p:nvSpPr>
          <p:spPr>
            <a:xfrm>
              <a:off x="5421379" y="1146048"/>
              <a:ext cx="687998" cy="1408176"/>
            </a:xfrm>
            <a:custGeom>
              <a:avLst/>
              <a:gdLst>
                <a:gd name="connsiteX0" fmla="*/ 52829 w 687998"/>
                <a:gd name="connsiteY0" fmla="*/ 1408176 h 1408176"/>
                <a:gd name="connsiteX1" fmla="*/ 58925 w 687998"/>
                <a:gd name="connsiteY1" fmla="*/ 920496 h 1408176"/>
                <a:gd name="connsiteX2" fmla="*/ 650237 w 687998"/>
                <a:gd name="connsiteY2" fmla="*/ 652272 h 1408176"/>
                <a:gd name="connsiteX3" fmla="*/ 595373 w 687998"/>
                <a:gd name="connsiteY3" fmla="*/ 225552 h 1408176"/>
                <a:gd name="connsiteX4" fmla="*/ 327149 w 687998"/>
                <a:gd name="connsiteY4" fmla="*/ 0 h 140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998" h="1408176">
                  <a:moveTo>
                    <a:pt x="52829" y="1408176"/>
                  </a:moveTo>
                  <a:cubicBezTo>
                    <a:pt x="6093" y="1227328"/>
                    <a:pt x="-40643" y="1046480"/>
                    <a:pt x="58925" y="920496"/>
                  </a:cubicBezTo>
                  <a:cubicBezTo>
                    <a:pt x="158493" y="794512"/>
                    <a:pt x="560829" y="768096"/>
                    <a:pt x="650237" y="652272"/>
                  </a:cubicBezTo>
                  <a:cubicBezTo>
                    <a:pt x="739645" y="536448"/>
                    <a:pt x="649221" y="334264"/>
                    <a:pt x="595373" y="225552"/>
                  </a:cubicBezTo>
                  <a:cubicBezTo>
                    <a:pt x="541525" y="116840"/>
                    <a:pt x="434337" y="58420"/>
                    <a:pt x="327149" y="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Figura a mano libera 7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1627632" y="2573829"/>
              <a:ext cx="1115568" cy="821643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5178481" y="1174209"/>
            <a:ext cx="1463860" cy="937402"/>
            <a:chOff x="1611058" y="1120386"/>
            <a:chExt cx="5367969" cy="3298758"/>
          </a:xfrm>
        </p:grpSpPr>
        <p:sp>
          <p:nvSpPr>
            <p:cNvPr id="19" name="Figura a mano libera 18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igura a mano libera 19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Figura a mano libera 20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22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Figura a mano libera 23"/>
            <p:cNvSpPr/>
            <p:nvPr/>
          </p:nvSpPr>
          <p:spPr>
            <a:xfrm>
              <a:off x="1627632" y="2573829"/>
              <a:ext cx="1115568" cy="821643"/>
            </a:xfrm>
            <a:custGeom>
              <a:avLst/>
              <a:gdLst>
                <a:gd name="connsiteX0" fmla="*/ 1115568 w 1115568"/>
                <a:gd name="connsiteY0" fmla="*/ 821643 h 821643"/>
                <a:gd name="connsiteX1" fmla="*/ 694944 w 1115568"/>
                <a:gd name="connsiteY1" fmla="*/ 547323 h 821643"/>
                <a:gd name="connsiteX2" fmla="*/ 597408 w 1115568"/>
                <a:gd name="connsiteY2" fmla="*/ 41355 h 821643"/>
                <a:gd name="connsiteX3" fmla="*/ 0 w 1115568"/>
                <a:gd name="connsiteY3" fmla="*/ 65739 h 82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5568" h="821643">
                  <a:moveTo>
                    <a:pt x="1115568" y="821643"/>
                  </a:moveTo>
                  <a:cubicBezTo>
                    <a:pt x="948436" y="749507"/>
                    <a:pt x="781304" y="677371"/>
                    <a:pt x="694944" y="547323"/>
                  </a:cubicBezTo>
                  <a:cubicBezTo>
                    <a:pt x="608584" y="417275"/>
                    <a:pt x="713232" y="121619"/>
                    <a:pt x="597408" y="41355"/>
                  </a:cubicBezTo>
                  <a:cubicBezTo>
                    <a:pt x="481584" y="-38909"/>
                    <a:pt x="240792" y="13415"/>
                    <a:pt x="0" y="6573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178481" y="2249027"/>
            <a:ext cx="1463860" cy="937402"/>
            <a:chOff x="1611058" y="1120386"/>
            <a:chExt cx="5367969" cy="3298758"/>
          </a:xfrm>
        </p:grpSpPr>
        <p:sp>
          <p:nvSpPr>
            <p:cNvPr id="26" name="Figura a mano libera 25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26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27"/>
            <p:cNvSpPr/>
            <p:nvPr/>
          </p:nvSpPr>
          <p:spPr>
            <a:xfrm>
              <a:off x="4553712" y="2529044"/>
              <a:ext cx="2340864" cy="738412"/>
            </a:xfrm>
            <a:custGeom>
              <a:avLst/>
              <a:gdLst>
                <a:gd name="connsiteX0" fmla="*/ 0 w 2340864"/>
                <a:gd name="connsiteY0" fmla="*/ 738412 h 738412"/>
                <a:gd name="connsiteX1" fmla="*/ 249936 w 2340864"/>
                <a:gd name="connsiteY1" fmla="*/ 348268 h 738412"/>
                <a:gd name="connsiteX2" fmla="*/ 719328 w 2340864"/>
                <a:gd name="connsiteY2" fmla="*/ 796 h 738412"/>
                <a:gd name="connsiteX3" fmla="*/ 1554480 w 2340864"/>
                <a:gd name="connsiteY3" fmla="*/ 250732 h 738412"/>
                <a:gd name="connsiteX4" fmla="*/ 2023872 w 2340864"/>
                <a:gd name="connsiteY4" fmla="*/ 171484 h 738412"/>
                <a:gd name="connsiteX5" fmla="*/ 2340864 w 2340864"/>
                <a:gd name="connsiteY5" fmla="*/ 244636 h 7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0864" h="738412">
                  <a:moveTo>
                    <a:pt x="0" y="738412"/>
                  </a:moveTo>
                  <a:cubicBezTo>
                    <a:pt x="65024" y="604808"/>
                    <a:pt x="130048" y="471204"/>
                    <a:pt x="249936" y="348268"/>
                  </a:cubicBezTo>
                  <a:cubicBezTo>
                    <a:pt x="369824" y="225332"/>
                    <a:pt x="501904" y="17052"/>
                    <a:pt x="719328" y="796"/>
                  </a:cubicBezTo>
                  <a:cubicBezTo>
                    <a:pt x="936752" y="-15460"/>
                    <a:pt x="1337056" y="222284"/>
                    <a:pt x="1554480" y="250732"/>
                  </a:cubicBezTo>
                  <a:cubicBezTo>
                    <a:pt x="1771904" y="279180"/>
                    <a:pt x="1892808" y="172500"/>
                    <a:pt x="2023872" y="171484"/>
                  </a:cubicBezTo>
                  <a:cubicBezTo>
                    <a:pt x="2154936" y="170468"/>
                    <a:pt x="2247900" y="207552"/>
                    <a:pt x="2340864" y="244636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5178481" y="3323845"/>
            <a:ext cx="1463860" cy="937402"/>
            <a:chOff x="1611058" y="1120386"/>
            <a:chExt cx="5367969" cy="3298758"/>
          </a:xfrm>
        </p:grpSpPr>
        <p:sp>
          <p:nvSpPr>
            <p:cNvPr id="32" name="Figura a mano libera 31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igura a mano libera 32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Figura a mano libera 34"/>
            <p:cNvSpPr/>
            <p:nvPr/>
          </p:nvSpPr>
          <p:spPr>
            <a:xfrm>
              <a:off x="2481072" y="3035808"/>
              <a:ext cx="896112" cy="1188720"/>
            </a:xfrm>
            <a:custGeom>
              <a:avLst/>
              <a:gdLst>
                <a:gd name="connsiteX0" fmla="*/ 896112 w 896112"/>
                <a:gd name="connsiteY0" fmla="*/ 0 h 1188720"/>
                <a:gd name="connsiteX1" fmla="*/ 164592 w 896112"/>
                <a:gd name="connsiteY1" fmla="*/ 481584 h 1188720"/>
                <a:gd name="connsiteX2" fmla="*/ 0 w 896112"/>
                <a:gd name="connsiteY2" fmla="*/ 118872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112" h="1188720">
                  <a:moveTo>
                    <a:pt x="896112" y="0"/>
                  </a:moveTo>
                  <a:cubicBezTo>
                    <a:pt x="605028" y="141732"/>
                    <a:pt x="313944" y="283464"/>
                    <a:pt x="164592" y="481584"/>
                  </a:cubicBezTo>
                  <a:cubicBezTo>
                    <a:pt x="15240" y="679704"/>
                    <a:pt x="7620" y="934212"/>
                    <a:pt x="0" y="1188720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5178481" y="4398663"/>
            <a:ext cx="1463860" cy="937402"/>
            <a:chOff x="1611058" y="1120386"/>
            <a:chExt cx="5367969" cy="3298758"/>
          </a:xfrm>
        </p:grpSpPr>
        <p:sp>
          <p:nvSpPr>
            <p:cNvPr id="37" name="Figura a mano libera 36"/>
            <p:cNvSpPr/>
            <p:nvPr/>
          </p:nvSpPr>
          <p:spPr>
            <a:xfrm>
              <a:off x="1611058" y="1120386"/>
              <a:ext cx="5367969" cy="3298758"/>
            </a:xfrm>
            <a:custGeom>
              <a:avLst/>
              <a:gdLst>
                <a:gd name="connsiteX0" fmla="*/ 157357 w 5367969"/>
                <a:gd name="connsiteY0" fmla="*/ 2105893 h 3301416"/>
                <a:gd name="connsiteX1" fmla="*/ 71093 w 5367969"/>
                <a:gd name="connsiteY1" fmla="*/ 958580 h 3301416"/>
                <a:gd name="connsiteX2" fmla="*/ 1063131 w 5367969"/>
                <a:gd name="connsiteY2" fmla="*/ 354731 h 3301416"/>
                <a:gd name="connsiteX3" fmla="*/ 2262202 w 5367969"/>
                <a:gd name="connsiteY3" fmla="*/ 639403 h 3301416"/>
                <a:gd name="connsiteX4" fmla="*/ 3392263 w 5367969"/>
                <a:gd name="connsiteY4" fmla="*/ 156323 h 3301416"/>
                <a:gd name="connsiteX5" fmla="*/ 4772489 w 5367969"/>
                <a:gd name="connsiteY5" fmla="*/ 44180 h 3301416"/>
                <a:gd name="connsiteX6" fmla="*/ 5367712 w 5367969"/>
                <a:gd name="connsiteY6" fmla="*/ 829184 h 3301416"/>
                <a:gd name="connsiteX7" fmla="*/ 4815621 w 5367969"/>
                <a:gd name="connsiteY7" fmla="*/ 2752874 h 3301416"/>
                <a:gd name="connsiteX8" fmla="*/ 2866051 w 5367969"/>
                <a:gd name="connsiteY8" fmla="*/ 3287712 h 3301416"/>
                <a:gd name="connsiteX9" fmla="*/ 718074 w 5367969"/>
                <a:gd name="connsiteY9" fmla="*/ 3063425 h 3301416"/>
                <a:gd name="connsiteX10" fmla="*/ 131478 w 5367969"/>
                <a:gd name="connsiteY10" fmla="*/ 2226663 h 3301416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302898"/>
                <a:gd name="connsiteX1" fmla="*/ 71093 w 5367969"/>
                <a:gd name="connsiteY1" fmla="*/ 958580 h 3302898"/>
                <a:gd name="connsiteX2" fmla="*/ 1063131 w 5367969"/>
                <a:gd name="connsiteY2" fmla="*/ 354731 h 3302898"/>
                <a:gd name="connsiteX3" fmla="*/ 2262202 w 5367969"/>
                <a:gd name="connsiteY3" fmla="*/ 639403 h 3302898"/>
                <a:gd name="connsiteX4" fmla="*/ 3392263 w 5367969"/>
                <a:gd name="connsiteY4" fmla="*/ 156323 h 3302898"/>
                <a:gd name="connsiteX5" fmla="*/ 4772489 w 5367969"/>
                <a:gd name="connsiteY5" fmla="*/ 44180 h 3302898"/>
                <a:gd name="connsiteX6" fmla="*/ 5367712 w 5367969"/>
                <a:gd name="connsiteY6" fmla="*/ 829184 h 3302898"/>
                <a:gd name="connsiteX7" fmla="*/ 4815621 w 5367969"/>
                <a:gd name="connsiteY7" fmla="*/ 2752874 h 3302898"/>
                <a:gd name="connsiteX8" fmla="*/ 2866051 w 5367969"/>
                <a:gd name="connsiteY8" fmla="*/ 3287712 h 3302898"/>
                <a:gd name="connsiteX9" fmla="*/ 718074 w 5367969"/>
                <a:gd name="connsiteY9" fmla="*/ 3063425 h 3302898"/>
                <a:gd name="connsiteX10" fmla="*/ 174610 w 5367969"/>
                <a:gd name="connsiteY10" fmla="*/ 2123146 h 330289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0" fmla="*/ 157357 w 5367969"/>
                <a:gd name="connsiteY0" fmla="*/ 2105893 h 3298758"/>
                <a:gd name="connsiteX1" fmla="*/ 71093 w 5367969"/>
                <a:gd name="connsiteY1" fmla="*/ 958580 h 3298758"/>
                <a:gd name="connsiteX2" fmla="*/ 1063131 w 5367969"/>
                <a:gd name="connsiteY2" fmla="*/ 354731 h 3298758"/>
                <a:gd name="connsiteX3" fmla="*/ 2262202 w 5367969"/>
                <a:gd name="connsiteY3" fmla="*/ 639403 h 3298758"/>
                <a:gd name="connsiteX4" fmla="*/ 3392263 w 5367969"/>
                <a:gd name="connsiteY4" fmla="*/ 156323 h 3298758"/>
                <a:gd name="connsiteX5" fmla="*/ 4772489 w 5367969"/>
                <a:gd name="connsiteY5" fmla="*/ 44180 h 3298758"/>
                <a:gd name="connsiteX6" fmla="*/ 5367712 w 5367969"/>
                <a:gd name="connsiteY6" fmla="*/ 829184 h 3298758"/>
                <a:gd name="connsiteX7" fmla="*/ 4815621 w 5367969"/>
                <a:gd name="connsiteY7" fmla="*/ 2752874 h 3298758"/>
                <a:gd name="connsiteX8" fmla="*/ 2866051 w 5367969"/>
                <a:gd name="connsiteY8" fmla="*/ 3287712 h 3298758"/>
                <a:gd name="connsiteX9" fmla="*/ 718074 w 5367969"/>
                <a:gd name="connsiteY9" fmla="*/ 3063425 h 3298758"/>
                <a:gd name="connsiteX10" fmla="*/ 243622 w 5367969"/>
                <a:gd name="connsiteY10" fmla="*/ 2468203 h 3298758"/>
                <a:gd name="connsiteX11" fmla="*/ 157357 w 5367969"/>
                <a:gd name="connsiteY11" fmla="*/ 2105893 h 32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7969" h="3298758">
                  <a:moveTo>
                    <a:pt x="157357" y="2105893"/>
                  </a:moveTo>
                  <a:cubicBezTo>
                    <a:pt x="38744" y="1678166"/>
                    <a:pt x="-79869" y="1250440"/>
                    <a:pt x="71093" y="958580"/>
                  </a:cubicBezTo>
                  <a:cubicBezTo>
                    <a:pt x="222055" y="666720"/>
                    <a:pt x="697946" y="407927"/>
                    <a:pt x="1063131" y="354731"/>
                  </a:cubicBezTo>
                  <a:cubicBezTo>
                    <a:pt x="1428316" y="301535"/>
                    <a:pt x="1874013" y="672471"/>
                    <a:pt x="2262202" y="639403"/>
                  </a:cubicBezTo>
                  <a:cubicBezTo>
                    <a:pt x="2650391" y="606335"/>
                    <a:pt x="2973882" y="255527"/>
                    <a:pt x="3392263" y="156323"/>
                  </a:cubicBezTo>
                  <a:cubicBezTo>
                    <a:pt x="3810644" y="57119"/>
                    <a:pt x="4443248" y="-67963"/>
                    <a:pt x="4772489" y="44180"/>
                  </a:cubicBezTo>
                  <a:cubicBezTo>
                    <a:pt x="5101730" y="156323"/>
                    <a:pt x="5360523" y="377735"/>
                    <a:pt x="5367712" y="829184"/>
                  </a:cubicBezTo>
                  <a:cubicBezTo>
                    <a:pt x="5374901" y="1280633"/>
                    <a:pt x="5232564" y="2343119"/>
                    <a:pt x="4815621" y="2752874"/>
                  </a:cubicBezTo>
                  <a:cubicBezTo>
                    <a:pt x="4398678" y="3162629"/>
                    <a:pt x="3548976" y="3235954"/>
                    <a:pt x="2866051" y="3287712"/>
                  </a:cubicBezTo>
                  <a:cubicBezTo>
                    <a:pt x="2183127" y="3339471"/>
                    <a:pt x="1155145" y="3200010"/>
                    <a:pt x="718074" y="3063425"/>
                  </a:cubicBezTo>
                  <a:cubicBezTo>
                    <a:pt x="281003" y="2926840"/>
                    <a:pt x="327011" y="2826199"/>
                    <a:pt x="243622" y="2468203"/>
                  </a:cubicBezTo>
                  <a:lnTo>
                    <a:pt x="157357" y="210589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Figura a mano libera 37"/>
            <p:cNvSpPr/>
            <p:nvPr/>
          </p:nvSpPr>
          <p:spPr>
            <a:xfrm>
              <a:off x="3006103" y="1673525"/>
              <a:ext cx="2337687" cy="2648309"/>
            </a:xfrm>
            <a:custGeom>
              <a:avLst/>
              <a:gdLst>
                <a:gd name="connsiteX0" fmla="*/ 435837 w 2337687"/>
                <a:gd name="connsiteY0" fmla="*/ 0 h 2648309"/>
                <a:gd name="connsiteX1" fmla="*/ 4516 w 2337687"/>
                <a:gd name="connsiteY1" fmla="*/ 923026 h 2648309"/>
                <a:gd name="connsiteX2" fmla="*/ 677376 w 2337687"/>
                <a:gd name="connsiteY2" fmla="*/ 1535501 h 2648309"/>
                <a:gd name="connsiteX3" fmla="*/ 1695293 w 2337687"/>
                <a:gd name="connsiteY3" fmla="*/ 1647645 h 2648309"/>
                <a:gd name="connsiteX4" fmla="*/ 2307769 w 2337687"/>
                <a:gd name="connsiteY4" fmla="*/ 2380890 h 2648309"/>
                <a:gd name="connsiteX5" fmla="*/ 2238757 w 2337687"/>
                <a:gd name="connsiteY5" fmla="*/ 2648309 h 264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7687" h="2648309">
                  <a:moveTo>
                    <a:pt x="435837" y="0"/>
                  </a:moveTo>
                  <a:cubicBezTo>
                    <a:pt x="200048" y="333554"/>
                    <a:pt x="-35740" y="667109"/>
                    <a:pt x="4516" y="923026"/>
                  </a:cubicBezTo>
                  <a:cubicBezTo>
                    <a:pt x="44772" y="1178943"/>
                    <a:pt x="395580" y="1414731"/>
                    <a:pt x="677376" y="1535501"/>
                  </a:cubicBezTo>
                  <a:cubicBezTo>
                    <a:pt x="959172" y="1656271"/>
                    <a:pt x="1423561" y="1506747"/>
                    <a:pt x="1695293" y="1647645"/>
                  </a:cubicBezTo>
                  <a:cubicBezTo>
                    <a:pt x="1967025" y="1788543"/>
                    <a:pt x="2217192" y="2214113"/>
                    <a:pt x="2307769" y="2380890"/>
                  </a:cubicBezTo>
                  <a:cubicBezTo>
                    <a:pt x="2398346" y="2547667"/>
                    <a:pt x="2256010" y="2603739"/>
                    <a:pt x="2238757" y="2648309"/>
                  </a:cubicBezTo>
                </a:path>
              </a:pathLst>
            </a:custGeom>
            <a:ln>
              <a:prstDash val="sys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5178481" y="5473483"/>
            <a:ext cx="1463860" cy="937402"/>
          </a:xfrm>
          <a:custGeom>
            <a:avLst/>
            <a:gdLst>
              <a:gd name="connsiteX0" fmla="*/ 157357 w 5367969"/>
              <a:gd name="connsiteY0" fmla="*/ 2105893 h 3301416"/>
              <a:gd name="connsiteX1" fmla="*/ 71093 w 5367969"/>
              <a:gd name="connsiteY1" fmla="*/ 958580 h 3301416"/>
              <a:gd name="connsiteX2" fmla="*/ 1063131 w 5367969"/>
              <a:gd name="connsiteY2" fmla="*/ 354731 h 3301416"/>
              <a:gd name="connsiteX3" fmla="*/ 2262202 w 5367969"/>
              <a:gd name="connsiteY3" fmla="*/ 639403 h 3301416"/>
              <a:gd name="connsiteX4" fmla="*/ 3392263 w 5367969"/>
              <a:gd name="connsiteY4" fmla="*/ 156323 h 3301416"/>
              <a:gd name="connsiteX5" fmla="*/ 4772489 w 5367969"/>
              <a:gd name="connsiteY5" fmla="*/ 44180 h 3301416"/>
              <a:gd name="connsiteX6" fmla="*/ 5367712 w 5367969"/>
              <a:gd name="connsiteY6" fmla="*/ 829184 h 3301416"/>
              <a:gd name="connsiteX7" fmla="*/ 4815621 w 5367969"/>
              <a:gd name="connsiteY7" fmla="*/ 2752874 h 3301416"/>
              <a:gd name="connsiteX8" fmla="*/ 2866051 w 5367969"/>
              <a:gd name="connsiteY8" fmla="*/ 3287712 h 3301416"/>
              <a:gd name="connsiteX9" fmla="*/ 718074 w 5367969"/>
              <a:gd name="connsiteY9" fmla="*/ 3063425 h 3301416"/>
              <a:gd name="connsiteX10" fmla="*/ 131478 w 5367969"/>
              <a:gd name="connsiteY10" fmla="*/ 2226663 h 3301416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302898"/>
              <a:gd name="connsiteX1" fmla="*/ 71093 w 5367969"/>
              <a:gd name="connsiteY1" fmla="*/ 958580 h 3302898"/>
              <a:gd name="connsiteX2" fmla="*/ 1063131 w 5367969"/>
              <a:gd name="connsiteY2" fmla="*/ 354731 h 3302898"/>
              <a:gd name="connsiteX3" fmla="*/ 2262202 w 5367969"/>
              <a:gd name="connsiteY3" fmla="*/ 639403 h 3302898"/>
              <a:gd name="connsiteX4" fmla="*/ 3392263 w 5367969"/>
              <a:gd name="connsiteY4" fmla="*/ 156323 h 3302898"/>
              <a:gd name="connsiteX5" fmla="*/ 4772489 w 5367969"/>
              <a:gd name="connsiteY5" fmla="*/ 44180 h 3302898"/>
              <a:gd name="connsiteX6" fmla="*/ 5367712 w 5367969"/>
              <a:gd name="connsiteY6" fmla="*/ 829184 h 3302898"/>
              <a:gd name="connsiteX7" fmla="*/ 4815621 w 5367969"/>
              <a:gd name="connsiteY7" fmla="*/ 2752874 h 3302898"/>
              <a:gd name="connsiteX8" fmla="*/ 2866051 w 5367969"/>
              <a:gd name="connsiteY8" fmla="*/ 3287712 h 3302898"/>
              <a:gd name="connsiteX9" fmla="*/ 718074 w 5367969"/>
              <a:gd name="connsiteY9" fmla="*/ 3063425 h 3302898"/>
              <a:gd name="connsiteX10" fmla="*/ 174610 w 5367969"/>
              <a:gd name="connsiteY10" fmla="*/ 2123146 h 330289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0" fmla="*/ 157357 w 5367969"/>
              <a:gd name="connsiteY0" fmla="*/ 2105893 h 3298758"/>
              <a:gd name="connsiteX1" fmla="*/ 71093 w 5367969"/>
              <a:gd name="connsiteY1" fmla="*/ 958580 h 3298758"/>
              <a:gd name="connsiteX2" fmla="*/ 1063131 w 5367969"/>
              <a:gd name="connsiteY2" fmla="*/ 354731 h 3298758"/>
              <a:gd name="connsiteX3" fmla="*/ 2262202 w 5367969"/>
              <a:gd name="connsiteY3" fmla="*/ 639403 h 3298758"/>
              <a:gd name="connsiteX4" fmla="*/ 3392263 w 5367969"/>
              <a:gd name="connsiteY4" fmla="*/ 156323 h 3298758"/>
              <a:gd name="connsiteX5" fmla="*/ 4772489 w 5367969"/>
              <a:gd name="connsiteY5" fmla="*/ 44180 h 3298758"/>
              <a:gd name="connsiteX6" fmla="*/ 5367712 w 5367969"/>
              <a:gd name="connsiteY6" fmla="*/ 829184 h 3298758"/>
              <a:gd name="connsiteX7" fmla="*/ 4815621 w 5367969"/>
              <a:gd name="connsiteY7" fmla="*/ 2752874 h 3298758"/>
              <a:gd name="connsiteX8" fmla="*/ 2866051 w 5367969"/>
              <a:gd name="connsiteY8" fmla="*/ 3287712 h 3298758"/>
              <a:gd name="connsiteX9" fmla="*/ 718074 w 5367969"/>
              <a:gd name="connsiteY9" fmla="*/ 3063425 h 3298758"/>
              <a:gd name="connsiteX10" fmla="*/ 243622 w 5367969"/>
              <a:gd name="connsiteY10" fmla="*/ 2468203 h 3298758"/>
              <a:gd name="connsiteX11" fmla="*/ 157357 w 5367969"/>
              <a:gd name="connsiteY11" fmla="*/ 2105893 h 32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67969" h="3298758">
                <a:moveTo>
                  <a:pt x="157357" y="2105893"/>
                </a:moveTo>
                <a:cubicBezTo>
                  <a:pt x="38744" y="1678166"/>
                  <a:pt x="-79869" y="1250440"/>
                  <a:pt x="71093" y="958580"/>
                </a:cubicBezTo>
                <a:cubicBezTo>
                  <a:pt x="222055" y="666720"/>
                  <a:pt x="697946" y="407927"/>
                  <a:pt x="1063131" y="354731"/>
                </a:cubicBezTo>
                <a:cubicBezTo>
                  <a:pt x="1428316" y="301535"/>
                  <a:pt x="1874013" y="672471"/>
                  <a:pt x="2262202" y="639403"/>
                </a:cubicBezTo>
                <a:cubicBezTo>
                  <a:pt x="2650391" y="606335"/>
                  <a:pt x="2973882" y="255527"/>
                  <a:pt x="3392263" y="156323"/>
                </a:cubicBezTo>
                <a:cubicBezTo>
                  <a:pt x="3810644" y="57119"/>
                  <a:pt x="4443248" y="-67963"/>
                  <a:pt x="4772489" y="44180"/>
                </a:cubicBezTo>
                <a:cubicBezTo>
                  <a:pt x="5101730" y="156323"/>
                  <a:pt x="5360523" y="377735"/>
                  <a:pt x="5367712" y="829184"/>
                </a:cubicBezTo>
                <a:cubicBezTo>
                  <a:pt x="5374901" y="1280633"/>
                  <a:pt x="5232564" y="2343119"/>
                  <a:pt x="4815621" y="2752874"/>
                </a:cubicBezTo>
                <a:cubicBezTo>
                  <a:pt x="4398678" y="3162629"/>
                  <a:pt x="3548976" y="3235954"/>
                  <a:pt x="2866051" y="3287712"/>
                </a:cubicBezTo>
                <a:cubicBezTo>
                  <a:pt x="2183127" y="3339471"/>
                  <a:pt x="1155145" y="3200010"/>
                  <a:pt x="718074" y="3063425"/>
                </a:cubicBezTo>
                <a:cubicBezTo>
                  <a:pt x="281003" y="2926840"/>
                  <a:pt x="327011" y="2826199"/>
                  <a:pt x="243622" y="2468203"/>
                </a:cubicBezTo>
                <a:lnTo>
                  <a:pt x="157357" y="210589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Stefanutti Mario</dc:creator>
  <cp:lastModifiedBy>Stefanutti Mario</cp:lastModifiedBy>
  <cp:revision>2</cp:revision>
  <dcterms:created xsi:type="dcterms:W3CDTF">2016-02-23T22:14:51Z</dcterms:created>
  <dcterms:modified xsi:type="dcterms:W3CDTF">2016-02-23T22:29:35Z</dcterms:modified>
</cp:coreProperties>
</file>