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75" d="100"/>
          <a:sy n="75" d="100"/>
        </p:scale>
        <p:origin x="12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0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2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5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8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7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7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1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CB9A-4A82-4DBE-8CC4-6F5EEC924F45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1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4445056" y="327991"/>
            <a:ext cx="1463860" cy="937402"/>
            <a:chOff x="1611058" y="1120386"/>
            <a:chExt cx="5367969" cy="3298758"/>
          </a:xfrm>
        </p:grpSpPr>
        <p:sp>
          <p:nvSpPr>
            <p:cNvPr id="4" name="Figura a mano libera 3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 4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6"/>
            <p:cNvSpPr/>
            <p:nvPr/>
          </p:nvSpPr>
          <p:spPr>
            <a:xfrm>
              <a:off x="5421379" y="1146048"/>
              <a:ext cx="687998" cy="1408176"/>
            </a:xfrm>
            <a:custGeom>
              <a:avLst/>
              <a:gdLst>
                <a:gd name="connsiteX0" fmla="*/ 52829 w 687998"/>
                <a:gd name="connsiteY0" fmla="*/ 1408176 h 1408176"/>
                <a:gd name="connsiteX1" fmla="*/ 58925 w 687998"/>
                <a:gd name="connsiteY1" fmla="*/ 920496 h 1408176"/>
                <a:gd name="connsiteX2" fmla="*/ 650237 w 687998"/>
                <a:gd name="connsiteY2" fmla="*/ 652272 h 1408176"/>
                <a:gd name="connsiteX3" fmla="*/ 595373 w 687998"/>
                <a:gd name="connsiteY3" fmla="*/ 225552 h 1408176"/>
                <a:gd name="connsiteX4" fmla="*/ 327149 w 687998"/>
                <a:gd name="connsiteY4" fmla="*/ 0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998" h="1408176">
                  <a:moveTo>
                    <a:pt x="52829" y="1408176"/>
                  </a:moveTo>
                  <a:cubicBezTo>
                    <a:pt x="6093" y="1227328"/>
                    <a:pt x="-40643" y="1046480"/>
                    <a:pt x="58925" y="920496"/>
                  </a:cubicBezTo>
                  <a:cubicBezTo>
                    <a:pt x="158493" y="794512"/>
                    <a:pt x="560829" y="768096"/>
                    <a:pt x="650237" y="652272"/>
                  </a:cubicBezTo>
                  <a:cubicBezTo>
                    <a:pt x="739645" y="536448"/>
                    <a:pt x="649221" y="334264"/>
                    <a:pt x="595373" y="225552"/>
                  </a:cubicBezTo>
                  <a:cubicBezTo>
                    <a:pt x="541525" y="116840"/>
                    <a:pt x="434337" y="58420"/>
                    <a:pt x="327149" y="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Figura a mano libera 7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445056" y="1402809"/>
            <a:ext cx="1463860" cy="937402"/>
            <a:chOff x="1611058" y="1120386"/>
            <a:chExt cx="5367969" cy="3298758"/>
          </a:xfrm>
        </p:grpSpPr>
        <p:sp>
          <p:nvSpPr>
            <p:cNvPr id="19" name="Figura a mano libera 18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 19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Figura a mano libera 20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22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igura a mano libera 23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4445056" y="2477627"/>
            <a:ext cx="1463860" cy="937402"/>
            <a:chOff x="1611058" y="1120386"/>
            <a:chExt cx="5367969" cy="3298758"/>
          </a:xfrm>
        </p:grpSpPr>
        <p:sp>
          <p:nvSpPr>
            <p:cNvPr id="26" name="Figura a mano libera 25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27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4445056" y="3552445"/>
            <a:ext cx="1463860" cy="937402"/>
            <a:chOff x="1611058" y="1120386"/>
            <a:chExt cx="5367969" cy="3298758"/>
          </a:xfrm>
        </p:grpSpPr>
        <p:sp>
          <p:nvSpPr>
            <p:cNvPr id="32" name="Figura a mano libera 31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4445056" y="4627263"/>
            <a:ext cx="1463860" cy="937402"/>
            <a:chOff x="1611058" y="1120386"/>
            <a:chExt cx="5367969" cy="3298758"/>
          </a:xfrm>
        </p:grpSpPr>
        <p:sp>
          <p:nvSpPr>
            <p:cNvPr id="37" name="Figura a mano libera 36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Figura a mano libera 37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4445056" y="5702083"/>
            <a:ext cx="1463860" cy="937402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7969" h="3298758">
                <a:moveTo>
                  <a:pt x="157357" y="2105893"/>
                </a:moveTo>
                <a:cubicBezTo>
                  <a:pt x="38744" y="1678166"/>
                  <a:pt x="-79869" y="1250440"/>
                  <a:pt x="71093" y="958580"/>
                </a:cubicBezTo>
                <a:cubicBezTo>
                  <a:pt x="222055" y="666720"/>
                  <a:pt x="697946" y="407927"/>
                  <a:pt x="1063131" y="354731"/>
                </a:cubicBezTo>
                <a:cubicBezTo>
                  <a:pt x="1428316" y="301535"/>
                  <a:pt x="1874013" y="672471"/>
                  <a:pt x="2262202" y="639403"/>
                </a:cubicBezTo>
                <a:cubicBezTo>
                  <a:pt x="2650391" y="606335"/>
                  <a:pt x="2973882" y="255527"/>
                  <a:pt x="3392263" y="156323"/>
                </a:cubicBezTo>
                <a:cubicBezTo>
                  <a:pt x="3810644" y="57119"/>
                  <a:pt x="4443248" y="-67963"/>
                  <a:pt x="4772489" y="44180"/>
                </a:cubicBezTo>
                <a:cubicBezTo>
                  <a:pt x="5101730" y="156323"/>
                  <a:pt x="5360523" y="377735"/>
                  <a:pt x="5367712" y="829184"/>
                </a:cubicBezTo>
                <a:cubicBezTo>
                  <a:pt x="5374901" y="1280633"/>
                  <a:pt x="5232564" y="2343119"/>
                  <a:pt x="4815621" y="2752874"/>
                </a:cubicBezTo>
                <a:cubicBezTo>
                  <a:pt x="4398678" y="3162629"/>
                  <a:pt x="3548976" y="3235954"/>
                  <a:pt x="2866051" y="3287712"/>
                </a:cubicBezTo>
                <a:cubicBezTo>
                  <a:pt x="2183127" y="3339471"/>
                  <a:pt x="1155145" y="3200010"/>
                  <a:pt x="718074" y="3063425"/>
                </a:cubicBezTo>
                <a:cubicBezTo>
                  <a:pt x="281003" y="2926840"/>
                  <a:pt x="327011" y="2826199"/>
                  <a:pt x="243622" y="2468203"/>
                </a:cubicBezTo>
                <a:lnTo>
                  <a:pt x="157357" y="21058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1" name="Gruppo 50"/>
          <p:cNvGrpSpPr/>
          <p:nvPr/>
        </p:nvGrpSpPr>
        <p:grpSpPr>
          <a:xfrm>
            <a:off x="6903477" y="2477627"/>
            <a:ext cx="1463860" cy="937402"/>
            <a:chOff x="1611058" y="1120386"/>
            <a:chExt cx="5367969" cy="3298758"/>
          </a:xfrm>
        </p:grpSpPr>
        <p:sp>
          <p:nvSpPr>
            <p:cNvPr id="52" name="Figura a mano libera 51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Figura a mano libera 52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Figura a mano libera 53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Figura a mano libera 54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6" name="Gruppo 55"/>
          <p:cNvGrpSpPr/>
          <p:nvPr/>
        </p:nvGrpSpPr>
        <p:grpSpPr>
          <a:xfrm>
            <a:off x="6903477" y="3552445"/>
            <a:ext cx="1463860" cy="937402"/>
            <a:chOff x="1611058" y="1120386"/>
            <a:chExt cx="5367969" cy="3298758"/>
          </a:xfrm>
        </p:grpSpPr>
        <p:sp>
          <p:nvSpPr>
            <p:cNvPr id="57" name="Figura a mano libera 56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uppo 59"/>
          <p:cNvGrpSpPr/>
          <p:nvPr/>
        </p:nvGrpSpPr>
        <p:grpSpPr>
          <a:xfrm>
            <a:off x="6903477" y="4627263"/>
            <a:ext cx="1463860" cy="937402"/>
            <a:chOff x="1611058" y="1120386"/>
            <a:chExt cx="5367969" cy="3298758"/>
          </a:xfrm>
        </p:grpSpPr>
        <p:sp>
          <p:nvSpPr>
            <p:cNvPr id="61" name="Figura a mano libera 60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Figura a mano libera 62"/>
          <p:cNvSpPr/>
          <p:nvPr/>
        </p:nvSpPr>
        <p:spPr>
          <a:xfrm>
            <a:off x="6903477" y="5702083"/>
            <a:ext cx="1463860" cy="937402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7969" h="3298758">
                <a:moveTo>
                  <a:pt x="157357" y="2105893"/>
                </a:moveTo>
                <a:cubicBezTo>
                  <a:pt x="38744" y="1678166"/>
                  <a:pt x="-79869" y="1250440"/>
                  <a:pt x="71093" y="958580"/>
                </a:cubicBezTo>
                <a:cubicBezTo>
                  <a:pt x="222055" y="666720"/>
                  <a:pt x="697946" y="407927"/>
                  <a:pt x="1063131" y="354731"/>
                </a:cubicBezTo>
                <a:cubicBezTo>
                  <a:pt x="1428316" y="301535"/>
                  <a:pt x="1874013" y="672471"/>
                  <a:pt x="2262202" y="639403"/>
                </a:cubicBezTo>
                <a:cubicBezTo>
                  <a:pt x="2650391" y="606335"/>
                  <a:pt x="2973882" y="255527"/>
                  <a:pt x="3392263" y="156323"/>
                </a:cubicBezTo>
                <a:cubicBezTo>
                  <a:pt x="3810644" y="57119"/>
                  <a:pt x="4443248" y="-67963"/>
                  <a:pt x="4772489" y="44180"/>
                </a:cubicBezTo>
                <a:cubicBezTo>
                  <a:pt x="5101730" y="156323"/>
                  <a:pt x="5360523" y="377735"/>
                  <a:pt x="5367712" y="829184"/>
                </a:cubicBezTo>
                <a:cubicBezTo>
                  <a:pt x="5374901" y="1280633"/>
                  <a:pt x="5232564" y="2343119"/>
                  <a:pt x="4815621" y="2752874"/>
                </a:cubicBezTo>
                <a:cubicBezTo>
                  <a:pt x="4398678" y="3162629"/>
                  <a:pt x="3548976" y="3235954"/>
                  <a:pt x="2866051" y="3287712"/>
                </a:cubicBezTo>
                <a:cubicBezTo>
                  <a:pt x="2183127" y="3339471"/>
                  <a:pt x="1155145" y="3200010"/>
                  <a:pt x="718074" y="3063425"/>
                </a:cubicBezTo>
                <a:cubicBezTo>
                  <a:pt x="281003" y="2926840"/>
                  <a:pt x="327011" y="2826199"/>
                  <a:pt x="243622" y="2468203"/>
                </a:cubicBezTo>
                <a:lnTo>
                  <a:pt x="157357" y="210589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Parentesi quadra chiusa 1"/>
          <p:cNvSpPr/>
          <p:nvPr/>
        </p:nvSpPr>
        <p:spPr>
          <a:xfrm rot="5400000">
            <a:off x="3252183" y="3287238"/>
            <a:ext cx="6304201" cy="400296"/>
          </a:xfrm>
          <a:prstGeom prst="rightBracket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igura a mano libera 63"/>
          <p:cNvSpPr/>
          <p:nvPr/>
        </p:nvSpPr>
        <p:spPr>
          <a:xfrm>
            <a:off x="7385447" y="4104059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igura a mano libera 65"/>
          <p:cNvSpPr/>
          <p:nvPr/>
        </p:nvSpPr>
        <p:spPr>
          <a:xfrm>
            <a:off x="7409882" y="4628097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igura a mano libera 67"/>
          <p:cNvSpPr/>
          <p:nvPr/>
        </p:nvSpPr>
        <p:spPr>
          <a:xfrm>
            <a:off x="7409882" y="3551500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7145020" y="4434840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igura a mano libera 68"/>
          <p:cNvSpPr/>
          <p:nvPr/>
        </p:nvSpPr>
        <p:spPr>
          <a:xfrm>
            <a:off x="7385447" y="3021467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igura a mano libera 69"/>
          <p:cNvSpPr/>
          <p:nvPr/>
        </p:nvSpPr>
        <p:spPr>
          <a:xfrm>
            <a:off x="7409882" y="2468908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igura a mano libera 70"/>
          <p:cNvSpPr/>
          <p:nvPr/>
        </p:nvSpPr>
        <p:spPr>
          <a:xfrm>
            <a:off x="7145020" y="3352248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 11"/>
          <p:cNvSpPr/>
          <p:nvPr/>
        </p:nvSpPr>
        <p:spPr>
          <a:xfrm>
            <a:off x="7713980" y="3086100"/>
            <a:ext cx="216110" cy="297180"/>
          </a:xfrm>
          <a:custGeom>
            <a:avLst/>
            <a:gdLst>
              <a:gd name="connsiteX0" fmla="*/ 0 w 216110"/>
              <a:gd name="connsiteY0" fmla="*/ 0 h 297180"/>
              <a:gd name="connsiteX1" fmla="*/ 91440 w 216110"/>
              <a:gd name="connsiteY1" fmla="*/ 55880 h 297180"/>
              <a:gd name="connsiteX2" fmla="*/ 167640 w 216110"/>
              <a:gd name="connsiteY2" fmla="*/ 160020 h 297180"/>
              <a:gd name="connsiteX3" fmla="*/ 215900 w 216110"/>
              <a:gd name="connsiteY3" fmla="*/ 241300 h 297180"/>
              <a:gd name="connsiteX4" fmla="*/ 185420 w 216110"/>
              <a:gd name="connsiteY4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10" h="297180">
                <a:moveTo>
                  <a:pt x="0" y="0"/>
                </a:moveTo>
                <a:cubicBezTo>
                  <a:pt x="31750" y="14605"/>
                  <a:pt x="63500" y="29210"/>
                  <a:pt x="91440" y="55880"/>
                </a:cubicBezTo>
                <a:cubicBezTo>
                  <a:pt x="119380" y="82550"/>
                  <a:pt x="146897" y="129117"/>
                  <a:pt x="167640" y="160020"/>
                </a:cubicBezTo>
                <a:cubicBezTo>
                  <a:pt x="188383" y="190923"/>
                  <a:pt x="212937" y="218440"/>
                  <a:pt x="215900" y="241300"/>
                </a:cubicBezTo>
                <a:cubicBezTo>
                  <a:pt x="218863" y="264160"/>
                  <a:pt x="189653" y="288290"/>
                  <a:pt x="185420" y="29718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7907020" y="2936240"/>
            <a:ext cx="431800" cy="444500"/>
          </a:xfrm>
          <a:custGeom>
            <a:avLst/>
            <a:gdLst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4800 w 431800"/>
              <a:gd name="connsiteY2" fmla="*/ 3454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281940 w 431800"/>
              <a:gd name="connsiteY2" fmla="*/ 32639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16230 w 431800"/>
              <a:gd name="connsiteY2" fmla="*/ 3073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444500">
                <a:moveTo>
                  <a:pt x="0" y="444500"/>
                </a:moveTo>
                <a:cubicBezTo>
                  <a:pt x="52070" y="441325"/>
                  <a:pt x="102235" y="429260"/>
                  <a:pt x="154940" y="406400"/>
                </a:cubicBezTo>
                <a:cubicBezTo>
                  <a:pt x="207645" y="383540"/>
                  <a:pt x="275167" y="350943"/>
                  <a:pt x="316230" y="307340"/>
                </a:cubicBezTo>
                <a:cubicBezTo>
                  <a:pt x="357293" y="263737"/>
                  <a:pt x="382058" y="196003"/>
                  <a:pt x="401320" y="144780"/>
                </a:cubicBezTo>
                <a:cubicBezTo>
                  <a:pt x="420582" y="93557"/>
                  <a:pt x="427143" y="43603"/>
                  <a:pt x="431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2" name="Gruppo 71"/>
          <p:cNvGrpSpPr/>
          <p:nvPr/>
        </p:nvGrpSpPr>
        <p:grpSpPr>
          <a:xfrm>
            <a:off x="6907997" y="1405392"/>
            <a:ext cx="1463860" cy="937402"/>
            <a:chOff x="1611058" y="1120386"/>
            <a:chExt cx="5367969" cy="3298758"/>
          </a:xfrm>
        </p:grpSpPr>
        <p:sp>
          <p:nvSpPr>
            <p:cNvPr id="73" name="Figura a mano libera 72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Figura a mano libera 73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Figura a mano libera 76"/>
          <p:cNvSpPr/>
          <p:nvPr/>
        </p:nvSpPr>
        <p:spPr>
          <a:xfrm>
            <a:off x="7389967" y="1949232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igura a mano libera 77"/>
          <p:cNvSpPr/>
          <p:nvPr/>
        </p:nvSpPr>
        <p:spPr>
          <a:xfrm>
            <a:off x="7414402" y="1396673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igura a mano libera 78"/>
          <p:cNvSpPr/>
          <p:nvPr/>
        </p:nvSpPr>
        <p:spPr>
          <a:xfrm>
            <a:off x="7149540" y="2280013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igura a mano libera 79"/>
          <p:cNvSpPr/>
          <p:nvPr/>
        </p:nvSpPr>
        <p:spPr>
          <a:xfrm>
            <a:off x="7718500" y="2013865"/>
            <a:ext cx="216110" cy="297180"/>
          </a:xfrm>
          <a:custGeom>
            <a:avLst/>
            <a:gdLst>
              <a:gd name="connsiteX0" fmla="*/ 0 w 216110"/>
              <a:gd name="connsiteY0" fmla="*/ 0 h 297180"/>
              <a:gd name="connsiteX1" fmla="*/ 91440 w 216110"/>
              <a:gd name="connsiteY1" fmla="*/ 55880 h 297180"/>
              <a:gd name="connsiteX2" fmla="*/ 167640 w 216110"/>
              <a:gd name="connsiteY2" fmla="*/ 160020 h 297180"/>
              <a:gd name="connsiteX3" fmla="*/ 215900 w 216110"/>
              <a:gd name="connsiteY3" fmla="*/ 241300 h 297180"/>
              <a:gd name="connsiteX4" fmla="*/ 185420 w 216110"/>
              <a:gd name="connsiteY4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10" h="297180">
                <a:moveTo>
                  <a:pt x="0" y="0"/>
                </a:moveTo>
                <a:cubicBezTo>
                  <a:pt x="31750" y="14605"/>
                  <a:pt x="63500" y="29210"/>
                  <a:pt x="91440" y="55880"/>
                </a:cubicBezTo>
                <a:cubicBezTo>
                  <a:pt x="119380" y="82550"/>
                  <a:pt x="146897" y="129117"/>
                  <a:pt x="167640" y="160020"/>
                </a:cubicBezTo>
                <a:cubicBezTo>
                  <a:pt x="188383" y="190923"/>
                  <a:pt x="212937" y="218440"/>
                  <a:pt x="215900" y="241300"/>
                </a:cubicBezTo>
                <a:cubicBezTo>
                  <a:pt x="218863" y="264160"/>
                  <a:pt x="189653" y="288290"/>
                  <a:pt x="185420" y="29718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Figura a mano libera 81"/>
          <p:cNvSpPr/>
          <p:nvPr/>
        </p:nvSpPr>
        <p:spPr>
          <a:xfrm>
            <a:off x="6905161" y="1815831"/>
            <a:ext cx="304218" cy="233485"/>
          </a:xfrm>
          <a:custGeom>
            <a:avLst/>
            <a:gdLst>
              <a:gd name="connsiteX0" fmla="*/ 1115568 w 1115568"/>
              <a:gd name="connsiteY0" fmla="*/ 821643 h 821643"/>
              <a:gd name="connsiteX1" fmla="*/ 694944 w 1115568"/>
              <a:gd name="connsiteY1" fmla="*/ 547323 h 821643"/>
              <a:gd name="connsiteX2" fmla="*/ 597408 w 1115568"/>
              <a:gd name="connsiteY2" fmla="*/ 41355 h 821643"/>
              <a:gd name="connsiteX3" fmla="*/ 0 w 1115568"/>
              <a:gd name="connsiteY3" fmla="*/ 65739 h 8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568" h="821643">
                <a:moveTo>
                  <a:pt x="1115568" y="821643"/>
                </a:moveTo>
                <a:cubicBezTo>
                  <a:pt x="948436" y="749507"/>
                  <a:pt x="781304" y="677371"/>
                  <a:pt x="694944" y="547323"/>
                </a:cubicBezTo>
                <a:cubicBezTo>
                  <a:pt x="608584" y="417275"/>
                  <a:pt x="713232" y="121619"/>
                  <a:pt x="597408" y="41355"/>
                </a:cubicBezTo>
                <a:cubicBezTo>
                  <a:pt x="481584" y="-38909"/>
                  <a:pt x="240792" y="13415"/>
                  <a:pt x="0" y="65739"/>
                </a:cubicBezTo>
              </a:path>
            </a:pathLst>
          </a:cu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 13"/>
          <p:cNvSpPr/>
          <p:nvPr/>
        </p:nvSpPr>
        <p:spPr>
          <a:xfrm>
            <a:off x="7145020" y="2054860"/>
            <a:ext cx="71120" cy="233680"/>
          </a:xfrm>
          <a:custGeom>
            <a:avLst/>
            <a:gdLst>
              <a:gd name="connsiteX0" fmla="*/ 71120 w 71120"/>
              <a:gd name="connsiteY0" fmla="*/ 0 h 233680"/>
              <a:gd name="connsiteX1" fmla="*/ 27940 w 71120"/>
              <a:gd name="connsiteY1" fmla="*/ 58420 h 233680"/>
              <a:gd name="connsiteX2" fmla="*/ 5080 w 71120"/>
              <a:gd name="connsiteY2" fmla="*/ 152400 h 233680"/>
              <a:gd name="connsiteX3" fmla="*/ 0 w 7112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" h="233680">
                <a:moveTo>
                  <a:pt x="71120" y="0"/>
                </a:moveTo>
                <a:cubicBezTo>
                  <a:pt x="55033" y="16510"/>
                  <a:pt x="38947" y="33020"/>
                  <a:pt x="27940" y="58420"/>
                </a:cubicBezTo>
                <a:cubicBezTo>
                  <a:pt x="16933" y="83820"/>
                  <a:pt x="9737" y="123190"/>
                  <a:pt x="5080" y="152400"/>
                </a:cubicBezTo>
                <a:cubicBezTo>
                  <a:pt x="423" y="181610"/>
                  <a:pt x="0" y="233680"/>
                  <a:pt x="0" y="2336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 14"/>
          <p:cNvSpPr/>
          <p:nvPr/>
        </p:nvSpPr>
        <p:spPr>
          <a:xfrm>
            <a:off x="6913880" y="1833880"/>
            <a:ext cx="233680" cy="452120"/>
          </a:xfrm>
          <a:custGeom>
            <a:avLst/>
            <a:gdLst>
              <a:gd name="connsiteX0" fmla="*/ 0 w 233680"/>
              <a:gd name="connsiteY0" fmla="*/ 0 h 452120"/>
              <a:gd name="connsiteX1" fmla="*/ 27940 w 233680"/>
              <a:gd name="connsiteY1" fmla="*/ 116840 h 452120"/>
              <a:gd name="connsiteX2" fmla="*/ 50800 w 233680"/>
              <a:gd name="connsiteY2" fmla="*/ 203200 h 452120"/>
              <a:gd name="connsiteX3" fmla="*/ 76200 w 233680"/>
              <a:gd name="connsiteY3" fmla="*/ 325120 h 452120"/>
              <a:gd name="connsiteX4" fmla="*/ 96520 w 233680"/>
              <a:gd name="connsiteY4" fmla="*/ 393700 h 452120"/>
              <a:gd name="connsiteX5" fmla="*/ 144780 w 233680"/>
              <a:gd name="connsiteY5" fmla="*/ 416560 h 452120"/>
              <a:gd name="connsiteX6" fmla="*/ 233680 w 233680"/>
              <a:gd name="connsiteY6" fmla="*/ 452120 h 4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80" h="452120">
                <a:moveTo>
                  <a:pt x="0" y="0"/>
                </a:moveTo>
                <a:cubicBezTo>
                  <a:pt x="9736" y="41486"/>
                  <a:pt x="19473" y="82973"/>
                  <a:pt x="27940" y="116840"/>
                </a:cubicBezTo>
                <a:cubicBezTo>
                  <a:pt x="36407" y="150707"/>
                  <a:pt x="42757" y="168487"/>
                  <a:pt x="50800" y="203200"/>
                </a:cubicBezTo>
                <a:cubicBezTo>
                  <a:pt x="58843" y="237913"/>
                  <a:pt x="68580" y="293370"/>
                  <a:pt x="76200" y="325120"/>
                </a:cubicBezTo>
                <a:cubicBezTo>
                  <a:pt x="83820" y="356870"/>
                  <a:pt x="85090" y="378460"/>
                  <a:pt x="96520" y="393700"/>
                </a:cubicBezTo>
                <a:cubicBezTo>
                  <a:pt x="107950" y="408940"/>
                  <a:pt x="121920" y="406823"/>
                  <a:pt x="144780" y="416560"/>
                </a:cubicBezTo>
                <a:cubicBezTo>
                  <a:pt x="167640" y="426297"/>
                  <a:pt x="200660" y="439208"/>
                  <a:pt x="233680" y="45212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5" name="Gruppo 84"/>
          <p:cNvGrpSpPr/>
          <p:nvPr/>
        </p:nvGrpSpPr>
        <p:grpSpPr>
          <a:xfrm>
            <a:off x="6899771" y="337133"/>
            <a:ext cx="1463860" cy="937402"/>
            <a:chOff x="1611058" y="1120386"/>
            <a:chExt cx="5367969" cy="3298758"/>
          </a:xfrm>
        </p:grpSpPr>
        <p:sp>
          <p:nvSpPr>
            <p:cNvPr id="86" name="Figura a mano libera 85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Figura a mano libera 86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Figura a mano libera 87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Figura a mano libera 8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0" name="Figura a mano libera 89"/>
          <p:cNvSpPr/>
          <p:nvPr/>
        </p:nvSpPr>
        <p:spPr>
          <a:xfrm>
            <a:off x="7381741" y="880973"/>
            <a:ext cx="535957" cy="358134"/>
          </a:xfrm>
          <a:custGeom>
            <a:avLst/>
            <a:gdLst>
              <a:gd name="connsiteX0" fmla="*/ 435837 w 2337687"/>
              <a:gd name="connsiteY0" fmla="*/ 0 h 2648309"/>
              <a:gd name="connsiteX1" fmla="*/ 4516 w 2337687"/>
              <a:gd name="connsiteY1" fmla="*/ 923026 h 2648309"/>
              <a:gd name="connsiteX2" fmla="*/ 677376 w 2337687"/>
              <a:gd name="connsiteY2" fmla="*/ 1535501 h 2648309"/>
              <a:gd name="connsiteX3" fmla="*/ 1695293 w 2337687"/>
              <a:gd name="connsiteY3" fmla="*/ 1647645 h 2648309"/>
              <a:gd name="connsiteX4" fmla="*/ 2307769 w 2337687"/>
              <a:gd name="connsiteY4" fmla="*/ 2380890 h 2648309"/>
              <a:gd name="connsiteX5" fmla="*/ 2238757 w 2337687"/>
              <a:gd name="connsiteY5" fmla="*/ 2648309 h 2648309"/>
              <a:gd name="connsiteX0" fmla="*/ 0 w 1901850"/>
              <a:gd name="connsiteY0" fmla="*/ 0 h 2648309"/>
              <a:gd name="connsiteX1" fmla="*/ 241539 w 1901850"/>
              <a:gd name="connsiteY1" fmla="*/ 1535501 h 2648309"/>
              <a:gd name="connsiteX2" fmla="*/ 1259456 w 1901850"/>
              <a:gd name="connsiteY2" fmla="*/ 1647645 h 2648309"/>
              <a:gd name="connsiteX3" fmla="*/ 1871932 w 1901850"/>
              <a:gd name="connsiteY3" fmla="*/ 2380890 h 2648309"/>
              <a:gd name="connsiteX4" fmla="*/ 1802920 w 1901850"/>
              <a:gd name="connsiteY4" fmla="*/ 2648309 h 2648309"/>
              <a:gd name="connsiteX0" fmla="*/ 1 w 1660312"/>
              <a:gd name="connsiteY0" fmla="*/ 2 h 1112810"/>
              <a:gd name="connsiteX1" fmla="*/ 1017918 w 1660312"/>
              <a:gd name="connsiteY1" fmla="*/ 112146 h 1112810"/>
              <a:gd name="connsiteX2" fmla="*/ 1630394 w 1660312"/>
              <a:gd name="connsiteY2" fmla="*/ 845391 h 1112810"/>
              <a:gd name="connsiteX3" fmla="*/ 1561382 w 1660312"/>
              <a:gd name="connsiteY3" fmla="*/ 1112810 h 1112810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76994"/>
              <a:gd name="connsiteY0" fmla="*/ 0 h 1309451"/>
              <a:gd name="connsiteX1" fmla="*/ 1334600 w 1976994"/>
              <a:gd name="connsiteY1" fmla="*/ 308787 h 1309451"/>
              <a:gd name="connsiteX2" fmla="*/ 1947076 w 1976994"/>
              <a:gd name="connsiteY2" fmla="*/ 1042032 h 1309451"/>
              <a:gd name="connsiteX3" fmla="*/ 1878064 w 1976994"/>
              <a:gd name="connsiteY3" fmla="*/ 1309451 h 1309451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1288029 w 1930423"/>
              <a:gd name="connsiteY1" fmla="*/ 273033 h 1273697"/>
              <a:gd name="connsiteX2" fmla="*/ 1900505 w 1930423"/>
              <a:gd name="connsiteY2" fmla="*/ 1006278 h 1273697"/>
              <a:gd name="connsiteX3" fmla="*/ 1831493 w 1930423"/>
              <a:gd name="connsiteY3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185281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30423"/>
              <a:gd name="connsiteY0" fmla="*/ 0 h 1273697"/>
              <a:gd name="connsiteX1" fmla="*/ 447953 w 1930423"/>
              <a:gd name="connsiteY1" fmla="*/ 212096 h 1273697"/>
              <a:gd name="connsiteX2" fmla="*/ 1288029 w 1930423"/>
              <a:gd name="connsiteY2" fmla="*/ 273033 h 1273697"/>
              <a:gd name="connsiteX3" fmla="*/ 1900505 w 1930423"/>
              <a:gd name="connsiteY3" fmla="*/ 1006278 h 1273697"/>
              <a:gd name="connsiteX4" fmla="*/ 1831493 w 1930423"/>
              <a:gd name="connsiteY4" fmla="*/ 1273697 h 1273697"/>
              <a:gd name="connsiteX0" fmla="*/ 0 w 1972337"/>
              <a:gd name="connsiteY0" fmla="*/ 0 h 1260289"/>
              <a:gd name="connsiteX1" fmla="*/ 489867 w 1972337"/>
              <a:gd name="connsiteY1" fmla="*/ 198688 h 1260289"/>
              <a:gd name="connsiteX2" fmla="*/ 1329943 w 1972337"/>
              <a:gd name="connsiteY2" fmla="*/ 259625 h 1260289"/>
              <a:gd name="connsiteX3" fmla="*/ 1942419 w 1972337"/>
              <a:gd name="connsiteY3" fmla="*/ 992870 h 1260289"/>
              <a:gd name="connsiteX4" fmla="*/ 1873407 w 1972337"/>
              <a:gd name="connsiteY4" fmla="*/ 1260289 h 1260289"/>
              <a:gd name="connsiteX0" fmla="*/ 0 w 1965351"/>
              <a:gd name="connsiteY0" fmla="*/ 0 h 1260289"/>
              <a:gd name="connsiteX1" fmla="*/ 482881 w 1965351"/>
              <a:gd name="connsiteY1" fmla="*/ 198688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503838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96852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  <a:gd name="connsiteX0" fmla="*/ 0 w 1965351"/>
              <a:gd name="connsiteY0" fmla="*/ 0 h 1260289"/>
              <a:gd name="connsiteX1" fmla="*/ 468909 w 1965351"/>
              <a:gd name="connsiteY1" fmla="*/ 178577 h 1260289"/>
              <a:gd name="connsiteX2" fmla="*/ 1322957 w 1965351"/>
              <a:gd name="connsiteY2" fmla="*/ 259625 h 1260289"/>
              <a:gd name="connsiteX3" fmla="*/ 1935433 w 1965351"/>
              <a:gd name="connsiteY3" fmla="*/ 992870 h 1260289"/>
              <a:gd name="connsiteX4" fmla="*/ 1866421 w 1965351"/>
              <a:gd name="connsiteY4" fmla="*/ 1260289 h 126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351" h="1260289">
                <a:moveTo>
                  <a:pt x="0" y="0"/>
                </a:moveTo>
                <a:cubicBezTo>
                  <a:pt x="74659" y="27528"/>
                  <a:pt x="254238" y="133072"/>
                  <a:pt x="468909" y="178577"/>
                </a:cubicBezTo>
                <a:cubicBezTo>
                  <a:pt x="683581" y="224083"/>
                  <a:pt x="1078536" y="123910"/>
                  <a:pt x="1322957" y="259625"/>
                </a:cubicBezTo>
                <a:cubicBezTo>
                  <a:pt x="1567378" y="395341"/>
                  <a:pt x="1844856" y="826093"/>
                  <a:pt x="1935433" y="992870"/>
                </a:cubicBezTo>
                <a:cubicBezTo>
                  <a:pt x="2026010" y="1159647"/>
                  <a:pt x="1883674" y="1215719"/>
                  <a:pt x="1866421" y="12602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Figura a mano libera 90"/>
          <p:cNvSpPr/>
          <p:nvPr/>
        </p:nvSpPr>
        <p:spPr>
          <a:xfrm>
            <a:off x="7406176" y="328414"/>
            <a:ext cx="953620" cy="912473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  <a:gd name="connsiteX0" fmla="*/ 246175 w 5456787"/>
              <a:gd name="connsiteY0" fmla="*/ 2105893 h 3298758"/>
              <a:gd name="connsiteX1" fmla="*/ 159911 w 5456787"/>
              <a:gd name="connsiteY1" fmla="*/ 958580 h 3298758"/>
              <a:gd name="connsiteX2" fmla="*/ 2351020 w 5456787"/>
              <a:gd name="connsiteY2" fmla="*/ 639403 h 3298758"/>
              <a:gd name="connsiteX3" fmla="*/ 3481081 w 5456787"/>
              <a:gd name="connsiteY3" fmla="*/ 156323 h 3298758"/>
              <a:gd name="connsiteX4" fmla="*/ 4861307 w 5456787"/>
              <a:gd name="connsiteY4" fmla="*/ 44180 h 3298758"/>
              <a:gd name="connsiteX5" fmla="*/ 5456530 w 5456787"/>
              <a:gd name="connsiteY5" fmla="*/ 829184 h 3298758"/>
              <a:gd name="connsiteX6" fmla="*/ 4904439 w 5456787"/>
              <a:gd name="connsiteY6" fmla="*/ 2752874 h 3298758"/>
              <a:gd name="connsiteX7" fmla="*/ 2954869 w 5456787"/>
              <a:gd name="connsiteY7" fmla="*/ 3287712 h 3298758"/>
              <a:gd name="connsiteX8" fmla="*/ 806892 w 5456787"/>
              <a:gd name="connsiteY8" fmla="*/ 3063425 h 3298758"/>
              <a:gd name="connsiteX9" fmla="*/ 332440 w 5456787"/>
              <a:gd name="connsiteY9" fmla="*/ 2468203 h 3298758"/>
              <a:gd name="connsiteX10" fmla="*/ 246175 w 5456787"/>
              <a:gd name="connsiteY10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-1 w 5210611"/>
              <a:gd name="connsiteY9" fmla="*/ 2105893 h 3298758"/>
              <a:gd name="connsiteX0" fmla="*/ -1 w 5210611"/>
              <a:gd name="connsiteY0" fmla="*/ 2105893 h 3298758"/>
              <a:gd name="connsiteX1" fmla="*/ 2104844 w 5210611"/>
              <a:gd name="connsiteY1" fmla="*/ 639403 h 3298758"/>
              <a:gd name="connsiteX2" fmla="*/ 3234905 w 5210611"/>
              <a:gd name="connsiteY2" fmla="*/ 156323 h 3298758"/>
              <a:gd name="connsiteX3" fmla="*/ 4615131 w 5210611"/>
              <a:gd name="connsiteY3" fmla="*/ 44180 h 3298758"/>
              <a:gd name="connsiteX4" fmla="*/ 5210354 w 5210611"/>
              <a:gd name="connsiteY4" fmla="*/ 829184 h 3298758"/>
              <a:gd name="connsiteX5" fmla="*/ 4658263 w 5210611"/>
              <a:gd name="connsiteY5" fmla="*/ 2752874 h 3298758"/>
              <a:gd name="connsiteX6" fmla="*/ 2708693 w 5210611"/>
              <a:gd name="connsiteY6" fmla="*/ 3287712 h 3298758"/>
              <a:gd name="connsiteX7" fmla="*/ 560716 w 5210611"/>
              <a:gd name="connsiteY7" fmla="*/ 3063425 h 3298758"/>
              <a:gd name="connsiteX8" fmla="*/ 86264 w 5210611"/>
              <a:gd name="connsiteY8" fmla="*/ 2468203 h 3298758"/>
              <a:gd name="connsiteX9" fmla="*/ 335309 w 5210611"/>
              <a:gd name="connsiteY9" fmla="*/ 2427674 h 3298758"/>
              <a:gd name="connsiteX0" fmla="*/ 2020668 w 5126435"/>
              <a:gd name="connsiteY0" fmla="*/ 639403 h 3298758"/>
              <a:gd name="connsiteX1" fmla="*/ 3150729 w 5126435"/>
              <a:gd name="connsiteY1" fmla="*/ 156323 h 3298758"/>
              <a:gd name="connsiteX2" fmla="*/ 4530955 w 5126435"/>
              <a:gd name="connsiteY2" fmla="*/ 44180 h 3298758"/>
              <a:gd name="connsiteX3" fmla="*/ 5126178 w 5126435"/>
              <a:gd name="connsiteY3" fmla="*/ 829184 h 3298758"/>
              <a:gd name="connsiteX4" fmla="*/ 4574087 w 5126435"/>
              <a:gd name="connsiteY4" fmla="*/ 2752874 h 3298758"/>
              <a:gd name="connsiteX5" fmla="*/ 2624517 w 5126435"/>
              <a:gd name="connsiteY5" fmla="*/ 3287712 h 3298758"/>
              <a:gd name="connsiteX6" fmla="*/ 476540 w 5126435"/>
              <a:gd name="connsiteY6" fmla="*/ 3063425 h 3298758"/>
              <a:gd name="connsiteX7" fmla="*/ 2088 w 5126435"/>
              <a:gd name="connsiteY7" fmla="*/ 2468203 h 3298758"/>
              <a:gd name="connsiteX8" fmla="*/ 251133 w 5126435"/>
              <a:gd name="connsiteY8" fmla="*/ 2427674 h 3298758"/>
              <a:gd name="connsiteX0" fmla="*/ 2018581 w 5124348"/>
              <a:gd name="connsiteY0" fmla="*/ 639403 h 3298758"/>
              <a:gd name="connsiteX1" fmla="*/ 3148642 w 5124348"/>
              <a:gd name="connsiteY1" fmla="*/ 156323 h 3298758"/>
              <a:gd name="connsiteX2" fmla="*/ 4528868 w 5124348"/>
              <a:gd name="connsiteY2" fmla="*/ 44180 h 3298758"/>
              <a:gd name="connsiteX3" fmla="*/ 5124091 w 5124348"/>
              <a:gd name="connsiteY3" fmla="*/ 829184 h 3298758"/>
              <a:gd name="connsiteX4" fmla="*/ 4572000 w 5124348"/>
              <a:gd name="connsiteY4" fmla="*/ 2752874 h 3298758"/>
              <a:gd name="connsiteX5" fmla="*/ 2622430 w 5124348"/>
              <a:gd name="connsiteY5" fmla="*/ 3287712 h 3298758"/>
              <a:gd name="connsiteX6" fmla="*/ 474453 w 5124348"/>
              <a:gd name="connsiteY6" fmla="*/ 3063425 h 3298758"/>
              <a:gd name="connsiteX7" fmla="*/ 1 w 5124348"/>
              <a:gd name="connsiteY7" fmla="*/ 2468203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1700572 w 4806339"/>
              <a:gd name="connsiteY0" fmla="*/ 639403 h 3298758"/>
              <a:gd name="connsiteX1" fmla="*/ 2830633 w 4806339"/>
              <a:gd name="connsiteY1" fmla="*/ 156323 h 3298758"/>
              <a:gd name="connsiteX2" fmla="*/ 4210859 w 4806339"/>
              <a:gd name="connsiteY2" fmla="*/ 44180 h 3298758"/>
              <a:gd name="connsiteX3" fmla="*/ 4806082 w 4806339"/>
              <a:gd name="connsiteY3" fmla="*/ 829184 h 3298758"/>
              <a:gd name="connsiteX4" fmla="*/ 4253991 w 4806339"/>
              <a:gd name="connsiteY4" fmla="*/ 2752874 h 3298758"/>
              <a:gd name="connsiteX5" fmla="*/ 2304421 w 4806339"/>
              <a:gd name="connsiteY5" fmla="*/ 3287712 h 3298758"/>
              <a:gd name="connsiteX6" fmla="*/ 156444 w 4806339"/>
              <a:gd name="connsiteY6" fmla="*/ 3063425 h 3298758"/>
              <a:gd name="connsiteX7" fmla="*/ 165822 w 4806339"/>
              <a:gd name="connsiteY7" fmla="*/ 3056859 h 3298758"/>
              <a:gd name="connsiteX0" fmla="*/ 1544127 w 4649894"/>
              <a:gd name="connsiteY0" fmla="*/ 639403 h 3298758"/>
              <a:gd name="connsiteX1" fmla="*/ 2674188 w 4649894"/>
              <a:gd name="connsiteY1" fmla="*/ 156323 h 3298758"/>
              <a:gd name="connsiteX2" fmla="*/ 4054414 w 4649894"/>
              <a:gd name="connsiteY2" fmla="*/ 44180 h 3298758"/>
              <a:gd name="connsiteX3" fmla="*/ 4649637 w 4649894"/>
              <a:gd name="connsiteY3" fmla="*/ 829184 h 3298758"/>
              <a:gd name="connsiteX4" fmla="*/ 4097546 w 4649894"/>
              <a:gd name="connsiteY4" fmla="*/ 2752874 h 3298758"/>
              <a:gd name="connsiteX5" fmla="*/ 2147976 w 4649894"/>
              <a:gd name="connsiteY5" fmla="*/ 3287712 h 3298758"/>
              <a:gd name="connsiteX6" fmla="*/ -1 w 4649894"/>
              <a:gd name="connsiteY6" fmla="*/ 3063425 h 3298758"/>
              <a:gd name="connsiteX0" fmla="*/ -1 w 3105766"/>
              <a:gd name="connsiteY0" fmla="*/ 639403 h 3287712"/>
              <a:gd name="connsiteX1" fmla="*/ 1130060 w 3105766"/>
              <a:gd name="connsiteY1" fmla="*/ 156323 h 3287712"/>
              <a:gd name="connsiteX2" fmla="*/ 2510286 w 3105766"/>
              <a:gd name="connsiteY2" fmla="*/ 44180 h 3287712"/>
              <a:gd name="connsiteX3" fmla="*/ 3105509 w 3105766"/>
              <a:gd name="connsiteY3" fmla="*/ 829184 h 3287712"/>
              <a:gd name="connsiteX4" fmla="*/ 2553418 w 3105766"/>
              <a:gd name="connsiteY4" fmla="*/ 2752874 h 3287712"/>
              <a:gd name="connsiteX5" fmla="*/ 603848 w 3105766"/>
              <a:gd name="connsiteY5" fmla="*/ 3287712 h 3287712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-1 w 3105649"/>
              <a:gd name="connsiteY0" fmla="*/ 639403 h 3213970"/>
              <a:gd name="connsiteX1" fmla="*/ 1130060 w 3105649"/>
              <a:gd name="connsiteY1" fmla="*/ 156323 h 3213970"/>
              <a:gd name="connsiteX2" fmla="*/ 2510286 w 3105649"/>
              <a:gd name="connsiteY2" fmla="*/ 44180 h 3213970"/>
              <a:gd name="connsiteX3" fmla="*/ 3105509 w 3105649"/>
              <a:gd name="connsiteY3" fmla="*/ 829184 h 3213970"/>
              <a:gd name="connsiteX4" fmla="*/ 2553418 w 3105649"/>
              <a:gd name="connsiteY4" fmla="*/ 2752874 h 3213970"/>
              <a:gd name="connsiteX5" fmla="*/ 1386238 w 3105649"/>
              <a:gd name="connsiteY5" fmla="*/ 3213970 h 321397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52729"/>
              <a:gd name="connsiteY0" fmla="*/ 570535 h 3212140"/>
              <a:gd name="connsiteX1" fmla="*/ 1577140 w 3552729"/>
              <a:gd name="connsiteY1" fmla="*/ 154493 h 3212140"/>
              <a:gd name="connsiteX2" fmla="*/ 2957366 w 3552729"/>
              <a:gd name="connsiteY2" fmla="*/ 42350 h 3212140"/>
              <a:gd name="connsiteX3" fmla="*/ 3552589 w 3552729"/>
              <a:gd name="connsiteY3" fmla="*/ 827354 h 3212140"/>
              <a:gd name="connsiteX4" fmla="*/ 3000498 w 3552729"/>
              <a:gd name="connsiteY4" fmla="*/ 2751044 h 3212140"/>
              <a:gd name="connsiteX5" fmla="*/ 1833318 w 3552729"/>
              <a:gd name="connsiteY5" fmla="*/ 3212140 h 3212140"/>
              <a:gd name="connsiteX0" fmla="*/ 0 w 3515472"/>
              <a:gd name="connsiteY0" fmla="*/ 570535 h 3212140"/>
              <a:gd name="connsiteX1" fmla="*/ 1539883 w 3515472"/>
              <a:gd name="connsiteY1" fmla="*/ 154493 h 3212140"/>
              <a:gd name="connsiteX2" fmla="*/ 2920109 w 3515472"/>
              <a:gd name="connsiteY2" fmla="*/ 42350 h 3212140"/>
              <a:gd name="connsiteX3" fmla="*/ 3515332 w 3515472"/>
              <a:gd name="connsiteY3" fmla="*/ 827354 h 3212140"/>
              <a:gd name="connsiteX4" fmla="*/ 2963241 w 3515472"/>
              <a:gd name="connsiteY4" fmla="*/ 2751044 h 3212140"/>
              <a:gd name="connsiteX5" fmla="*/ 1796061 w 3515472"/>
              <a:gd name="connsiteY5" fmla="*/ 3212140 h 3212140"/>
              <a:gd name="connsiteX0" fmla="*/ 0 w 3515472"/>
              <a:gd name="connsiteY0" fmla="*/ 570116 h 3211721"/>
              <a:gd name="connsiteX1" fmla="*/ 789134 w 3515472"/>
              <a:gd name="connsiteY1" fmla="*/ 554105 h 3211721"/>
              <a:gd name="connsiteX2" fmla="*/ 1539883 w 3515472"/>
              <a:gd name="connsiteY2" fmla="*/ 154074 h 3211721"/>
              <a:gd name="connsiteX3" fmla="*/ 2920109 w 3515472"/>
              <a:gd name="connsiteY3" fmla="*/ 41931 h 3211721"/>
              <a:gd name="connsiteX4" fmla="*/ 3515332 w 3515472"/>
              <a:gd name="connsiteY4" fmla="*/ 826935 h 3211721"/>
              <a:gd name="connsiteX5" fmla="*/ 2963241 w 3515472"/>
              <a:gd name="connsiteY5" fmla="*/ 2750625 h 3211721"/>
              <a:gd name="connsiteX6" fmla="*/ 1796061 w 3515472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70117 h 3211721"/>
              <a:gd name="connsiteX1" fmla="*/ 770506 w 3496844"/>
              <a:gd name="connsiteY1" fmla="*/ 554105 h 3211721"/>
              <a:gd name="connsiteX2" fmla="*/ 1521255 w 3496844"/>
              <a:gd name="connsiteY2" fmla="*/ 154074 h 3211721"/>
              <a:gd name="connsiteX3" fmla="*/ 2901481 w 3496844"/>
              <a:gd name="connsiteY3" fmla="*/ 41931 h 3211721"/>
              <a:gd name="connsiteX4" fmla="*/ 3496704 w 3496844"/>
              <a:gd name="connsiteY4" fmla="*/ 826935 h 3211721"/>
              <a:gd name="connsiteX5" fmla="*/ 2944613 w 3496844"/>
              <a:gd name="connsiteY5" fmla="*/ 2750625 h 3211721"/>
              <a:gd name="connsiteX6" fmla="*/ 1777433 w 3496844"/>
              <a:gd name="connsiteY6" fmla="*/ 3211721 h 321172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844"/>
              <a:gd name="connsiteY0" fmla="*/ 569427 h 3211031"/>
              <a:gd name="connsiteX1" fmla="*/ 807762 w 3496844"/>
              <a:gd name="connsiteY1" fmla="*/ 526600 h 3211031"/>
              <a:gd name="connsiteX2" fmla="*/ 1521255 w 3496844"/>
              <a:gd name="connsiteY2" fmla="*/ 153384 h 3211031"/>
              <a:gd name="connsiteX3" fmla="*/ 2901481 w 3496844"/>
              <a:gd name="connsiteY3" fmla="*/ 41241 h 3211031"/>
              <a:gd name="connsiteX4" fmla="*/ 3496704 w 3496844"/>
              <a:gd name="connsiteY4" fmla="*/ 826245 h 3211031"/>
              <a:gd name="connsiteX5" fmla="*/ 2944613 w 3496844"/>
              <a:gd name="connsiteY5" fmla="*/ 2749935 h 3211031"/>
              <a:gd name="connsiteX6" fmla="*/ 1777433 w 3496844"/>
              <a:gd name="connsiteY6" fmla="*/ 3211031 h 3211031"/>
              <a:gd name="connsiteX0" fmla="*/ 0 w 3496921"/>
              <a:gd name="connsiteY0" fmla="*/ 569427 h 3211031"/>
              <a:gd name="connsiteX1" fmla="*/ 807762 w 3496921"/>
              <a:gd name="connsiteY1" fmla="*/ 526600 h 3211031"/>
              <a:gd name="connsiteX2" fmla="*/ 1521255 w 3496921"/>
              <a:gd name="connsiteY2" fmla="*/ 153384 h 3211031"/>
              <a:gd name="connsiteX3" fmla="*/ 2901481 w 3496921"/>
              <a:gd name="connsiteY3" fmla="*/ 41241 h 3211031"/>
              <a:gd name="connsiteX4" fmla="*/ 3496704 w 3496921"/>
              <a:gd name="connsiteY4" fmla="*/ 826245 h 3211031"/>
              <a:gd name="connsiteX5" fmla="*/ 2944613 w 3496921"/>
              <a:gd name="connsiteY5" fmla="*/ 2749935 h 3211031"/>
              <a:gd name="connsiteX6" fmla="*/ 1777433 w 3496921"/>
              <a:gd name="connsiteY6" fmla="*/ 3211031 h 321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921" h="3211031">
                <a:moveTo>
                  <a:pt x="0" y="569427"/>
                </a:moveTo>
                <a:cubicBezTo>
                  <a:pt x="421815" y="730630"/>
                  <a:pt x="551115" y="595940"/>
                  <a:pt x="807762" y="526600"/>
                </a:cubicBezTo>
                <a:cubicBezTo>
                  <a:pt x="1045780" y="367877"/>
                  <a:pt x="1172302" y="234277"/>
                  <a:pt x="1521255" y="153384"/>
                </a:cubicBezTo>
                <a:cubicBezTo>
                  <a:pt x="1870208" y="72491"/>
                  <a:pt x="2572240" y="-70902"/>
                  <a:pt x="2901481" y="41241"/>
                </a:cubicBezTo>
                <a:cubicBezTo>
                  <a:pt x="3230722" y="153384"/>
                  <a:pt x="3489515" y="374796"/>
                  <a:pt x="3496704" y="826245"/>
                </a:cubicBezTo>
                <a:cubicBezTo>
                  <a:pt x="3503893" y="1277694"/>
                  <a:pt x="3333612" y="2441854"/>
                  <a:pt x="2944613" y="2749935"/>
                </a:cubicBezTo>
                <a:cubicBezTo>
                  <a:pt x="2555614" y="3058016"/>
                  <a:pt x="2497613" y="3105643"/>
                  <a:pt x="1777433" y="321103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Figura a mano libera 91"/>
          <p:cNvSpPr/>
          <p:nvPr/>
        </p:nvSpPr>
        <p:spPr>
          <a:xfrm>
            <a:off x="7141314" y="1211754"/>
            <a:ext cx="764540" cy="56025"/>
          </a:xfrm>
          <a:custGeom>
            <a:avLst/>
            <a:gdLst>
              <a:gd name="connsiteX0" fmla="*/ 0 w 764540"/>
              <a:gd name="connsiteY0" fmla="*/ 0 h 56025"/>
              <a:gd name="connsiteX1" fmla="*/ 236220 w 764540"/>
              <a:gd name="connsiteY1" fmla="*/ 40640 h 56025"/>
              <a:gd name="connsiteX2" fmla="*/ 487680 w 764540"/>
              <a:gd name="connsiteY2" fmla="*/ 55880 h 56025"/>
              <a:gd name="connsiteX3" fmla="*/ 764540 w 764540"/>
              <a:gd name="connsiteY3" fmla="*/ 33020 h 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56025">
                <a:moveTo>
                  <a:pt x="0" y="0"/>
                </a:moveTo>
                <a:cubicBezTo>
                  <a:pt x="77470" y="15663"/>
                  <a:pt x="154940" y="31327"/>
                  <a:pt x="236220" y="40640"/>
                </a:cubicBezTo>
                <a:cubicBezTo>
                  <a:pt x="317500" y="49953"/>
                  <a:pt x="399627" y="57150"/>
                  <a:pt x="487680" y="55880"/>
                </a:cubicBezTo>
                <a:cubicBezTo>
                  <a:pt x="575733" y="54610"/>
                  <a:pt x="670136" y="43815"/>
                  <a:pt x="764540" y="330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Figura a mano libera 92"/>
          <p:cNvSpPr/>
          <p:nvPr/>
        </p:nvSpPr>
        <p:spPr>
          <a:xfrm>
            <a:off x="7710274" y="945606"/>
            <a:ext cx="216110" cy="297180"/>
          </a:xfrm>
          <a:custGeom>
            <a:avLst/>
            <a:gdLst>
              <a:gd name="connsiteX0" fmla="*/ 0 w 216110"/>
              <a:gd name="connsiteY0" fmla="*/ 0 h 297180"/>
              <a:gd name="connsiteX1" fmla="*/ 91440 w 216110"/>
              <a:gd name="connsiteY1" fmla="*/ 55880 h 297180"/>
              <a:gd name="connsiteX2" fmla="*/ 167640 w 216110"/>
              <a:gd name="connsiteY2" fmla="*/ 160020 h 297180"/>
              <a:gd name="connsiteX3" fmla="*/ 215900 w 216110"/>
              <a:gd name="connsiteY3" fmla="*/ 241300 h 297180"/>
              <a:gd name="connsiteX4" fmla="*/ 185420 w 216110"/>
              <a:gd name="connsiteY4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10" h="297180">
                <a:moveTo>
                  <a:pt x="0" y="0"/>
                </a:moveTo>
                <a:cubicBezTo>
                  <a:pt x="31750" y="14605"/>
                  <a:pt x="63500" y="29210"/>
                  <a:pt x="91440" y="55880"/>
                </a:cubicBezTo>
                <a:cubicBezTo>
                  <a:pt x="119380" y="82550"/>
                  <a:pt x="146897" y="129117"/>
                  <a:pt x="167640" y="160020"/>
                </a:cubicBezTo>
                <a:cubicBezTo>
                  <a:pt x="188383" y="190923"/>
                  <a:pt x="212937" y="218440"/>
                  <a:pt x="215900" y="241300"/>
                </a:cubicBezTo>
                <a:cubicBezTo>
                  <a:pt x="218863" y="264160"/>
                  <a:pt x="189653" y="288290"/>
                  <a:pt x="185420" y="29718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Figura a mano libera 94"/>
          <p:cNvSpPr/>
          <p:nvPr/>
        </p:nvSpPr>
        <p:spPr>
          <a:xfrm>
            <a:off x="6896935" y="747572"/>
            <a:ext cx="304218" cy="233485"/>
          </a:xfrm>
          <a:custGeom>
            <a:avLst/>
            <a:gdLst>
              <a:gd name="connsiteX0" fmla="*/ 1115568 w 1115568"/>
              <a:gd name="connsiteY0" fmla="*/ 821643 h 821643"/>
              <a:gd name="connsiteX1" fmla="*/ 694944 w 1115568"/>
              <a:gd name="connsiteY1" fmla="*/ 547323 h 821643"/>
              <a:gd name="connsiteX2" fmla="*/ 597408 w 1115568"/>
              <a:gd name="connsiteY2" fmla="*/ 41355 h 821643"/>
              <a:gd name="connsiteX3" fmla="*/ 0 w 1115568"/>
              <a:gd name="connsiteY3" fmla="*/ 65739 h 8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568" h="821643">
                <a:moveTo>
                  <a:pt x="1115568" y="821643"/>
                </a:moveTo>
                <a:cubicBezTo>
                  <a:pt x="948436" y="749507"/>
                  <a:pt x="781304" y="677371"/>
                  <a:pt x="694944" y="547323"/>
                </a:cubicBezTo>
                <a:cubicBezTo>
                  <a:pt x="608584" y="417275"/>
                  <a:pt x="713232" y="121619"/>
                  <a:pt x="597408" y="41355"/>
                </a:cubicBezTo>
                <a:cubicBezTo>
                  <a:pt x="481584" y="-38909"/>
                  <a:pt x="240792" y="13415"/>
                  <a:pt x="0" y="65739"/>
                </a:cubicBezTo>
              </a:path>
            </a:pathLst>
          </a:cu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Figura a mano libera 95"/>
          <p:cNvSpPr/>
          <p:nvPr/>
        </p:nvSpPr>
        <p:spPr>
          <a:xfrm>
            <a:off x="7136794" y="986601"/>
            <a:ext cx="71120" cy="233680"/>
          </a:xfrm>
          <a:custGeom>
            <a:avLst/>
            <a:gdLst>
              <a:gd name="connsiteX0" fmla="*/ 71120 w 71120"/>
              <a:gd name="connsiteY0" fmla="*/ 0 h 233680"/>
              <a:gd name="connsiteX1" fmla="*/ 27940 w 71120"/>
              <a:gd name="connsiteY1" fmla="*/ 58420 h 233680"/>
              <a:gd name="connsiteX2" fmla="*/ 5080 w 71120"/>
              <a:gd name="connsiteY2" fmla="*/ 152400 h 233680"/>
              <a:gd name="connsiteX3" fmla="*/ 0 w 7112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" h="233680">
                <a:moveTo>
                  <a:pt x="71120" y="0"/>
                </a:moveTo>
                <a:cubicBezTo>
                  <a:pt x="55033" y="16510"/>
                  <a:pt x="38947" y="33020"/>
                  <a:pt x="27940" y="58420"/>
                </a:cubicBezTo>
                <a:cubicBezTo>
                  <a:pt x="16933" y="83820"/>
                  <a:pt x="9737" y="123190"/>
                  <a:pt x="5080" y="152400"/>
                </a:cubicBezTo>
                <a:cubicBezTo>
                  <a:pt x="423" y="181610"/>
                  <a:pt x="0" y="233680"/>
                  <a:pt x="0" y="2336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Figura a mano libera 96"/>
          <p:cNvSpPr/>
          <p:nvPr/>
        </p:nvSpPr>
        <p:spPr>
          <a:xfrm>
            <a:off x="6905654" y="765621"/>
            <a:ext cx="233680" cy="452120"/>
          </a:xfrm>
          <a:custGeom>
            <a:avLst/>
            <a:gdLst>
              <a:gd name="connsiteX0" fmla="*/ 0 w 233680"/>
              <a:gd name="connsiteY0" fmla="*/ 0 h 452120"/>
              <a:gd name="connsiteX1" fmla="*/ 27940 w 233680"/>
              <a:gd name="connsiteY1" fmla="*/ 116840 h 452120"/>
              <a:gd name="connsiteX2" fmla="*/ 50800 w 233680"/>
              <a:gd name="connsiteY2" fmla="*/ 203200 h 452120"/>
              <a:gd name="connsiteX3" fmla="*/ 76200 w 233680"/>
              <a:gd name="connsiteY3" fmla="*/ 325120 h 452120"/>
              <a:gd name="connsiteX4" fmla="*/ 96520 w 233680"/>
              <a:gd name="connsiteY4" fmla="*/ 393700 h 452120"/>
              <a:gd name="connsiteX5" fmla="*/ 144780 w 233680"/>
              <a:gd name="connsiteY5" fmla="*/ 416560 h 452120"/>
              <a:gd name="connsiteX6" fmla="*/ 233680 w 233680"/>
              <a:gd name="connsiteY6" fmla="*/ 452120 h 4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80" h="452120">
                <a:moveTo>
                  <a:pt x="0" y="0"/>
                </a:moveTo>
                <a:cubicBezTo>
                  <a:pt x="9736" y="41486"/>
                  <a:pt x="19473" y="82973"/>
                  <a:pt x="27940" y="116840"/>
                </a:cubicBezTo>
                <a:cubicBezTo>
                  <a:pt x="36407" y="150707"/>
                  <a:pt x="42757" y="168487"/>
                  <a:pt x="50800" y="203200"/>
                </a:cubicBezTo>
                <a:cubicBezTo>
                  <a:pt x="58843" y="237913"/>
                  <a:pt x="68580" y="293370"/>
                  <a:pt x="76200" y="325120"/>
                </a:cubicBezTo>
                <a:cubicBezTo>
                  <a:pt x="83820" y="356870"/>
                  <a:pt x="85090" y="378460"/>
                  <a:pt x="96520" y="393700"/>
                </a:cubicBezTo>
                <a:cubicBezTo>
                  <a:pt x="107950" y="408940"/>
                  <a:pt x="121920" y="406823"/>
                  <a:pt x="144780" y="416560"/>
                </a:cubicBezTo>
                <a:cubicBezTo>
                  <a:pt x="167640" y="426297"/>
                  <a:pt x="200660" y="439208"/>
                  <a:pt x="233680" y="45212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Figura a mano libera 97"/>
          <p:cNvSpPr/>
          <p:nvPr/>
        </p:nvSpPr>
        <p:spPr>
          <a:xfrm>
            <a:off x="7905964" y="345299"/>
            <a:ext cx="187619" cy="400159"/>
          </a:xfrm>
          <a:custGeom>
            <a:avLst/>
            <a:gdLst>
              <a:gd name="connsiteX0" fmla="*/ 52829 w 687998"/>
              <a:gd name="connsiteY0" fmla="*/ 1408176 h 1408176"/>
              <a:gd name="connsiteX1" fmla="*/ 58925 w 687998"/>
              <a:gd name="connsiteY1" fmla="*/ 920496 h 1408176"/>
              <a:gd name="connsiteX2" fmla="*/ 650237 w 687998"/>
              <a:gd name="connsiteY2" fmla="*/ 652272 h 1408176"/>
              <a:gd name="connsiteX3" fmla="*/ 595373 w 687998"/>
              <a:gd name="connsiteY3" fmla="*/ 225552 h 1408176"/>
              <a:gd name="connsiteX4" fmla="*/ 327149 w 687998"/>
              <a:gd name="connsiteY4" fmla="*/ 0 h 14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98" h="1408176">
                <a:moveTo>
                  <a:pt x="52829" y="1408176"/>
                </a:moveTo>
                <a:cubicBezTo>
                  <a:pt x="6093" y="1227328"/>
                  <a:pt x="-40643" y="1046480"/>
                  <a:pt x="58925" y="920496"/>
                </a:cubicBezTo>
                <a:cubicBezTo>
                  <a:pt x="158493" y="794512"/>
                  <a:pt x="560829" y="768096"/>
                  <a:pt x="650237" y="652272"/>
                </a:cubicBezTo>
                <a:cubicBezTo>
                  <a:pt x="739645" y="536448"/>
                  <a:pt x="649221" y="334264"/>
                  <a:pt x="595373" y="225552"/>
                </a:cubicBezTo>
                <a:cubicBezTo>
                  <a:pt x="541525" y="116840"/>
                  <a:pt x="434337" y="58420"/>
                  <a:pt x="327149" y="0"/>
                </a:cubicBezTo>
              </a:path>
            </a:pathLst>
          </a:cu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Figura a mano libera 98"/>
          <p:cNvSpPr/>
          <p:nvPr/>
        </p:nvSpPr>
        <p:spPr>
          <a:xfrm>
            <a:off x="7914103" y="1862844"/>
            <a:ext cx="431800" cy="444500"/>
          </a:xfrm>
          <a:custGeom>
            <a:avLst/>
            <a:gdLst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4800 w 431800"/>
              <a:gd name="connsiteY2" fmla="*/ 3454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281940 w 431800"/>
              <a:gd name="connsiteY2" fmla="*/ 32639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16230 w 431800"/>
              <a:gd name="connsiteY2" fmla="*/ 3073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444500">
                <a:moveTo>
                  <a:pt x="0" y="444500"/>
                </a:moveTo>
                <a:cubicBezTo>
                  <a:pt x="52070" y="441325"/>
                  <a:pt x="102235" y="429260"/>
                  <a:pt x="154940" y="406400"/>
                </a:cubicBezTo>
                <a:cubicBezTo>
                  <a:pt x="207645" y="383540"/>
                  <a:pt x="275167" y="350943"/>
                  <a:pt x="316230" y="307340"/>
                </a:cubicBezTo>
                <a:cubicBezTo>
                  <a:pt x="357293" y="263737"/>
                  <a:pt x="382058" y="196003"/>
                  <a:pt x="401320" y="144780"/>
                </a:cubicBezTo>
                <a:cubicBezTo>
                  <a:pt x="420582" y="93557"/>
                  <a:pt x="427143" y="43603"/>
                  <a:pt x="431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Figura a mano libera 99"/>
          <p:cNvSpPr/>
          <p:nvPr/>
        </p:nvSpPr>
        <p:spPr>
          <a:xfrm>
            <a:off x="7901581" y="800013"/>
            <a:ext cx="431800" cy="444500"/>
          </a:xfrm>
          <a:custGeom>
            <a:avLst/>
            <a:gdLst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4800 w 431800"/>
              <a:gd name="connsiteY2" fmla="*/ 3454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281940 w 431800"/>
              <a:gd name="connsiteY2" fmla="*/ 32639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2164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08610 w 431800"/>
              <a:gd name="connsiteY2" fmla="*/ 32258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  <a:gd name="connsiteX0" fmla="*/ 0 w 431800"/>
              <a:gd name="connsiteY0" fmla="*/ 444500 h 444500"/>
              <a:gd name="connsiteX1" fmla="*/ 154940 w 431800"/>
              <a:gd name="connsiteY1" fmla="*/ 406400 h 444500"/>
              <a:gd name="connsiteX2" fmla="*/ 316230 w 431800"/>
              <a:gd name="connsiteY2" fmla="*/ 307340 h 444500"/>
              <a:gd name="connsiteX3" fmla="*/ 401320 w 431800"/>
              <a:gd name="connsiteY3" fmla="*/ 144780 h 444500"/>
              <a:gd name="connsiteX4" fmla="*/ 431800 w 431800"/>
              <a:gd name="connsiteY4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444500">
                <a:moveTo>
                  <a:pt x="0" y="444500"/>
                </a:moveTo>
                <a:cubicBezTo>
                  <a:pt x="52070" y="441325"/>
                  <a:pt x="102235" y="429260"/>
                  <a:pt x="154940" y="406400"/>
                </a:cubicBezTo>
                <a:cubicBezTo>
                  <a:pt x="207645" y="383540"/>
                  <a:pt x="275167" y="350943"/>
                  <a:pt x="316230" y="307340"/>
                </a:cubicBezTo>
                <a:cubicBezTo>
                  <a:pt x="357293" y="263737"/>
                  <a:pt x="382058" y="196003"/>
                  <a:pt x="401320" y="144780"/>
                </a:cubicBezTo>
                <a:cubicBezTo>
                  <a:pt x="420582" y="93557"/>
                  <a:pt x="427143" y="43603"/>
                  <a:pt x="431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 15"/>
          <p:cNvSpPr/>
          <p:nvPr/>
        </p:nvSpPr>
        <p:spPr>
          <a:xfrm>
            <a:off x="7997190" y="323850"/>
            <a:ext cx="366213" cy="468630"/>
          </a:xfrm>
          <a:custGeom>
            <a:avLst/>
            <a:gdLst>
              <a:gd name="connsiteX0" fmla="*/ 0 w 366213"/>
              <a:gd name="connsiteY0" fmla="*/ 11430 h 468630"/>
              <a:gd name="connsiteX1" fmla="*/ 99060 w 366213"/>
              <a:gd name="connsiteY1" fmla="*/ 0 h 468630"/>
              <a:gd name="connsiteX2" fmla="*/ 186690 w 366213"/>
              <a:gd name="connsiteY2" fmla="*/ 11430 h 468630"/>
              <a:gd name="connsiteX3" fmla="*/ 281940 w 366213"/>
              <a:gd name="connsiteY3" fmla="*/ 60960 h 468630"/>
              <a:gd name="connsiteX4" fmla="*/ 342900 w 366213"/>
              <a:gd name="connsiteY4" fmla="*/ 133350 h 468630"/>
              <a:gd name="connsiteX5" fmla="*/ 365760 w 366213"/>
              <a:gd name="connsiteY5" fmla="*/ 240030 h 468630"/>
              <a:gd name="connsiteX6" fmla="*/ 358140 w 366213"/>
              <a:gd name="connsiteY6" fmla="*/ 339090 h 468630"/>
              <a:gd name="connsiteX7" fmla="*/ 358140 w 366213"/>
              <a:gd name="connsiteY7" fmla="*/ 415290 h 468630"/>
              <a:gd name="connsiteX8" fmla="*/ 342900 w 366213"/>
              <a:gd name="connsiteY8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213" h="468630">
                <a:moveTo>
                  <a:pt x="0" y="11430"/>
                </a:moveTo>
                <a:cubicBezTo>
                  <a:pt x="33972" y="5715"/>
                  <a:pt x="67945" y="0"/>
                  <a:pt x="99060" y="0"/>
                </a:cubicBezTo>
                <a:cubicBezTo>
                  <a:pt x="130175" y="0"/>
                  <a:pt x="156210" y="1270"/>
                  <a:pt x="186690" y="11430"/>
                </a:cubicBezTo>
                <a:cubicBezTo>
                  <a:pt x="217170" y="21590"/>
                  <a:pt x="255905" y="40640"/>
                  <a:pt x="281940" y="60960"/>
                </a:cubicBezTo>
                <a:cubicBezTo>
                  <a:pt x="307975" y="81280"/>
                  <a:pt x="328930" y="103505"/>
                  <a:pt x="342900" y="133350"/>
                </a:cubicBezTo>
                <a:cubicBezTo>
                  <a:pt x="356870" y="163195"/>
                  <a:pt x="363220" y="205740"/>
                  <a:pt x="365760" y="240030"/>
                </a:cubicBezTo>
                <a:cubicBezTo>
                  <a:pt x="368300" y="274320"/>
                  <a:pt x="359410" y="309880"/>
                  <a:pt x="358140" y="339090"/>
                </a:cubicBezTo>
                <a:cubicBezTo>
                  <a:pt x="356870" y="368300"/>
                  <a:pt x="360680" y="393700"/>
                  <a:pt x="358140" y="415290"/>
                </a:cubicBezTo>
                <a:cubicBezTo>
                  <a:pt x="355600" y="436880"/>
                  <a:pt x="349250" y="452755"/>
                  <a:pt x="342900" y="468630"/>
                </a:cubicBezTo>
              </a:path>
            </a:pathLst>
          </a:cu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igura a mano libera 16"/>
          <p:cNvSpPr/>
          <p:nvPr/>
        </p:nvSpPr>
        <p:spPr>
          <a:xfrm>
            <a:off x="7913370" y="739140"/>
            <a:ext cx="426720" cy="76247"/>
          </a:xfrm>
          <a:custGeom>
            <a:avLst/>
            <a:gdLst>
              <a:gd name="connsiteX0" fmla="*/ 0 w 426720"/>
              <a:gd name="connsiteY0" fmla="*/ 0 h 76247"/>
              <a:gd name="connsiteX1" fmla="*/ 80010 w 426720"/>
              <a:gd name="connsiteY1" fmla="*/ 15240 h 76247"/>
              <a:gd name="connsiteX2" fmla="*/ 148590 w 426720"/>
              <a:gd name="connsiteY2" fmla="*/ 60960 h 76247"/>
              <a:gd name="connsiteX3" fmla="*/ 247650 w 426720"/>
              <a:gd name="connsiteY3" fmla="*/ 76200 h 76247"/>
              <a:gd name="connsiteX4" fmla="*/ 308610 w 426720"/>
              <a:gd name="connsiteY4" fmla="*/ 57150 h 76247"/>
              <a:gd name="connsiteX5" fmla="*/ 335280 w 426720"/>
              <a:gd name="connsiteY5" fmla="*/ 41910 h 76247"/>
              <a:gd name="connsiteX6" fmla="*/ 381000 w 426720"/>
              <a:gd name="connsiteY6" fmla="*/ 45720 h 76247"/>
              <a:gd name="connsiteX7" fmla="*/ 426720 w 426720"/>
              <a:gd name="connsiteY7" fmla="*/ 68580 h 7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" h="76247">
                <a:moveTo>
                  <a:pt x="0" y="0"/>
                </a:moveTo>
                <a:cubicBezTo>
                  <a:pt x="27622" y="2540"/>
                  <a:pt x="55245" y="5080"/>
                  <a:pt x="80010" y="15240"/>
                </a:cubicBezTo>
                <a:cubicBezTo>
                  <a:pt x="104775" y="25400"/>
                  <a:pt x="120650" y="50800"/>
                  <a:pt x="148590" y="60960"/>
                </a:cubicBezTo>
                <a:cubicBezTo>
                  <a:pt x="176530" y="71120"/>
                  <a:pt x="220980" y="76835"/>
                  <a:pt x="247650" y="76200"/>
                </a:cubicBezTo>
                <a:cubicBezTo>
                  <a:pt x="274320" y="75565"/>
                  <a:pt x="294005" y="62865"/>
                  <a:pt x="308610" y="57150"/>
                </a:cubicBezTo>
                <a:cubicBezTo>
                  <a:pt x="323215" y="51435"/>
                  <a:pt x="323215" y="43815"/>
                  <a:pt x="335280" y="41910"/>
                </a:cubicBezTo>
                <a:cubicBezTo>
                  <a:pt x="347345" y="40005"/>
                  <a:pt x="365760" y="41275"/>
                  <a:pt x="381000" y="45720"/>
                </a:cubicBezTo>
                <a:cubicBezTo>
                  <a:pt x="396240" y="50165"/>
                  <a:pt x="411480" y="59372"/>
                  <a:pt x="426720" y="6858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/>
          <p:cNvSpPr/>
          <p:nvPr/>
        </p:nvSpPr>
        <p:spPr>
          <a:xfrm>
            <a:off x="1794294" y="780691"/>
            <a:ext cx="4313208" cy="4321834"/>
          </a:xfrm>
          <a:prstGeom prst="arc">
            <a:avLst>
              <a:gd name="adj1" fmla="val 10803503"/>
              <a:gd name="adj2" fmla="val 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>
            <a:stCxn id="2" idx="0"/>
          </p:cNvCxnSpPr>
          <p:nvPr/>
        </p:nvCxnSpPr>
        <p:spPr>
          <a:xfrm>
            <a:off x="1794295" y="2939410"/>
            <a:ext cx="13919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1361440" y="2939410"/>
            <a:ext cx="432854" cy="7385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6107502" y="2939410"/>
            <a:ext cx="914400" cy="914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2227148" y="2939410"/>
            <a:ext cx="24346" cy="914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2844800" y="2939410"/>
            <a:ext cx="341414" cy="596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008791" y="2939410"/>
            <a:ext cx="365904" cy="914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4831368" y="2939410"/>
            <a:ext cx="202912" cy="596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2" idx="2"/>
          </p:cNvCxnSpPr>
          <p:nvPr/>
        </p:nvCxnSpPr>
        <p:spPr>
          <a:xfrm flipH="1" flipV="1">
            <a:off x="4008791" y="2939410"/>
            <a:ext cx="2098711" cy="21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3186214" y="2939410"/>
            <a:ext cx="822577" cy="2198"/>
          </a:xfrm>
          <a:prstGeom prst="line">
            <a:avLst/>
          </a:prstGeom>
          <a:ln w="31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flipH="1">
            <a:off x="1336327" y="3677920"/>
            <a:ext cx="24346" cy="914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H="1">
            <a:off x="607467" y="3677920"/>
            <a:ext cx="753277" cy="3764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2227076" y="3845077"/>
            <a:ext cx="113197" cy="5326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flipH="1">
            <a:off x="1845549" y="3845077"/>
            <a:ext cx="381599" cy="3878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2822993" y="3523726"/>
            <a:ext cx="24346" cy="914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>
            <a:off x="2849567" y="3512296"/>
            <a:ext cx="512242" cy="3912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4344525" y="3853088"/>
            <a:ext cx="24346" cy="914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4371099" y="3841658"/>
            <a:ext cx="512242" cy="3912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2340273" y="304800"/>
            <a:ext cx="466856" cy="76963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>
            <a:off x="4883341" y="393677"/>
            <a:ext cx="466856" cy="76963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Stefanutti Mario</dc:creator>
  <cp:lastModifiedBy>Stefanutti Mario</cp:lastModifiedBy>
  <cp:revision>12</cp:revision>
  <dcterms:created xsi:type="dcterms:W3CDTF">2016-02-23T22:14:51Z</dcterms:created>
  <dcterms:modified xsi:type="dcterms:W3CDTF">2016-04-20T14:10:47Z</dcterms:modified>
</cp:coreProperties>
</file>