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4C32-0A6A-4FEE-9DCD-5FF82B40E7B4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93C8-F0FD-4B43-948C-EBCDD198AA0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2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16/03/2016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/>
          <p:cNvSpPr txBox="1"/>
          <p:nvPr/>
        </p:nvSpPr>
        <p:spPr>
          <a:xfrm>
            <a:off x="2267744" y="19168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771800" y="3645024"/>
            <a:ext cx="7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JavaFx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067944" y="1412776"/>
            <a:ext cx="8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jgraphx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300192" y="2420888"/>
            <a:ext cx="8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jgrapht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644008" y="4149080"/>
            <a:ext cx="5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awt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032106" y="3829690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swing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6</Words>
  <Application>Microsoft Office PowerPoint</Application>
  <PresentationFormat>Presentazione su schermo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</dc:creator>
  <cp:lastModifiedBy>Stefanutti Mario</cp:lastModifiedBy>
  <cp:revision>356</cp:revision>
  <dcterms:created xsi:type="dcterms:W3CDTF">2010-01-27T11:55:47Z</dcterms:created>
  <dcterms:modified xsi:type="dcterms:W3CDTF">2016-03-16T22:38:02Z</dcterms:modified>
</cp:coreProperties>
</file>