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6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3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0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4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3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0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1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1A7E-639E-4156-958E-CCCD7E6734FA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CF4-710A-4C36-96DD-B6EA3F2D7D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4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o 204"/>
          <p:cNvGrpSpPr/>
          <p:nvPr/>
        </p:nvGrpSpPr>
        <p:grpSpPr>
          <a:xfrm>
            <a:off x="792253" y="753602"/>
            <a:ext cx="973597" cy="973597"/>
            <a:chOff x="792253" y="753602"/>
            <a:chExt cx="973597" cy="973597"/>
          </a:xfrm>
        </p:grpSpPr>
        <p:grpSp>
          <p:nvGrpSpPr>
            <p:cNvPr id="46" name="Gruppo 45"/>
            <p:cNvGrpSpPr/>
            <p:nvPr/>
          </p:nvGrpSpPr>
          <p:grpSpPr>
            <a:xfrm>
              <a:off x="792253" y="753602"/>
              <a:ext cx="973597" cy="973597"/>
              <a:chOff x="1553592" y="745724"/>
              <a:chExt cx="1997476" cy="1997476"/>
            </a:xfrm>
          </p:grpSpPr>
          <p:grpSp>
            <p:nvGrpSpPr>
              <p:cNvPr id="16" name="Gruppo 15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5" name="Ovale 4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2" name="Connettore 1 11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e 36"/>
              <p:cNvSpPr/>
              <p:nvPr/>
            </p:nvSpPr>
            <p:spPr>
              <a:xfrm rot="1356073">
                <a:off x="1553592" y="745724"/>
                <a:ext cx="1997476" cy="19974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Ovale 3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84" name="Connettore 1 183"/>
            <p:cNvCxnSpPr>
              <a:stCxn id="4" idx="2"/>
              <a:endCxn id="4" idx="6"/>
            </p:cNvCxnSpPr>
            <p:nvPr/>
          </p:nvCxnSpPr>
          <p:spPr>
            <a:xfrm>
              <a:off x="1047552" y="1240401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uppo 205"/>
          <p:cNvGrpSpPr/>
          <p:nvPr/>
        </p:nvGrpSpPr>
        <p:grpSpPr>
          <a:xfrm>
            <a:off x="1845050" y="751068"/>
            <a:ext cx="973597" cy="973597"/>
            <a:chOff x="1845050" y="751068"/>
            <a:chExt cx="973597" cy="973597"/>
          </a:xfrm>
        </p:grpSpPr>
        <p:grpSp>
          <p:nvGrpSpPr>
            <p:cNvPr id="47" name="Gruppo 46"/>
            <p:cNvGrpSpPr/>
            <p:nvPr/>
          </p:nvGrpSpPr>
          <p:grpSpPr>
            <a:xfrm>
              <a:off x="1845050" y="751068"/>
              <a:ext cx="973597" cy="973597"/>
              <a:chOff x="1553592" y="745724"/>
              <a:chExt cx="1997476" cy="1997476"/>
            </a:xfrm>
          </p:grpSpPr>
          <p:grpSp>
            <p:nvGrpSpPr>
              <p:cNvPr id="58" name="Gruppo 57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60" name="Ovale 59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61" name="Connettore 1 60"/>
                <p:cNvCxnSpPr>
                  <a:stCxn id="60" idx="1"/>
                  <a:endCxn id="60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1 61"/>
                <p:cNvCxnSpPr>
                  <a:stCxn id="60" idx="7"/>
                  <a:endCxn id="60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e 53"/>
              <p:cNvSpPr/>
              <p:nvPr/>
            </p:nvSpPr>
            <p:spPr>
              <a:xfrm rot="1356073">
                <a:off x="1553592" y="745724"/>
                <a:ext cx="1997476" cy="19974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Ovale 50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87" name="Connettore 1 186"/>
            <p:cNvCxnSpPr>
              <a:stCxn id="51" idx="2"/>
              <a:endCxn id="51" idx="6"/>
            </p:cNvCxnSpPr>
            <p:nvPr/>
          </p:nvCxnSpPr>
          <p:spPr>
            <a:xfrm>
              <a:off x="2100349" y="1237867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uppo 206"/>
          <p:cNvGrpSpPr/>
          <p:nvPr/>
        </p:nvGrpSpPr>
        <p:grpSpPr>
          <a:xfrm>
            <a:off x="3125481" y="857051"/>
            <a:ext cx="973597" cy="973597"/>
            <a:chOff x="3125481" y="857051"/>
            <a:chExt cx="973597" cy="973597"/>
          </a:xfrm>
        </p:grpSpPr>
        <p:grpSp>
          <p:nvGrpSpPr>
            <p:cNvPr id="81" name="Gruppo 80"/>
            <p:cNvGrpSpPr/>
            <p:nvPr/>
          </p:nvGrpSpPr>
          <p:grpSpPr>
            <a:xfrm>
              <a:off x="3125481" y="857051"/>
              <a:ext cx="973597" cy="973597"/>
              <a:chOff x="1553592" y="745724"/>
              <a:chExt cx="1997476" cy="1997476"/>
            </a:xfrm>
          </p:grpSpPr>
          <p:grpSp>
            <p:nvGrpSpPr>
              <p:cNvPr id="92" name="Gruppo 91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94" name="Ovale 93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95" name="Connettore 1 94"/>
                <p:cNvCxnSpPr>
                  <a:stCxn id="94" idx="1"/>
                  <a:endCxn id="94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1 95"/>
                <p:cNvCxnSpPr>
                  <a:stCxn id="94" idx="7"/>
                  <a:endCxn id="94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ttore 1 96"/>
                <p:cNvCxnSpPr>
                  <a:stCxn id="94" idx="0"/>
                  <a:endCxn id="94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Ovale 87"/>
              <p:cNvSpPr/>
              <p:nvPr/>
            </p:nvSpPr>
            <p:spPr>
              <a:xfrm rot="1356073">
                <a:off x="1553592" y="745724"/>
                <a:ext cx="1997476" cy="19974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ttangolo 83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Ovale 84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90" name="Connettore 1 189"/>
            <p:cNvCxnSpPr>
              <a:stCxn id="85" idx="2"/>
              <a:endCxn id="85" idx="6"/>
            </p:cNvCxnSpPr>
            <p:nvPr/>
          </p:nvCxnSpPr>
          <p:spPr>
            <a:xfrm>
              <a:off x="3380780" y="1343850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uppo 208"/>
          <p:cNvGrpSpPr/>
          <p:nvPr/>
        </p:nvGrpSpPr>
        <p:grpSpPr>
          <a:xfrm>
            <a:off x="5379953" y="787794"/>
            <a:ext cx="973597" cy="973597"/>
            <a:chOff x="5379953" y="787794"/>
            <a:chExt cx="973597" cy="973597"/>
          </a:xfrm>
        </p:grpSpPr>
        <p:grpSp>
          <p:nvGrpSpPr>
            <p:cNvPr id="150" name="Gruppo 149"/>
            <p:cNvGrpSpPr/>
            <p:nvPr/>
          </p:nvGrpSpPr>
          <p:grpSpPr>
            <a:xfrm>
              <a:off x="5379953" y="787794"/>
              <a:ext cx="973597" cy="973597"/>
              <a:chOff x="1553592" y="745724"/>
              <a:chExt cx="1997476" cy="1997476"/>
            </a:xfrm>
          </p:grpSpPr>
          <p:grpSp>
            <p:nvGrpSpPr>
              <p:cNvPr id="161" name="Gruppo 160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163" name="Ovale 162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64" name="Connettore 1 163"/>
                <p:cNvCxnSpPr>
                  <a:stCxn id="163" idx="1"/>
                  <a:endCxn id="163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ttore 1 164"/>
                <p:cNvCxnSpPr>
                  <a:stCxn id="163" idx="7"/>
                  <a:endCxn id="163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ttore 1 165"/>
                <p:cNvCxnSpPr>
                  <a:stCxn id="163" idx="0"/>
                  <a:endCxn id="163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uppo 154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157" name="Ovale 156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58" name="Connettore 1 157"/>
                <p:cNvCxnSpPr>
                  <a:stCxn id="157" idx="1"/>
                  <a:endCxn id="157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ttore 1 159"/>
                <p:cNvCxnSpPr>
                  <a:stCxn id="157" idx="0"/>
                  <a:endCxn id="157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ttangolo 152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Ovale 153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93" name="Connettore 1 192"/>
            <p:cNvCxnSpPr>
              <a:stCxn id="154" idx="2"/>
              <a:endCxn id="154" idx="6"/>
            </p:cNvCxnSpPr>
            <p:nvPr/>
          </p:nvCxnSpPr>
          <p:spPr>
            <a:xfrm>
              <a:off x="5635252" y="1274593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uppo 207"/>
          <p:cNvGrpSpPr/>
          <p:nvPr/>
        </p:nvGrpSpPr>
        <p:grpSpPr>
          <a:xfrm>
            <a:off x="4330578" y="751068"/>
            <a:ext cx="973597" cy="973597"/>
            <a:chOff x="4330578" y="751068"/>
            <a:chExt cx="973597" cy="973597"/>
          </a:xfrm>
        </p:grpSpPr>
        <p:grpSp>
          <p:nvGrpSpPr>
            <p:cNvPr id="116" name="Gruppo 115"/>
            <p:cNvGrpSpPr/>
            <p:nvPr/>
          </p:nvGrpSpPr>
          <p:grpSpPr>
            <a:xfrm>
              <a:off x="4330578" y="751068"/>
              <a:ext cx="973597" cy="973597"/>
              <a:chOff x="1553592" y="745724"/>
              <a:chExt cx="1997476" cy="1997476"/>
            </a:xfrm>
          </p:grpSpPr>
          <p:grpSp>
            <p:nvGrpSpPr>
              <p:cNvPr id="127" name="Gruppo 126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129" name="Ovale 128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30" name="Connettore 1 129"/>
                <p:cNvCxnSpPr>
                  <a:stCxn id="129" idx="1"/>
                  <a:endCxn id="129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ttore 1 130"/>
                <p:cNvCxnSpPr>
                  <a:stCxn id="129" idx="7"/>
                  <a:endCxn id="129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uppo 120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123" name="Ovale 122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24" name="Connettore 1 123"/>
                <p:cNvCxnSpPr>
                  <a:stCxn id="123" idx="1"/>
                  <a:endCxn id="123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ttore 1 125"/>
                <p:cNvCxnSpPr>
                  <a:stCxn id="123" idx="0"/>
                  <a:endCxn id="123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Rettangolo 118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Ovale 119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94" name="Connettore 1 193"/>
            <p:cNvCxnSpPr>
              <a:stCxn id="120" idx="2"/>
              <a:endCxn id="120" idx="6"/>
            </p:cNvCxnSpPr>
            <p:nvPr/>
          </p:nvCxnSpPr>
          <p:spPr>
            <a:xfrm>
              <a:off x="4585877" y="1237867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uppo 209"/>
          <p:cNvGrpSpPr/>
          <p:nvPr/>
        </p:nvGrpSpPr>
        <p:grpSpPr>
          <a:xfrm>
            <a:off x="6539975" y="789946"/>
            <a:ext cx="973597" cy="973597"/>
            <a:chOff x="6539975" y="789946"/>
            <a:chExt cx="973597" cy="973597"/>
          </a:xfrm>
        </p:grpSpPr>
        <p:grpSp>
          <p:nvGrpSpPr>
            <p:cNvPr id="133" name="Gruppo 132"/>
            <p:cNvGrpSpPr/>
            <p:nvPr/>
          </p:nvGrpSpPr>
          <p:grpSpPr>
            <a:xfrm>
              <a:off x="6539975" y="789946"/>
              <a:ext cx="973597" cy="973597"/>
              <a:chOff x="1553592" y="745724"/>
              <a:chExt cx="1997476" cy="1997476"/>
            </a:xfrm>
          </p:grpSpPr>
          <p:grpSp>
            <p:nvGrpSpPr>
              <p:cNvPr id="144" name="Gruppo 143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146" name="Ovale 145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47" name="Connettore 1 146"/>
                <p:cNvCxnSpPr>
                  <a:stCxn id="146" idx="1"/>
                  <a:endCxn id="146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ttore 1 147"/>
                <p:cNvCxnSpPr>
                  <a:stCxn id="146" idx="7"/>
                  <a:endCxn id="146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uppo 134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grpSp>
              <p:nvGrpSpPr>
                <p:cNvPr id="138" name="Gruppo 137"/>
                <p:cNvGrpSpPr/>
                <p:nvPr/>
              </p:nvGrpSpPr>
              <p:grpSpPr>
                <a:xfrm>
                  <a:off x="1553592" y="745724"/>
                  <a:ext cx="1997476" cy="1997476"/>
                  <a:chOff x="1553592" y="745724"/>
                  <a:chExt cx="1997476" cy="1997476"/>
                </a:xfrm>
              </p:grpSpPr>
              <p:sp>
                <p:nvSpPr>
                  <p:cNvPr id="140" name="Ovale 139"/>
                  <p:cNvSpPr/>
                  <p:nvPr/>
                </p:nvSpPr>
                <p:spPr>
                  <a:xfrm>
                    <a:off x="1553592" y="745724"/>
                    <a:ext cx="1997476" cy="1997476"/>
                  </a:xfrm>
                  <a:prstGeom prst="ellipse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n w="381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41" name="Connettore 1 140"/>
                  <p:cNvCxnSpPr>
                    <a:stCxn id="140" idx="1"/>
                    <a:endCxn id="140" idx="5"/>
                  </p:cNvCxnSpPr>
                  <p:nvPr/>
                </p:nvCxnSpPr>
                <p:spPr>
                  <a:xfrm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Connettore 1 141"/>
                  <p:cNvCxnSpPr>
                    <a:stCxn id="140" idx="7"/>
                    <a:endCxn id="140" idx="3"/>
                  </p:cNvCxnSpPr>
                  <p:nvPr/>
                </p:nvCxnSpPr>
                <p:spPr>
                  <a:xfrm flipH="1"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nettore 1 142"/>
                  <p:cNvCxnSpPr>
                    <a:stCxn id="140" idx="0"/>
                    <a:endCxn id="140" idx="4"/>
                  </p:cNvCxnSpPr>
                  <p:nvPr/>
                </p:nvCxnSpPr>
                <p:spPr>
                  <a:xfrm>
                    <a:off x="2552330" y="745724"/>
                    <a:ext cx="0" cy="19974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9" name="Connettore 1 138"/>
                <p:cNvCxnSpPr>
                  <a:stCxn id="140" idx="2"/>
                  <a:endCxn id="140" idx="6"/>
                </p:cNvCxnSpPr>
                <p:nvPr/>
              </p:nvCxnSpPr>
              <p:spPr>
                <a:xfrm>
                  <a:off x="1553592" y="1744462"/>
                  <a:ext cx="199747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Rettangolo 135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Ovale 136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199" name="Connettore 1 198"/>
            <p:cNvCxnSpPr>
              <a:stCxn id="137" idx="2"/>
              <a:endCxn id="137" idx="6"/>
            </p:cNvCxnSpPr>
            <p:nvPr/>
          </p:nvCxnSpPr>
          <p:spPr>
            <a:xfrm>
              <a:off x="6795274" y="1276745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uppo 210"/>
          <p:cNvGrpSpPr/>
          <p:nvPr/>
        </p:nvGrpSpPr>
        <p:grpSpPr>
          <a:xfrm>
            <a:off x="7739176" y="826481"/>
            <a:ext cx="973597" cy="973597"/>
            <a:chOff x="7739176" y="826481"/>
            <a:chExt cx="973597" cy="973597"/>
          </a:xfrm>
        </p:grpSpPr>
        <p:grpSp>
          <p:nvGrpSpPr>
            <p:cNvPr id="167" name="Gruppo 166"/>
            <p:cNvGrpSpPr/>
            <p:nvPr/>
          </p:nvGrpSpPr>
          <p:grpSpPr>
            <a:xfrm>
              <a:off x="7739176" y="826481"/>
              <a:ext cx="973597" cy="973597"/>
              <a:chOff x="1553592" y="745724"/>
              <a:chExt cx="1997476" cy="1997476"/>
            </a:xfrm>
          </p:grpSpPr>
          <p:grpSp>
            <p:nvGrpSpPr>
              <p:cNvPr id="178" name="Gruppo 177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180" name="Ovale 179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81" name="Connettore 1 180"/>
                <p:cNvCxnSpPr>
                  <a:stCxn id="180" idx="1"/>
                  <a:endCxn id="180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onnettore 1 181"/>
                <p:cNvCxnSpPr>
                  <a:stCxn id="180" idx="7"/>
                  <a:endCxn id="180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onnettore 1 182"/>
                <p:cNvCxnSpPr>
                  <a:stCxn id="180" idx="0"/>
                  <a:endCxn id="180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uppo 168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grpSp>
              <p:nvGrpSpPr>
                <p:cNvPr id="172" name="Gruppo 171"/>
                <p:cNvGrpSpPr/>
                <p:nvPr/>
              </p:nvGrpSpPr>
              <p:grpSpPr>
                <a:xfrm>
                  <a:off x="1553592" y="745724"/>
                  <a:ext cx="1997476" cy="1997476"/>
                  <a:chOff x="1553592" y="745724"/>
                  <a:chExt cx="1997476" cy="1997476"/>
                </a:xfrm>
              </p:grpSpPr>
              <p:sp>
                <p:nvSpPr>
                  <p:cNvPr id="174" name="Ovale 173"/>
                  <p:cNvSpPr/>
                  <p:nvPr/>
                </p:nvSpPr>
                <p:spPr>
                  <a:xfrm>
                    <a:off x="1553592" y="745724"/>
                    <a:ext cx="1997476" cy="1997476"/>
                  </a:xfrm>
                  <a:prstGeom prst="ellipse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n w="381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75" name="Connettore 1 174"/>
                  <p:cNvCxnSpPr>
                    <a:stCxn id="174" idx="1"/>
                    <a:endCxn id="174" idx="5"/>
                  </p:cNvCxnSpPr>
                  <p:nvPr/>
                </p:nvCxnSpPr>
                <p:spPr>
                  <a:xfrm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Connettore 1 175"/>
                  <p:cNvCxnSpPr>
                    <a:stCxn id="174" idx="7"/>
                    <a:endCxn id="174" idx="3"/>
                  </p:cNvCxnSpPr>
                  <p:nvPr/>
                </p:nvCxnSpPr>
                <p:spPr>
                  <a:xfrm flipH="1"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Connettore 1 176"/>
                  <p:cNvCxnSpPr>
                    <a:stCxn id="174" idx="0"/>
                    <a:endCxn id="174" idx="4"/>
                  </p:cNvCxnSpPr>
                  <p:nvPr/>
                </p:nvCxnSpPr>
                <p:spPr>
                  <a:xfrm>
                    <a:off x="2552330" y="745724"/>
                    <a:ext cx="0" cy="19974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Connettore 1 172"/>
                <p:cNvCxnSpPr>
                  <a:stCxn id="174" idx="2"/>
                  <a:endCxn id="174" idx="6"/>
                </p:cNvCxnSpPr>
                <p:nvPr/>
              </p:nvCxnSpPr>
              <p:spPr>
                <a:xfrm>
                  <a:off x="1553592" y="1744462"/>
                  <a:ext cx="199747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ttangolo 169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Ovale 170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02" name="Connettore 1 201"/>
            <p:cNvCxnSpPr>
              <a:stCxn id="171" idx="2"/>
              <a:endCxn id="171" idx="6"/>
            </p:cNvCxnSpPr>
            <p:nvPr/>
          </p:nvCxnSpPr>
          <p:spPr>
            <a:xfrm>
              <a:off x="7994475" y="1313280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uppo 211"/>
          <p:cNvGrpSpPr/>
          <p:nvPr/>
        </p:nvGrpSpPr>
        <p:grpSpPr>
          <a:xfrm rot="10800000">
            <a:off x="717382" y="2103330"/>
            <a:ext cx="973597" cy="973597"/>
            <a:chOff x="792253" y="753602"/>
            <a:chExt cx="973597" cy="973597"/>
          </a:xfrm>
        </p:grpSpPr>
        <p:grpSp>
          <p:nvGrpSpPr>
            <p:cNvPr id="213" name="Gruppo 212"/>
            <p:cNvGrpSpPr/>
            <p:nvPr/>
          </p:nvGrpSpPr>
          <p:grpSpPr>
            <a:xfrm>
              <a:off x="792253" y="753602"/>
              <a:ext cx="973597" cy="973597"/>
              <a:chOff x="1553592" y="745724"/>
              <a:chExt cx="1997476" cy="1997476"/>
            </a:xfrm>
          </p:grpSpPr>
          <p:grpSp>
            <p:nvGrpSpPr>
              <p:cNvPr id="215" name="Gruppo 214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19" name="Ovale 218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20" name="Connettore 1 219"/>
                <p:cNvCxnSpPr>
                  <a:stCxn id="219" idx="0"/>
                  <a:endCxn id="219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Ovale 215"/>
              <p:cNvSpPr/>
              <p:nvPr/>
            </p:nvSpPr>
            <p:spPr>
              <a:xfrm rot="1356073">
                <a:off x="1553592" y="745724"/>
                <a:ext cx="1997476" cy="19974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Rettangolo 216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Ovale 217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14" name="Connettore 1 213"/>
            <p:cNvCxnSpPr>
              <a:stCxn id="218" idx="2"/>
              <a:endCxn id="218" idx="6"/>
            </p:cNvCxnSpPr>
            <p:nvPr/>
          </p:nvCxnSpPr>
          <p:spPr>
            <a:xfrm>
              <a:off x="1047552" y="1240401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po 220"/>
          <p:cNvGrpSpPr/>
          <p:nvPr/>
        </p:nvGrpSpPr>
        <p:grpSpPr>
          <a:xfrm rot="10800000">
            <a:off x="2100349" y="3265668"/>
            <a:ext cx="973597" cy="973597"/>
            <a:chOff x="1845050" y="751068"/>
            <a:chExt cx="973597" cy="973597"/>
          </a:xfrm>
        </p:grpSpPr>
        <p:grpSp>
          <p:nvGrpSpPr>
            <p:cNvPr id="222" name="Gruppo 221"/>
            <p:cNvGrpSpPr/>
            <p:nvPr/>
          </p:nvGrpSpPr>
          <p:grpSpPr>
            <a:xfrm>
              <a:off x="1845050" y="751068"/>
              <a:ext cx="973597" cy="973597"/>
              <a:chOff x="1553592" y="745724"/>
              <a:chExt cx="1997476" cy="1997476"/>
            </a:xfrm>
          </p:grpSpPr>
          <p:grpSp>
            <p:nvGrpSpPr>
              <p:cNvPr id="224" name="Gruppo 223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28" name="Ovale 227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29" name="Connettore 1 228"/>
                <p:cNvCxnSpPr>
                  <a:stCxn id="228" idx="1"/>
                  <a:endCxn id="228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nettore 1 229"/>
                <p:cNvCxnSpPr>
                  <a:stCxn id="228" idx="7"/>
                  <a:endCxn id="228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" name="Ovale 224"/>
              <p:cNvSpPr/>
              <p:nvPr/>
            </p:nvSpPr>
            <p:spPr>
              <a:xfrm rot="1356073">
                <a:off x="1553592" y="745724"/>
                <a:ext cx="1997476" cy="19974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Rettangolo 225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Ovale 226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23" name="Connettore 1 222"/>
            <p:cNvCxnSpPr>
              <a:stCxn id="227" idx="2"/>
              <a:endCxn id="227" idx="6"/>
            </p:cNvCxnSpPr>
            <p:nvPr/>
          </p:nvCxnSpPr>
          <p:spPr>
            <a:xfrm>
              <a:off x="2100349" y="1237867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o 230"/>
          <p:cNvGrpSpPr/>
          <p:nvPr/>
        </p:nvGrpSpPr>
        <p:grpSpPr>
          <a:xfrm rot="10800000">
            <a:off x="3380780" y="3371651"/>
            <a:ext cx="973597" cy="973597"/>
            <a:chOff x="3125481" y="857051"/>
            <a:chExt cx="973597" cy="973597"/>
          </a:xfrm>
        </p:grpSpPr>
        <p:grpSp>
          <p:nvGrpSpPr>
            <p:cNvPr id="232" name="Gruppo 231"/>
            <p:cNvGrpSpPr/>
            <p:nvPr/>
          </p:nvGrpSpPr>
          <p:grpSpPr>
            <a:xfrm>
              <a:off x="3125481" y="857051"/>
              <a:ext cx="973597" cy="973597"/>
              <a:chOff x="1553592" y="745724"/>
              <a:chExt cx="1997476" cy="1997476"/>
            </a:xfrm>
          </p:grpSpPr>
          <p:grpSp>
            <p:nvGrpSpPr>
              <p:cNvPr id="234" name="Gruppo 233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38" name="Ovale 237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39" name="Connettore 1 238"/>
                <p:cNvCxnSpPr>
                  <a:stCxn id="238" idx="1"/>
                  <a:endCxn id="238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Connettore 1 239"/>
                <p:cNvCxnSpPr>
                  <a:stCxn id="238" idx="7"/>
                  <a:endCxn id="238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Connettore 1 240"/>
                <p:cNvCxnSpPr>
                  <a:stCxn id="238" idx="0"/>
                  <a:endCxn id="238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Ovale 234"/>
              <p:cNvSpPr/>
              <p:nvPr/>
            </p:nvSpPr>
            <p:spPr>
              <a:xfrm rot="1356073">
                <a:off x="1553592" y="745724"/>
                <a:ext cx="1997476" cy="19974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Rettangolo 235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Ovale 236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33" name="Connettore 1 232"/>
            <p:cNvCxnSpPr>
              <a:stCxn id="237" idx="2"/>
              <a:endCxn id="237" idx="6"/>
            </p:cNvCxnSpPr>
            <p:nvPr/>
          </p:nvCxnSpPr>
          <p:spPr>
            <a:xfrm>
              <a:off x="3380780" y="1343850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uppo 241"/>
          <p:cNvGrpSpPr/>
          <p:nvPr/>
        </p:nvGrpSpPr>
        <p:grpSpPr>
          <a:xfrm rot="10800000">
            <a:off x="5635252" y="3302394"/>
            <a:ext cx="973597" cy="973597"/>
            <a:chOff x="5379953" y="787794"/>
            <a:chExt cx="973597" cy="973597"/>
          </a:xfrm>
        </p:grpSpPr>
        <p:grpSp>
          <p:nvGrpSpPr>
            <p:cNvPr id="243" name="Gruppo 242"/>
            <p:cNvGrpSpPr/>
            <p:nvPr/>
          </p:nvGrpSpPr>
          <p:grpSpPr>
            <a:xfrm>
              <a:off x="5379953" y="787794"/>
              <a:ext cx="973597" cy="973597"/>
              <a:chOff x="1553592" y="745724"/>
              <a:chExt cx="1997476" cy="1997476"/>
            </a:xfrm>
          </p:grpSpPr>
          <p:grpSp>
            <p:nvGrpSpPr>
              <p:cNvPr id="245" name="Gruppo 244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52" name="Ovale 251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53" name="Connettore 1 252"/>
                <p:cNvCxnSpPr>
                  <a:stCxn id="252" idx="1"/>
                  <a:endCxn id="252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Connettore 1 253"/>
                <p:cNvCxnSpPr>
                  <a:stCxn id="252" idx="7"/>
                  <a:endCxn id="252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Connettore 1 254"/>
                <p:cNvCxnSpPr>
                  <a:stCxn id="252" idx="0"/>
                  <a:endCxn id="252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uppo 245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49" name="Ovale 248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50" name="Connettore 1 249"/>
                <p:cNvCxnSpPr>
                  <a:stCxn id="249" idx="1"/>
                  <a:endCxn id="249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Connettore 1 250"/>
                <p:cNvCxnSpPr>
                  <a:stCxn id="249" idx="0"/>
                  <a:endCxn id="249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Rettangolo 246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Ovale 247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44" name="Connettore 1 243"/>
            <p:cNvCxnSpPr>
              <a:stCxn id="248" idx="2"/>
              <a:endCxn id="248" idx="6"/>
            </p:cNvCxnSpPr>
            <p:nvPr/>
          </p:nvCxnSpPr>
          <p:spPr>
            <a:xfrm>
              <a:off x="5635252" y="1274593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uppo 255"/>
          <p:cNvGrpSpPr/>
          <p:nvPr/>
        </p:nvGrpSpPr>
        <p:grpSpPr>
          <a:xfrm rot="10800000">
            <a:off x="4585877" y="3265668"/>
            <a:ext cx="973597" cy="973597"/>
            <a:chOff x="4330578" y="751068"/>
            <a:chExt cx="973597" cy="973597"/>
          </a:xfrm>
        </p:grpSpPr>
        <p:grpSp>
          <p:nvGrpSpPr>
            <p:cNvPr id="257" name="Gruppo 256"/>
            <p:cNvGrpSpPr/>
            <p:nvPr/>
          </p:nvGrpSpPr>
          <p:grpSpPr>
            <a:xfrm>
              <a:off x="4330578" y="751068"/>
              <a:ext cx="973597" cy="973597"/>
              <a:chOff x="1553592" y="745724"/>
              <a:chExt cx="1997476" cy="1997476"/>
            </a:xfrm>
          </p:grpSpPr>
          <p:grpSp>
            <p:nvGrpSpPr>
              <p:cNvPr id="259" name="Gruppo 258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66" name="Ovale 265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67" name="Connettore 1 266"/>
                <p:cNvCxnSpPr>
                  <a:stCxn id="266" idx="1"/>
                  <a:endCxn id="266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ttore 1 267"/>
                <p:cNvCxnSpPr>
                  <a:stCxn id="266" idx="7"/>
                  <a:endCxn id="266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uppo 259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63" name="Ovale 262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64" name="Connettore 1 263"/>
                <p:cNvCxnSpPr>
                  <a:stCxn id="263" idx="1"/>
                  <a:endCxn id="263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Connettore 1 264"/>
                <p:cNvCxnSpPr>
                  <a:stCxn id="263" idx="0"/>
                  <a:endCxn id="263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Rettangolo 260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Ovale 261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58" name="Connettore 1 257"/>
            <p:cNvCxnSpPr>
              <a:stCxn id="262" idx="2"/>
              <a:endCxn id="262" idx="6"/>
            </p:cNvCxnSpPr>
            <p:nvPr/>
          </p:nvCxnSpPr>
          <p:spPr>
            <a:xfrm>
              <a:off x="4585877" y="1237867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uppo 268"/>
          <p:cNvGrpSpPr/>
          <p:nvPr/>
        </p:nvGrpSpPr>
        <p:grpSpPr>
          <a:xfrm rot="10800000">
            <a:off x="6795274" y="3304546"/>
            <a:ext cx="973597" cy="973597"/>
            <a:chOff x="6539975" y="789946"/>
            <a:chExt cx="973597" cy="973597"/>
          </a:xfrm>
        </p:grpSpPr>
        <p:grpSp>
          <p:nvGrpSpPr>
            <p:cNvPr id="270" name="Gruppo 269"/>
            <p:cNvGrpSpPr/>
            <p:nvPr/>
          </p:nvGrpSpPr>
          <p:grpSpPr>
            <a:xfrm>
              <a:off x="6539975" y="789946"/>
              <a:ext cx="973597" cy="973597"/>
              <a:chOff x="1553592" y="745724"/>
              <a:chExt cx="1997476" cy="1997476"/>
            </a:xfrm>
          </p:grpSpPr>
          <p:grpSp>
            <p:nvGrpSpPr>
              <p:cNvPr id="272" name="Gruppo 271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82" name="Ovale 281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83" name="Connettore 1 282"/>
                <p:cNvCxnSpPr>
                  <a:stCxn id="282" idx="1"/>
                  <a:endCxn id="282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ttore 1 283"/>
                <p:cNvCxnSpPr>
                  <a:stCxn id="282" idx="7"/>
                  <a:endCxn id="282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uppo 272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grpSp>
              <p:nvGrpSpPr>
                <p:cNvPr id="276" name="Gruppo 275"/>
                <p:cNvGrpSpPr/>
                <p:nvPr/>
              </p:nvGrpSpPr>
              <p:grpSpPr>
                <a:xfrm>
                  <a:off x="1553592" y="745724"/>
                  <a:ext cx="1997476" cy="1997476"/>
                  <a:chOff x="1553592" y="745724"/>
                  <a:chExt cx="1997476" cy="1997476"/>
                </a:xfrm>
              </p:grpSpPr>
              <p:sp>
                <p:nvSpPr>
                  <p:cNvPr id="278" name="Ovale 277"/>
                  <p:cNvSpPr/>
                  <p:nvPr/>
                </p:nvSpPr>
                <p:spPr>
                  <a:xfrm>
                    <a:off x="1553592" y="745724"/>
                    <a:ext cx="1997476" cy="1997476"/>
                  </a:xfrm>
                  <a:prstGeom prst="ellipse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n w="381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79" name="Connettore 1 278"/>
                  <p:cNvCxnSpPr>
                    <a:stCxn id="278" idx="1"/>
                    <a:endCxn id="278" idx="5"/>
                  </p:cNvCxnSpPr>
                  <p:nvPr/>
                </p:nvCxnSpPr>
                <p:spPr>
                  <a:xfrm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Connettore 1 279"/>
                  <p:cNvCxnSpPr>
                    <a:stCxn id="278" idx="7"/>
                    <a:endCxn id="278" idx="3"/>
                  </p:cNvCxnSpPr>
                  <p:nvPr/>
                </p:nvCxnSpPr>
                <p:spPr>
                  <a:xfrm flipH="1"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onnettore 1 280"/>
                  <p:cNvCxnSpPr>
                    <a:stCxn id="278" idx="0"/>
                    <a:endCxn id="278" idx="4"/>
                  </p:cNvCxnSpPr>
                  <p:nvPr/>
                </p:nvCxnSpPr>
                <p:spPr>
                  <a:xfrm>
                    <a:off x="2552330" y="745724"/>
                    <a:ext cx="0" cy="19974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Connettore 1 276"/>
                <p:cNvCxnSpPr>
                  <a:stCxn id="278" idx="2"/>
                  <a:endCxn id="278" idx="6"/>
                </p:cNvCxnSpPr>
                <p:nvPr/>
              </p:nvCxnSpPr>
              <p:spPr>
                <a:xfrm>
                  <a:off x="1553592" y="1744462"/>
                  <a:ext cx="199747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Rettangolo 273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Ovale 274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71" name="Connettore 1 270"/>
            <p:cNvCxnSpPr>
              <a:stCxn id="275" idx="2"/>
              <a:endCxn id="275" idx="6"/>
            </p:cNvCxnSpPr>
            <p:nvPr/>
          </p:nvCxnSpPr>
          <p:spPr>
            <a:xfrm>
              <a:off x="6795274" y="1276745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o 284"/>
          <p:cNvGrpSpPr/>
          <p:nvPr/>
        </p:nvGrpSpPr>
        <p:grpSpPr>
          <a:xfrm rot="10800000">
            <a:off x="7994475" y="3341081"/>
            <a:ext cx="973597" cy="973597"/>
            <a:chOff x="7739176" y="826481"/>
            <a:chExt cx="973597" cy="973597"/>
          </a:xfrm>
        </p:grpSpPr>
        <p:grpSp>
          <p:nvGrpSpPr>
            <p:cNvPr id="286" name="Gruppo 285"/>
            <p:cNvGrpSpPr/>
            <p:nvPr/>
          </p:nvGrpSpPr>
          <p:grpSpPr>
            <a:xfrm>
              <a:off x="7739176" y="826481"/>
              <a:ext cx="973597" cy="973597"/>
              <a:chOff x="1553592" y="745724"/>
              <a:chExt cx="1997476" cy="1997476"/>
            </a:xfrm>
          </p:grpSpPr>
          <p:grpSp>
            <p:nvGrpSpPr>
              <p:cNvPr id="288" name="Gruppo 287"/>
              <p:cNvGrpSpPr/>
              <p:nvPr/>
            </p:nvGrpSpPr>
            <p:grpSpPr>
              <a:xfrm>
                <a:off x="1553592" y="745724"/>
                <a:ext cx="1997476" cy="1997476"/>
                <a:chOff x="1553592" y="745724"/>
                <a:chExt cx="1997476" cy="1997476"/>
              </a:xfrm>
            </p:grpSpPr>
            <p:sp>
              <p:nvSpPr>
                <p:cNvPr id="298" name="Ovale 297"/>
                <p:cNvSpPr/>
                <p:nvPr/>
              </p:nvSpPr>
              <p:spPr>
                <a:xfrm>
                  <a:off x="1553592" y="745724"/>
                  <a:ext cx="1997476" cy="19974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99" name="Connettore 1 298"/>
                <p:cNvCxnSpPr>
                  <a:stCxn id="298" idx="1"/>
                  <a:endCxn id="298" idx="5"/>
                </p:cNvCxnSpPr>
                <p:nvPr/>
              </p:nvCxnSpPr>
              <p:spPr>
                <a:xfrm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ttore 1 299"/>
                <p:cNvCxnSpPr>
                  <a:stCxn id="298" idx="7"/>
                  <a:endCxn id="298" idx="3"/>
                </p:cNvCxnSpPr>
                <p:nvPr/>
              </p:nvCxnSpPr>
              <p:spPr>
                <a:xfrm flipH="1">
                  <a:off x="1846116" y="1038248"/>
                  <a:ext cx="1412428" cy="14124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Connettore 1 300"/>
                <p:cNvCxnSpPr>
                  <a:stCxn id="298" idx="0"/>
                  <a:endCxn id="298" idx="4"/>
                </p:cNvCxnSpPr>
                <p:nvPr/>
              </p:nvCxnSpPr>
              <p:spPr>
                <a:xfrm>
                  <a:off x="2552330" y="745724"/>
                  <a:ext cx="0" cy="19974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uppo 288"/>
              <p:cNvGrpSpPr/>
              <p:nvPr/>
            </p:nvGrpSpPr>
            <p:grpSpPr>
              <a:xfrm rot="1356073">
                <a:off x="1553592" y="745724"/>
                <a:ext cx="1997476" cy="1997476"/>
                <a:chOff x="1553592" y="745724"/>
                <a:chExt cx="1997476" cy="1997476"/>
              </a:xfrm>
            </p:grpSpPr>
            <p:grpSp>
              <p:nvGrpSpPr>
                <p:cNvPr id="292" name="Gruppo 291"/>
                <p:cNvGrpSpPr/>
                <p:nvPr/>
              </p:nvGrpSpPr>
              <p:grpSpPr>
                <a:xfrm>
                  <a:off x="1553592" y="745724"/>
                  <a:ext cx="1997476" cy="1997476"/>
                  <a:chOff x="1553592" y="745724"/>
                  <a:chExt cx="1997476" cy="1997476"/>
                </a:xfrm>
              </p:grpSpPr>
              <p:sp>
                <p:nvSpPr>
                  <p:cNvPr id="294" name="Ovale 293"/>
                  <p:cNvSpPr/>
                  <p:nvPr/>
                </p:nvSpPr>
                <p:spPr>
                  <a:xfrm>
                    <a:off x="1553592" y="745724"/>
                    <a:ext cx="1997476" cy="1997476"/>
                  </a:xfrm>
                  <a:prstGeom prst="ellipse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n w="381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295" name="Connettore 1 294"/>
                  <p:cNvCxnSpPr>
                    <a:stCxn id="294" idx="1"/>
                    <a:endCxn id="294" idx="5"/>
                  </p:cNvCxnSpPr>
                  <p:nvPr/>
                </p:nvCxnSpPr>
                <p:spPr>
                  <a:xfrm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ttore 1 295"/>
                  <p:cNvCxnSpPr>
                    <a:stCxn id="294" idx="7"/>
                    <a:endCxn id="294" idx="3"/>
                  </p:cNvCxnSpPr>
                  <p:nvPr/>
                </p:nvCxnSpPr>
                <p:spPr>
                  <a:xfrm flipH="1">
                    <a:off x="1846116" y="1038248"/>
                    <a:ext cx="1412428" cy="14124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ttore 1 296"/>
                  <p:cNvCxnSpPr>
                    <a:stCxn id="294" idx="0"/>
                    <a:endCxn id="294" idx="4"/>
                  </p:cNvCxnSpPr>
                  <p:nvPr/>
                </p:nvCxnSpPr>
                <p:spPr>
                  <a:xfrm>
                    <a:off x="2552330" y="745724"/>
                    <a:ext cx="0" cy="19974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3" name="Connettore 1 292"/>
                <p:cNvCxnSpPr>
                  <a:stCxn id="294" idx="2"/>
                  <a:endCxn id="294" idx="6"/>
                </p:cNvCxnSpPr>
                <p:nvPr/>
              </p:nvCxnSpPr>
              <p:spPr>
                <a:xfrm>
                  <a:off x="1553592" y="1744462"/>
                  <a:ext cx="199747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0" name="Rettangolo 289"/>
              <p:cNvSpPr/>
              <p:nvPr/>
            </p:nvSpPr>
            <p:spPr>
              <a:xfrm>
                <a:off x="1553592" y="1739265"/>
                <a:ext cx="1997476" cy="1003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Ovale 290"/>
              <p:cNvSpPr/>
              <p:nvPr/>
            </p:nvSpPr>
            <p:spPr>
              <a:xfrm>
                <a:off x="2077375" y="1269507"/>
                <a:ext cx="949910" cy="94991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87" name="Connettore 1 286"/>
            <p:cNvCxnSpPr>
              <a:stCxn id="291" idx="2"/>
              <a:endCxn id="291" idx="6"/>
            </p:cNvCxnSpPr>
            <p:nvPr/>
          </p:nvCxnSpPr>
          <p:spPr>
            <a:xfrm>
              <a:off x="7994475" y="1313280"/>
              <a:ext cx="46299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4" name="Immagine 3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98" y="5392086"/>
            <a:ext cx="933450" cy="104775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6143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Stefanutti Mario</dc:creator>
  <cp:lastModifiedBy>Stefanutti Mario</cp:lastModifiedBy>
  <cp:revision>4</cp:revision>
  <dcterms:created xsi:type="dcterms:W3CDTF">2017-01-21T17:39:20Z</dcterms:created>
  <dcterms:modified xsi:type="dcterms:W3CDTF">2017-01-21T19:28:46Z</dcterms:modified>
</cp:coreProperties>
</file>