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>
        <p:scale>
          <a:sx n="125" d="100"/>
          <a:sy n="125" d="100"/>
        </p:scale>
        <p:origin x="-677" y="-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16/10/2016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40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16/10/2016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24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16/10/2016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54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16/10/2016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85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16/10/2016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2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16/10/2016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57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16/10/2016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24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16/10/2016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78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16/10/2016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72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16/10/2016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1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16/10/2016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18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CB9A-4A82-4DBE-8CC4-6F5EEC924F45}" type="datetimeFigureOut">
              <a:rPr lang="it-IT" smtClean="0"/>
              <a:t>16/10/2016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216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/>
          <p:cNvGrpSpPr/>
          <p:nvPr/>
        </p:nvGrpSpPr>
        <p:grpSpPr>
          <a:xfrm>
            <a:off x="4445056" y="327991"/>
            <a:ext cx="1463860" cy="937402"/>
            <a:chOff x="1611058" y="1120386"/>
            <a:chExt cx="5367969" cy="3298758"/>
          </a:xfrm>
        </p:grpSpPr>
        <p:sp>
          <p:nvSpPr>
            <p:cNvPr id="4" name="Figura a mano libera 3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Figura a mano libera 4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5"/>
            <p:cNvSpPr/>
            <p:nvPr/>
          </p:nvSpPr>
          <p:spPr>
            <a:xfrm>
              <a:off x="4553712" y="2529044"/>
              <a:ext cx="2340864" cy="738412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6"/>
            <p:cNvSpPr/>
            <p:nvPr/>
          </p:nvSpPr>
          <p:spPr>
            <a:xfrm>
              <a:off x="5421379" y="1146048"/>
              <a:ext cx="687998" cy="1408176"/>
            </a:xfrm>
            <a:custGeom>
              <a:avLst/>
              <a:gdLst>
                <a:gd name="connsiteX0" fmla="*/ 52829 w 687998"/>
                <a:gd name="connsiteY0" fmla="*/ 1408176 h 1408176"/>
                <a:gd name="connsiteX1" fmla="*/ 58925 w 687998"/>
                <a:gd name="connsiteY1" fmla="*/ 920496 h 1408176"/>
                <a:gd name="connsiteX2" fmla="*/ 650237 w 687998"/>
                <a:gd name="connsiteY2" fmla="*/ 652272 h 1408176"/>
                <a:gd name="connsiteX3" fmla="*/ 595373 w 687998"/>
                <a:gd name="connsiteY3" fmla="*/ 225552 h 1408176"/>
                <a:gd name="connsiteX4" fmla="*/ 327149 w 687998"/>
                <a:gd name="connsiteY4" fmla="*/ 0 h 140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7998" h="1408176">
                  <a:moveTo>
                    <a:pt x="52829" y="1408176"/>
                  </a:moveTo>
                  <a:cubicBezTo>
                    <a:pt x="6093" y="1227328"/>
                    <a:pt x="-40643" y="1046480"/>
                    <a:pt x="58925" y="920496"/>
                  </a:cubicBezTo>
                  <a:cubicBezTo>
                    <a:pt x="158493" y="794512"/>
                    <a:pt x="560829" y="768096"/>
                    <a:pt x="650237" y="652272"/>
                  </a:cubicBezTo>
                  <a:cubicBezTo>
                    <a:pt x="739645" y="536448"/>
                    <a:pt x="649221" y="334264"/>
                    <a:pt x="595373" y="225552"/>
                  </a:cubicBezTo>
                  <a:cubicBezTo>
                    <a:pt x="541525" y="116840"/>
                    <a:pt x="434337" y="58420"/>
                    <a:pt x="327149" y="0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Figura a mano libera 7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1627632" y="2573829"/>
              <a:ext cx="1115568" cy="821643"/>
            </a:xfrm>
            <a:custGeom>
              <a:avLst/>
              <a:gdLst>
                <a:gd name="connsiteX0" fmla="*/ 1115568 w 1115568"/>
                <a:gd name="connsiteY0" fmla="*/ 821643 h 821643"/>
                <a:gd name="connsiteX1" fmla="*/ 694944 w 1115568"/>
                <a:gd name="connsiteY1" fmla="*/ 547323 h 821643"/>
                <a:gd name="connsiteX2" fmla="*/ 597408 w 1115568"/>
                <a:gd name="connsiteY2" fmla="*/ 41355 h 821643"/>
                <a:gd name="connsiteX3" fmla="*/ 0 w 1115568"/>
                <a:gd name="connsiteY3" fmla="*/ 65739 h 8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5568" h="821643">
                  <a:moveTo>
                    <a:pt x="1115568" y="821643"/>
                  </a:moveTo>
                  <a:cubicBezTo>
                    <a:pt x="948436" y="749507"/>
                    <a:pt x="781304" y="677371"/>
                    <a:pt x="694944" y="547323"/>
                  </a:cubicBezTo>
                  <a:cubicBezTo>
                    <a:pt x="608584" y="417275"/>
                    <a:pt x="713232" y="121619"/>
                    <a:pt x="597408" y="41355"/>
                  </a:cubicBezTo>
                  <a:cubicBezTo>
                    <a:pt x="481584" y="-38909"/>
                    <a:pt x="240792" y="13415"/>
                    <a:pt x="0" y="657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4445056" y="1402809"/>
            <a:ext cx="1463860" cy="937402"/>
            <a:chOff x="1611058" y="1120386"/>
            <a:chExt cx="5367969" cy="3298758"/>
          </a:xfrm>
        </p:grpSpPr>
        <p:sp>
          <p:nvSpPr>
            <p:cNvPr id="19" name="Figura a mano libera 18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Figura a mano libera 19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Figura a mano libera 20"/>
            <p:cNvSpPr/>
            <p:nvPr/>
          </p:nvSpPr>
          <p:spPr>
            <a:xfrm>
              <a:off x="4553712" y="2529044"/>
              <a:ext cx="2340864" cy="738412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igura a mano libera 22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Figura a mano libera 23"/>
            <p:cNvSpPr/>
            <p:nvPr/>
          </p:nvSpPr>
          <p:spPr>
            <a:xfrm>
              <a:off x="1627632" y="2573829"/>
              <a:ext cx="1115568" cy="821643"/>
            </a:xfrm>
            <a:custGeom>
              <a:avLst/>
              <a:gdLst>
                <a:gd name="connsiteX0" fmla="*/ 1115568 w 1115568"/>
                <a:gd name="connsiteY0" fmla="*/ 821643 h 821643"/>
                <a:gd name="connsiteX1" fmla="*/ 694944 w 1115568"/>
                <a:gd name="connsiteY1" fmla="*/ 547323 h 821643"/>
                <a:gd name="connsiteX2" fmla="*/ 597408 w 1115568"/>
                <a:gd name="connsiteY2" fmla="*/ 41355 h 821643"/>
                <a:gd name="connsiteX3" fmla="*/ 0 w 1115568"/>
                <a:gd name="connsiteY3" fmla="*/ 65739 h 8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5568" h="821643">
                  <a:moveTo>
                    <a:pt x="1115568" y="821643"/>
                  </a:moveTo>
                  <a:cubicBezTo>
                    <a:pt x="948436" y="749507"/>
                    <a:pt x="781304" y="677371"/>
                    <a:pt x="694944" y="547323"/>
                  </a:cubicBezTo>
                  <a:cubicBezTo>
                    <a:pt x="608584" y="417275"/>
                    <a:pt x="713232" y="121619"/>
                    <a:pt x="597408" y="41355"/>
                  </a:cubicBezTo>
                  <a:cubicBezTo>
                    <a:pt x="481584" y="-38909"/>
                    <a:pt x="240792" y="13415"/>
                    <a:pt x="0" y="65739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4445056" y="2477627"/>
            <a:ext cx="1463860" cy="937402"/>
            <a:chOff x="1611058" y="1120386"/>
            <a:chExt cx="5367969" cy="3298758"/>
          </a:xfrm>
        </p:grpSpPr>
        <p:sp>
          <p:nvSpPr>
            <p:cNvPr id="26" name="Figura a mano libera 25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26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 27"/>
            <p:cNvSpPr/>
            <p:nvPr/>
          </p:nvSpPr>
          <p:spPr>
            <a:xfrm>
              <a:off x="4553712" y="2529044"/>
              <a:ext cx="2340864" cy="738412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28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4445056" y="3552445"/>
            <a:ext cx="1463860" cy="937402"/>
            <a:chOff x="1611058" y="1120386"/>
            <a:chExt cx="5367969" cy="3298758"/>
          </a:xfrm>
        </p:grpSpPr>
        <p:sp>
          <p:nvSpPr>
            <p:cNvPr id="32" name="Figura a mano libera 31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Figura a mano libera 32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Figura a mano libera 34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6" name="Gruppo 35"/>
          <p:cNvGrpSpPr/>
          <p:nvPr/>
        </p:nvGrpSpPr>
        <p:grpSpPr>
          <a:xfrm>
            <a:off x="4445056" y="4627263"/>
            <a:ext cx="1463860" cy="937402"/>
            <a:chOff x="1611058" y="1120386"/>
            <a:chExt cx="5367969" cy="3298758"/>
          </a:xfrm>
        </p:grpSpPr>
        <p:sp>
          <p:nvSpPr>
            <p:cNvPr id="37" name="Figura a mano libera 36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Figura a mano libera 37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Figura a mano libera 40"/>
          <p:cNvSpPr/>
          <p:nvPr/>
        </p:nvSpPr>
        <p:spPr>
          <a:xfrm>
            <a:off x="4445056" y="5702083"/>
            <a:ext cx="1463860" cy="937402"/>
          </a:xfrm>
          <a:custGeom>
            <a:avLst/>
            <a:gdLst>
              <a:gd name="connsiteX0" fmla="*/ 157357 w 5367969"/>
              <a:gd name="connsiteY0" fmla="*/ 2105893 h 3301416"/>
              <a:gd name="connsiteX1" fmla="*/ 71093 w 5367969"/>
              <a:gd name="connsiteY1" fmla="*/ 958580 h 3301416"/>
              <a:gd name="connsiteX2" fmla="*/ 1063131 w 5367969"/>
              <a:gd name="connsiteY2" fmla="*/ 354731 h 3301416"/>
              <a:gd name="connsiteX3" fmla="*/ 2262202 w 5367969"/>
              <a:gd name="connsiteY3" fmla="*/ 639403 h 3301416"/>
              <a:gd name="connsiteX4" fmla="*/ 3392263 w 5367969"/>
              <a:gd name="connsiteY4" fmla="*/ 156323 h 3301416"/>
              <a:gd name="connsiteX5" fmla="*/ 4772489 w 5367969"/>
              <a:gd name="connsiteY5" fmla="*/ 44180 h 3301416"/>
              <a:gd name="connsiteX6" fmla="*/ 5367712 w 5367969"/>
              <a:gd name="connsiteY6" fmla="*/ 829184 h 3301416"/>
              <a:gd name="connsiteX7" fmla="*/ 4815621 w 5367969"/>
              <a:gd name="connsiteY7" fmla="*/ 2752874 h 3301416"/>
              <a:gd name="connsiteX8" fmla="*/ 2866051 w 5367969"/>
              <a:gd name="connsiteY8" fmla="*/ 3287712 h 3301416"/>
              <a:gd name="connsiteX9" fmla="*/ 718074 w 5367969"/>
              <a:gd name="connsiteY9" fmla="*/ 3063425 h 3301416"/>
              <a:gd name="connsiteX10" fmla="*/ 131478 w 5367969"/>
              <a:gd name="connsiteY10" fmla="*/ 2226663 h 3301416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11" fmla="*/ 157357 w 5367969"/>
              <a:gd name="connsiteY11" fmla="*/ 2105893 h 329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67969" h="3298758">
                <a:moveTo>
                  <a:pt x="157357" y="2105893"/>
                </a:moveTo>
                <a:cubicBezTo>
                  <a:pt x="38744" y="1678166"/>
                  <a:pt x="-79869" y="1250440"/>
                  <a:pt x="71093" y="958580"/>
                </a:cubicBezTo>
                <a:cubicBezTo>
                  <a:pt x="222055" y="666720"/>
                  <a:pt x="697946" y="407927"/>
                  <a:pt x="1063131" y="354731"/>
                </a:cubicBezTo>
                <a:cubicBezTo>
                  <a:pt x="1428316" y="301535"/>
                  <a:pt x="1874013" y="672471"/>
                  <a:pt x="2262202" y="639403"/>
                </a:cubicBezTo>
                <a:cubicBezTo>
                  <a:pt x="2650391" y="606335"/>
                  <a:pt x="2973882" y="255527"/>
                  <a:pt x="3392263" y="156323"/>
                </a:cubicBezTo>
                <a:cubicBezTo>
                  <a:pt x="3810644" y="57119"/>
                  <a:pt x="4443248" y="-67963"/>
                  <a:pt x="4772489" y="44180"/>
                </a:cubicBezTo>
                <a:cubicBezTo>
                  <a:pt x="5101730" y="156323"/>
                  <a:pt x="5360523" y="377735"/>
                  <a:pt x="5367712" y="829184"/>
                </a:cubicBezTo>
                <a:cubicBezTo>
                  <a:pt x="5374901" y="1280633"/>
                  <a:pt x="5232564" y="2343119"/>
                  <a:pt x="4815621" y="2752874"/>
                </a:cubicBezTo>
                <a:cubicBezTo>
                  <a:pt x="4398678" y="3162629"/>
                  <a:pt x="3548976" y="3235954"/>
                  <a:pt x="2866051" y="3287712"/>
                </a:cubicBezTo>
                <a:cubicBezTo>
                  <a:pt x="2183127" y="3339471"/>
                  <a:pt x="1155145" y="3200010"/>
                  <a:pt x="718074" y="3063425"/>
                </a:cubicBezTo>
                <a:cubicBezTo>
                  <a:pt x="281003" y="2926840"/>
                  <a:pt x="327011" y="2826199"/>
                  <a:pt x="243622" y="2468203"/>
                </a:cubicBezTo>
                <a:lnTo>
                  <a:pt x="157357" y="210589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1" name="Gruppo 50"/>
          <p:cNvGrpSpPr/>
          <p:nvPr/>
        </p:nvGrpSpPr>
        <p:grpSpPr>
          <a:xfrm>
            <a:off x="6903477" y="2477627"/>
            <a:ext cx="1463860" cy="937402"/>
            <a:chOff x="1611058" y="1120386"/>
            <a:chExt cx="5367969" cy="3298758"/>
          </a:xfrm>
        </p:grpSpPr>
        <p:sp>
          <p:nvSpPr>
            <p:cNvPr id="52" name="Figura a mano libera 51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Figura a mano libera 52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Figura a mano libera 53"/>
            <p:cNvSpPr/>
            <p:nvPr/>
          </p:nvSpPr>
          <p:spPr>
            <a:xfrm>
              <a:off x="4553712" y="2529044"/>
              <a:ext cx="2340864" cy="738412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Figura a mano libera 54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6" name="Gruppo 55"/>
          <p:cNvGrpSpPr/>
          <p:nvPr/>
        </p:nvGrpSpPr>
        <p:grpSpPr>
          <a:xfrm>
            <a:off x="6903477" y="3552445"/>
            <a:ext cx="1463860" cy="937402"/>
            <a:chOff x="1611058" y="1120386"/>
            <a:chExt cx="5367969" cy="3298758"/>
          </a:xfrm>
        </p:grpSpPr>
        <p:sp>
          <p:nvSpPr>
            <p:cNvPr id="57" name="Figura a mano libera 56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0" name="Gruppo 59"/>
          <p:cNvGrpSpPr/>
          <p:nvPr/>
        </p:nvGrpSpPr>
        <p:grpSpPr>
          <a:xfrm>
            <a:off x="6903477" y="4627263"/>
            <a:ext cx="1463860" cy="937402"/>
            <a:chOff x="1611058" y="1120386"/>
            <a:chExt cx="5367969" cy="3298758"/>
          </a:xfrm>
        </p:grpSpPr>
        <p:sp>
          <p:nvSpPr>
            <p:cNvPr id="61" name="Figura a mano libera 60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Figura a mano libera 61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Figura a mano libera 62"/>
          <p:cNvSpPr/>
          <p:nvPr/>
        </p:nvSpPr>
        <p:spPr>
          <a:xfrm>
            <a:off x="6903477" y="5702083"/>
            <a:ext cx="1463860" cy="937402"/>
          </a:xfrm>
          <a:custGeom>
            <a:avLst/>
            <a:gdLst>
              <a:gd name="connsiteX0" fmla="*/ 157357 w 5367969"/>
              <a:gd name="connsiteY0" fmla="*/ 2105893 h 3301416"/>
              <a:gd name="connsiteX1" fmla="*/ 71093 w 5367969"/>
              <a:gd name="connsiteY1" fmla="*/ 958580 h 3301416"/>
              <a:gd name="connsiteX2" fmla="*/ 1063131 w 5367969"/>
              <a:gd name="connsiteY2" fmla="*/ 354731 h 3301416"/>
              <a:gd name="connsiteX3" fmla="*/ 2262202 w 5367969"/>
              <a:gd name="connsiteY3" fmla="*/ 639403 h 3301416"/>
              <a:gd name="connsiteX4" fmla="*/ 3392263 w 5367969"/>
              <a:gd name="connsiteY4" fmla="*/ 156323 h 3301416"/>
              <a:gd name="connsiteX5" fmla="*/ 4772489 w 5367969"/>
              <a:gd name="connsiteY5" fmla="*/ 44180 h 3301416"/>
              <a:gd name="connsiteX6" fmla="*/ 5367712 w 5367969"/>
              <a:gd name="connsiteY6" fmla="*/ 829184 h 3301416"/>
              <a:gd name="connsiteX7" fmla="*/ 4815621 w 5367969"/>
              <a:gd name="connsiteY7" fmla="*/ 2752874 h 3301416"/>
              <a:gd name="connsiteX8" fmla="*/ 2866051 w 5367969"/>
              <a:gd name="connsiteY8" fmla="*/ 3287712 h 3301416"/>
              <a:gd name="connsiteX9" fmla="*/ 718074 w 5367969"/>
              <a:gd name="connsiteY9" fmla="*/ 3063425 h 3301416"/>
              <a:gd name="connsiteX10" fmla="*/ 131478 w 5367969"/>
              <a:gd name="connsiteY10" fmla="*/ 2226663 h 3301416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11" fmla="*/ 157357 w 5367969"/>
              <a:gd name="connsiteY11" fmla="*/ 2105893 h 329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67969" h="3298758">
                <a:moveTo>
                  <a:pt x="157357" y="2105893"/>
                </a:moveTo>
                <a:cubicBezTo>
                  <a:pt x="38744" y="1678166"/>
                  <a:pt x="-79869" y="1250440"/>
                  <a:pt x="71093" y="958580"/>
                </a:cubicBezTo>
                <a:cubicBezTo>
                  <a:pt x="222055" y="666720"/>
                  <a:pt x="697946" y="407927"/>
                  <a:pt x="1063131" y="354731"/>
                </a:cubicBezTo>
                <a:cubicBezTo>
                  <a:pt x="1428316" y="301535"/>
                  <a:pt x="1874013" y="672471"/>
                  <a:pt x="2262202" y="639403"/>
                </a:cubicBezTo>
                <a:cubicBezTo>
                  <a:pt x="2650391" y="606335"/>
                  <a:pt x="2973882" y="255527"/>
                  <a:pt x="3392263" y="156323"/>
                </a:cubicBezTo>
                <a:cubicBezTo>
                  <a:pt x="3810644" y="57119"/>
                  <a:pt x="4443248" y="-67963"/>
                  <a:pt x="4772489" y="44180"/>
                </a:cubicBezTo>
                <a:cubicBezTo>
                  <a:pt x="5101730" y="156323"/>
                  <a:pt x="5360523" y="377735"/>
                  <a:pt x="5367712" y="829184"/>
                </a:cubicBezTo>
                <a:cubicBezTo>
                  <a:pt x="5374901" y="1280633"/>
                  <a:pt x="5232564" y="2343119"/>
                  <a:pt x="4815621" y="2752874"/>
                </a:cubicBezTo>
                <a:cubicBezTo>
                  <a:pt x="4398678" y="3162629"/>
                  <a:pt x="3548976" y="3235954"/>
                  <a:pt x="2866051" y="3287712"/>
                </a:cubicBezTo>
                <a:cubicBezTo>
                  <a:pt x="2183127" y="3339471"/>
                  <a:pt x="1155145" y="3200010"/>
                  <a:pt x="718074" y="3063425"/>
                </a:cubicBezTo>
                <a:cubicBezTo>
                  <a:pt x="281003" y="2926840"/>
                  <a:pt x="327011" y="2826199"/>
                  <a:pt x="243622" y="2468203"/>
                </a:cubicBezTo>
                <a:lnTo>
                  <a:pt x="157357" y="2105893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Parentesi quadra chiusa 1"/>
          <p:cNvSpPr/>
          <p:nvPr/>
        </p:nvSpPr>
        <p:spPr>
          <a:xfrm rot="5400000">
            <a:off x="3252183" y="3287238"/>
            <a:ext cx="6304201" cy="400296"/>
          </a:xfrm>
          <a:prstGeom prst="rightBracket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Figura a mano libera 63"/>
          <p:cNvSpPr/>
          <p:nvPr/>
        </p:nvSpPr>
        <p:spPr>
          <a:xfrm>
            <a:off x="7385447" y="4104059"/>
            <a:ext cx="535957" cy="358134"/>
          </a:xfrm>
          <a:custGeom>
            <a:avLst/>
            <a:gdLst>
              <a:gd name="connsiteX0" fmla="*/ 435837 w 2337687"/>
              <a:gd name="connsiteY0" fmla="*/ 0 h 2648309"/>
              <a:gd name="connsiteX1" fmla="*/ 4516 w 2337687"/>
              <a:gd name="connsiteY1" fmla="*/ 923026 h 2648309"/>
              <a:gd name="connsiteX2" fmla="*/ 677376 w 2337687"/>
              <a:gd name="connsiteY2" fmla="*/ 1535501 h 2648309"/>
              <a:gd name="connsiteX3" fmla="*/ 1695293 w 2337687"/>
              <a:gd name="connsiteY3" fmla="*/ 1647645 h 2648309"/>
              <a:gd name="connsiteX4" fmla="*/ 2307769 w 2337687"/>
              <a:gd name="connsiteY4" fmla="*/ 2380890 h 2648309"/>
              <a:gd name="connsiteX5" fmla="*/ 2238757 w 2337687"/>
              <a:gd name="connsiteY5" fmla="*/ 2648309 h 2648309"/>
              <a:gd name="connsiteX0" fmla="*/ 0 w 1901850"/>
              <a:gd name="connsiteY0" fmla="*/ 0 h 2648309"/>
              <a:gd name="connsiteX1" fmla="*/ 241539 w 1901850"/>
              <a:gd name="connsiteY1" fmla="*/ 1535501 h 2648309"/>
              <a:gd name="connsiteX2" fmla="*/ 1259456 w 1901850"/>
              <a:gd name="connsiteY2" fmla="*/ 1647645 h 2648309"/>
              <a:gd name="connsiteX3" fmla="*/ 1871932 w 1901850"/>
              <a:gd name="connsiteY3" fmla="*/ 2380890 h 2648309"/>
              <a:gd name="connsiteX4" fmla="*/ 1802920 w 1901850"/>
              <a:gd name="connsiteY4" fmla="*/ 2648309 h 2648309"/>
              <a:gd name="connsiteX0" fmla="*/ 1 w 1660312"/>
              <a:gd name="connsiteY0" fmla="*/ 2 h 1112810"/>
              <a:gd name="connsiteX1" fmla="*/ 1017918 w 1660312"/>
              <a:gd name="connsiteY1" fmla="*/ 112146 h 1112810"/>
              <a:gd name="connsiteX2" fmla="*/ 1630394 w 1660312"/>
              <a:gd name="connsiteY2" fmla="*/ 845391 h 1112810"/>
              <a:gd name="connsiteX3" fmla="*/ 1561382 w 1660312"/>
              <a:gd name="connsiteY3" fmla="*/ 1112810 h 1112810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30423"/>
              <a:gd name="connsiteY0" fmla="*/ 0 h 1273697"/>
              <a:gd name="connsiteX1" fmla="*/ 1288029 w 1930423"/>
              <a:gd name="connsiteY1" fmla="*/ 273033 h 1273697"/>
              <a:gd name="connsiteX2" fmla="*/ 1900505 w 1930423"/>
              <a:gd name="connsiteY2" fmla="*/ 1006278 h 1273697"/>
              <a:gd name="connsiteX3" fmla="*/ 1831493 w 1930423"/>
              <a:gd name="connsiteY3" fmla="*/ 1273697 h 1273697"/>
              <a:gd name="connsiteX0" fmla="*/ 0 w 1930423"/>
              <a:gd name="connsiteY0" fmla="*/ 0 h 1273697"/>
              <a:gd name="connsiteX1" fmla="*/ 1288029 w 1930423"/>
              <a:gd name="connsiteY1" fmla="*/ 273033 h 1273697"/>
              <a:gd name="connsiteX2" fmla="*/ 1900505 w 1930423"/>
              <a:gd name="connsiteY2" fmla="*/ 1006278 h 1273697"/>
              <a:gd name="connsiteX3" fmla="*/ 1831493 w 1930423"/>
              <a:gd name="connsiteY3" fmla="*/ 1273697 h 1273697"/>
              <a:gd name="connsiteX0" fmla="*/ 0 w 1930423"/>
              <a:gd name="connsiteY0" fmla="*/ 0 h 1273697"/>
              <a:gd name="connsiteX1" fmla="*/ 447953 w 1930423"/>
              <a:gd name="connsiteY1" fmla="*/ 212096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30423"/>
              <a:gd name="connsiteY0" fmla="*/ 0 h 1273697"/>
              <a:gd name="connsiteX1" fmla="*/ 447953 w 1930423"/>
              <a:gd name="connsiteY1" fmla="*/ 185281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30423"/>
              <a:gd name="connsiteY0" fmla="*/ 0 h 1273697"/>
              <a:gd name="connsiteX1" fmla="*/ 447953 w 1930423"/>
              <a:gd name="connsiteY1" fmla="*/ 212096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72337"/>
              <a:gd name="connsiteY0" fmla="*/ 0 h 1260289"/>
              <a:gd name="connsiteX1" fmla="*/ 489867 w 1972337"/>
              <a:gd name="connsiteY1" fmla="*/ 198688 h 1260289"/>
              <a:gd name="connsiteX2" fmla="*/ 1329943 w 1972337"/>
              <a:gd name="connsiteY2" fmla="*/ 259625 h 1260289"/>
              <a:gd name="connsiteX3" fmla="*/ 1942419 w 1972337"/>
              <a:gd name="connsiteY3" fmla="*/ 992870 h 1260289"/>
              <a:gd name="connsiteX4" fmla="*/ 1873407 w 1972337"/>
              <a:gd name="connsiteY4" fmla="*/ 1260289 h 1260289"/>
              <a:gd name="connsiteX0" fmla="*/ 0 w 1965351"/>
              <a:gd name="connsiteY0" fmla="*/ 0 h 1260289"/>
              <a:gd name="connsiteX1" fmla="*/ 482881 w 1965351"/>
              <a:gd name="connsiteY1" fmla="*/ 198688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503838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496852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468909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351" h="1260289">
                <a:moveTo>
                  <a:pt x="0" y="0"/>
                </a:moveTo>
                <a:cubicBezTo>
                  <a:pt x="74659" y="27528"/>
                  <a:pt x="254238" y="133072"/>
                  <a:pt x="468909" y="178577"/>
                </a:cubicBezTo>
                <a:cubicBezTo>
                  <a:pt x="683581" y="224083"/>
                  <a:pt x="1078536" y="123910"/>
                  <a:pt x="1322957" y="259625"/>
                </a:cubicBezTo>
                <a:cubicBezTo>
                  <a:pt x="1567378" y="395341"/>
                  <a:pt x="1844856" y="826093"/>
                  <a:pt x="1935433" y="992870"/>
                </a:cubicBezTo>
                <a:cubicBezTo>
                  <a:pt x="2026010" y="1159647"/>
                  <a:pt x="1883674" y="1215719"/>
                  <a:pt x="1866421" y="126028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Figura a mano libera 65"/>
          <p:cNvSpPr/>
          <p:nvPr/>
        </p:nvSpPr>
        <p:spPr>
          <a:xfrm>
            <a:off x="7409882" y="4628097"/>
            <a:ext cx="953620" cy="912473"/>
          </a:xfrm>
          <a:custGeom>
            <a:avLst/>
            <a:gdLst>
              <a:gd name="connsiteX0" fmla="*/ 157357 w 5367969"/>
              <a:gd name="connsiteY0" fmla="*/ 2105893 h 3301416"/>
              <a:gd name="connsiteX1" fmla="*/ 71093 w 5367969"/>
              <a:gd name="connsiteY1" fmla="*/ 958580 h 3301416"/>
              <a:gd name="connsiteX2" fmla="*/ 1063131 w 5367969"/>
              <a:gd name="connsiteY2" fmla="*/ 354731 h 3301416"/>
              <a:gd name="connsiteX3" fmla="*/ 2262202 w 5367969"/>
              <a:gd name="connsiteY3" fmla="*/ 639403 h 3301416"/>
              <a:gd name="connsiteX4" fmla="*/ 3392263 w 5367969"/>
              <a:gd name="connsiteY4" fmla="*/ 156323 h 3301416"/>
              <a:gd name="connsiteX5" fmla="*/ 4772489 w 5367969"/>
              <a:gd name="connsiteY5" fmla="*/ 44180 h 3301416"/>
              <a:gd name="connsiteX6" fmla="*/ 5367712 w 5367969"/>
              <a:gd name="connsiteY6" fmla="*/ 829184 h 3301416"/>
              <a:gd name="connsiteX7" fmla="*/ 4815621 w 5367969"/>
              <a:gd name="connsiteY7" fmla="*/ 2752874 h 3301416"/>
              <a:gd name="connsiteX8" fmla="*/ 2866051 w 5367969"/>
              <a:gd name="connsiteY8" fmla="*/ 3287712 h 3301416"/>
              <a:gd name="connsiteX9" fmla="*/ 718074 w 5367969"/>
              <a:gd name="connsiteY9" fmla="*/ 3063425 h 3301416"/>
              <a:gd name="connsiteX10" fmla="*/ 131478 w 5367969"/>
              <a:gd name="connsiteY10" fmla="*/ 2226663 h 3301416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11" fmla="*/ 157357 w 5367969"/>
              <a:gd name="connsiteY11" fmla="*/ 2105893 h 3298758"/>
              <a:gd name="connsiteX0" fmla="*/ 246175 w 5456787"/>
              <a:gd name="connsiteY0" fmla="*/ 2105893 h 3298758"/>
              <a:gd name="connsiteX1" fmla="*/ 159911 w 5456787"/>
              <a:gd name="connsiteY1" fmla="*/ 958580 h 3298758"/>
              <a:gd name="connsiteX2" fmla="*/ 2351020 w 5456787"/>
              <a:gd name="connsiteY2" fmla="*/ 639403 h 3298758"/>
              <a:gd name="connsiteX3" fmla="*/ 3481081 w 5456787"/>
              <a:gd name="connsiteY3" fmla="*/ 156323 h 3298758"/>
              <a:gd name="connsiteX4" fmla="*/ 4861307 w 5456787"/>
              <a:gd name="connsiteY4" fmla="*/ 44180 h 3298758"/>
              <a:gd name="connsiteX5" fmla="*/ 5456530 w 5456787"/>
              <a:gd name="connsiteY5" fmla="*/ 829184 h 3298758"/>
              <a:gd name="connsiteX6" fmla="*/ 4904439 w 5456787"/>
              <a:gd name="connsiteY6" fmla="*/ 2752874 h 3298758"/>
              <a:gd name="connsiteX7" fmla="*/ 2954869 w 5456787"/>
              <a:gd name="connsiteY7" fmla="*/ 3287712 h 3298758"/>
              <a:gd name="connsiteX8" fmla="*/ 806892 w 5456787"/>
              <a:gd name="connsiteY8" fmla="*/ 3063425 h 3298758"/>
              <a:gd name="connsiteX9" fmla="*/ 332440 w 5456787"/>
              <a:gd name="connsiteY9" fmla="*/ 2468203 h 3298758"/>
              <a:gd name="connsiteX10" fmla="*/ 246175 w 5456787"/>
              <a:gd name="connsiteY10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-1 w 5210611"/>
              <a:gd name="connsiteY9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335309 w 5210611"/>
              <a:gd name="connsiteY9" fmla="*/ 2427674 h 3298758"/>
              <a:gd name="connsiteX0" fmla="*/ 2020668 w 5126435"/>
              <a:gd name="connsiteY0" fmla="*/ 639403 h 3298758"/>
              <a:gd name="connsiteX1" fmla="*/ 3150729 w 5126435"/>
              <a:gd name="connsiteY1" fmla="*/ 156323 h 3298758"/>
              <a:gd name="connsiteX2" fmla="*/ 4530955 w 5126435"/>
              <a:gd name="connsiteY2" fmla="*/ 44180 h 3298758"/>
              <a:gd name="connsiteX3" fmla="*/ 5126178 w 5126435"/>
              <a:gd name="connsiteY3" fmla="*/ 829184 h 3298758"/>
              <a:gd name="connsiteX4" fmla="*/ 4574087 w 5126435"/>
              <a:gd name="connsiteY4" fmla="*/ 2752874 h 3298758"/>
              <a:gd name="connsiteX5" fmla="*/ 2624517 w 5126435"/>
              <a:gd name="connsiteY5" fmla="*/ 3287712 h 3298758"/>
              <a:gd name="connsiteX6" fmla="*/ 476540 w 5126435"/>
              <a:gd name="connsiteY6" fmla="*/ 3063425 h 3298758"/>
              <a:gd name="connsiteX7" fmla="*/ 2088 w 5126435"/>
              <a:gd name="connsiteY7" fmla="*/ 2468203 h 3298758"/>
              <a:gd name="connsiteX8" fmla="*/ 251133 w 5126435"/>
              <a:gd name="connsiteY8" fmla="*/ 2427674 h 3298758"/>
              <a:gd name="connsiteX0" fmla="*/ 2018581 w 5124348"/>
              <a:gd name="connsiteY0" fmla="*/ 639403 h 3298758"/>
              <a:gd name="connsiteX1" fmla="*/ 3148642 w 5124348"/>
              <a:gd name="connsiteY1" fmla="*/ 156323 h 3298758"/>
              <a:gd name="connsiteX2" fmla="*/ 4528868 w 5124348"/>
              <a:gd name="connsiteY2" fmla="*/ 44180 h 3298758"/>
              <a:gd name="connsiteX3" fmla="*/ 5124091 w 5124348"/>
              <a:gd name="connsiteY3" fmla="*/ 829184 h 3298758"/>
              <a:gd name="connsiteX4" fmla="*/ 4572000 w 5124348"/>
              <a:gd name="connsiteY4" fmla="*/ 2752874 h 3298758"/>
              <a:gd name="connsiteX5" fmla="*/ 2622430 w 5124348"/>
              <a:gd name="connsiteY5" fmla="*/ 3287712 h 3298758"/>
              <a:gd name="connsiteX6" fmla="*/ 474453 w 5124348"/>
              <a:gd name="connsiteY6" fmla="*/ 3063425 h 3298758"/>
              <a:gd name="connsiteX7" fmla="*/ 1 w 5124348"/>
              <a:gd name="connsiteY7" fmla="*/ 2468203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1700572 w 4806339"/>
              <a:gd name="connsiteY0" fmla="*/ 639403 h 3298758"/>
              <a:gd name="connsiteX1" fmla="*/ 2830633 w 4806339"/>
              <a:gd name="connsiteY1" fmla="*/ 156323 h 3298758"/>
              <a:gd name="connsiteX2" fmla="*/ 4210859 w 4806339"/>
              <a:gd name="connsiteY2" fmla="*/ 44180 h 3298758"/>
              <a:gd name="connsiteX3" fmla="*/ 4806082 w 4806339"/>
              <a:gd name="connsiteY3" fmla="*/ 829184 h 3298758"/>
              <a:gd name="connsiteX4" fmla="*/ 4253991 w 4806339"/>
              <a:gd name="connsiteY4" fmla="*/ 2752874 h 3298758"/>
              <a:gd name="connsiteX5" fmla="*/ 2304421 w 4806339"/>
              <a:gd name="connsiteY5" fmla="*/ 3287712 h 3298758"/>
              <a:gd name="connsiteX6" fmla="*/ 156444 w 4806339"/>
              <a:gd name="connsiteY6" fmla="*/ 3063425 h 3298758"/>
              <a:gd name="connsiteX7" fmla="*/ 165822 w 4806339"/>
              <a:gd name="connsiteY7" fmla="*/ 3056859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-1 w 3105766"/>
              <a:gd name="connsiteY0" fmla="*/ 639403 h 3287712"/>
              <a:gd name="connsiteX1" fmla="*/ 1130060 w 3105766"/>
              <a:gd name="connsiteY1" fmla="*/ 156323 h 3287712"/>
              <a:gd name="connsiteX2" fmla="*/ 2510286 w 3105766"/>
              <a:gd name="connsiteY2" fmla="*/ 44180 h 3287712"/>
              <a:gd name="connsiteX3" fmla="*/ 3105509 w 3105766"/>
              <a:gd name="connsiteY3" fmla="*/ 829184 h 3287712"/>
              <a:gd name="connsiteX4" fmla="*/ 2553418 w 3105766"/>
              <a:gd name="connsiteY4" fmla="*/ 2752874 h 3287712"/>
              <a:gd name="connsiteX5" fmla="*/ 603848 w 3105766"/>
              <a:gd name="connsiteY5" fmla="*/ 3287712 h 3287712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15472"/>
              <a:gd name="connsiteY0" fmla="*/ 570535 h 3212140"/>
              <a:gd name="connsiteX1" fmla="*/ 1539883 w 3515472"/>
              <a:gd name="connsiteY1" fmla="*/ 154493 h 3212140"/>
              <a:gd name="connsiteX2" fmla="*/ 2920109 w 3515472"/>
              <a:gd name="connsiteY2" fmla="*/ 42350 h 3212140"/>
              <a:gd name="connsiteX3" fmla="*/ 3515332 w 3515472"/>
              <a:gd name="connsiteY3" fmla="*/ 827354 h 3212140"/>
              <a:gd name="connsiteX4" fmla="*/ 2963241 w 3515472"/>
              <a:gd name="connsiteY4" fmla="*/ 2751044 h 3212140"/>
              <a:gd name="connsiteX5" fmla="*/ 1796061 w 3515472"/>
              <a:gd name="connsiteY5" fmla="*/ 3212140 h 3212140"/>
              <a:gd name="connsiteX0" fmla="*/ 0 w 3515472"/>
              <a:gd name="connsiteY0" fmla="*/ 570116 h 3211721"/>
              <a:gd name="connsiteX1" fmla="*/ 789134 w 3515472"/>
              <a:gd name="connsiteY1" fmla="*/ 554105 h 3211721"/>
              <a:gd name="connsiteX2" fmla="*/ 1539883 w 3515472"/>
              <a:gd name="connsiteY2" fmla="*/ 154074 h 3211721"/>
              <a:gd name="connsiteX3" fmla="*/ 2920109 w 3515472"/>
              <a:gd name="connsiteY3" fmla="*/ 41931 h 3211721"/>
              <a:gd name="connsiteX4" fmla="*/ 3515332 w 3515472"/>
              <a:gd name="connsiteY4" fmla="*/ 826935 h 3211721"/>
              <a:gd name="connsiteX5" fmla="*/ 2963241 w 3515472"/>
              <a:gd name="connsiteY5" fmla="*/ 2750625 h 3211721"/>
              <a:gd name="connsiteX6" fmla="*/ 1796061 w 3515472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921"/>
              <a:gd name="connsiteY0" fmla="*/ 569427 h 3211031"/>
              <a:gd name="connsiteX1" fmla="*/ 807762 w 3496921"/>
              <a:gd name="connsiteY1" fmla="*/ 526600 h 3211031"/>
              <a:gd name="connsiteX2" fmla="*/ 1521255 w 3496921"/>
              <a:gd name="connsiteY2" fmla="*/ 153384 h 3211031"/>
              <a:gd name="connsiteX3" fmla="*/ 2901481 w 3496921"/>
              <a:gd name="connsiteY3" fmla="*/ 41241 h 3211031"/>
              <a:gd name="connsiteX4" fmla="*/ 3496704 w 3496921"/>
              <a:gd name="connsiteY4" fmla="*/ 826245 h 3211031"/>
              <a:gd name="connsiteX5" fmla="*/ 2944613 w 3496921"/>
              <a:gd name="connsiteY5" fmla="*/ 2749935 h 3211031"/>
              <a:gd name="connsiteX6" fmla="*/ 1777433 w 3496921"/>
              <a:gd name="connsiteY6" fmla="*/ 3211031 h 321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6921" h="3211031">
                <a:moveTo>
                  <a:pt x="0" y="569427"/>
                </a:moveTo>
                <a:cubicBezTo>
                  <a:pt x="421815" y="730630"/>
                  <a:pt x="551115" y="595940"/>
                  <a:pt x="807762" y="526600"/>
                </a:cubicBezTo>
                <a:cubicBezTo>
                  <a:pt x="1045780" y="367877"/>
                  <a:pt x="1172302" y="234277"/>
                  <a:pt x="1521255" y="153384"/>
                </a:cubicBezTo>
                <a:cubicBezTo>
                  <a:pt x="1870208" y="72491"/>
                  <a:pt x="2572240" y="-70902"/>
                  <a:pt x="2901481" y="41241"/>
                </a:cubicBezTo>
                <a:cubicBezTo>
                  <a:pt x="3230722" y="153384"/>
                  <a:pt x="3489515" y="374796"/>
                  <a:pt x="3496704" y="826245"/>
                </a:cubicBezTo>
                <a:cubicBezTo>
                  <a:pt x="3503893" y="1277694"/>
                  <a:pt x="3333612" y="2441854"/>
                  <a:pt x="2944613" y="2749935"/>
                </a:cubicBezTo>
                <a:cubicBezTo>
                  <a:pt x="2555614" y="3058016"/>
                  <a:pt x="2497613" y="3105643"/>
                  <a:pt x="1777433" y="321103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igura a mano libera 67"/>
          <p:cNvSpPr/>
          <p:nvPr/>
        </p:nvSpPr>
        <p:spPr>
          <a:xfrm>
            <a:off x="7409882" y="3551500"/>
            <a:ext cx="953620" cy="912473"/>
          </a:xfrm>
          <a:custGeom>
            <a:avLst/>
            <a:gdLst>
              <a:gd name="connsiteX0" fmla="*/ 157357 w 5367969"/>
              <a:gd name="connsiteY0" fmla="*/ 2105893 h 3301416"/>
              <a:gd name="connsiteX1" fmla="*/ 71093 w 5367969"/>
              <a:gd name="connsiteY1" fmla="*/ 958580 h 3301416"/>
              <a:gd name="connsiteX2" fmla="*/ 1063131 w 5367969"/>
              <a:gd name="connsiteY2" fmla="*/ 354731 h 3301416"/>
              <a:gd name="connsiteX3" fmla="*/ 2262202 w 5367969"/>
              <a:gd name="connsiteY3" fmla="*/ 639403 h 3301416"/>
              <a:gd name="connsiteX4" fmla="*/ 3392263 w 5367969"/>
              <a:gd name="connsiteY4" fmla="*/ 156323 h 3301416"/>
              <a:gd name="connsiteX5" fmla="*/ 4772489 w 5367969"/>
              <a:gd name="connsiteY5" fmla="*/ 44180 h 3301416"/>
              <a:gd name="connsiteX6" fmla="*/ 5367712 w 5367969"/>
              <a:gd name="connsiteY6" fmla="*/ 829184 h 3301416"/>
              <a:gd name="connsiteX7" fmla="*/ 4815621 w 5367969"/>
              <a:gd name="connsiteY7" fmla="*/ 2752874 h 3301416"/>
              <a:gd name="connsiteX8" fmla="*/ 2866051 w 5367969"/>
              <a:gd name="connsiteY8" fmla="*/ 3287712 h 3301416"/>
              <a:gd name="connsiteX9" fmla="*/ 718074 w 5367969"/>
              <a:gd name="connsiteY9" fmla="*/ 3063425 h 3301416"/>
              <a:gd name="connsiteX10" fmla="*/ 131478 w 5367969"/>
              <a:gd name="connsiteY10" fmla="*/ 2226663 h 3301416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11" fmla="*/ 157357 w 5367969"/>
              <a:gd name="connsiteY11" fmla="*/ 2105893 h 3298758"/>
              <a:gd name="connsiteX0" fmla="*/ 246175 w 5456787"/>
              <a:gd name="connsiteY0" fmla="*/ 2105893 h 3298758"/>
              <a:gd name="connsiteX1" fmla="*/ 159911 w 5456787"/>
              <a:gd name="connsiteY1" fmla="*/ 958580 h 3298758"/>
              <a:gd name="connsiteX2" fmla="*/ 2351020 w 5456787"/>
              <a:gd name="connsiteY2" fmla="*/ 639403 h 3298758"/>
              <a:gd name="connsiteX3" fmla="*/ 3481081 w 5456787"/>
              <a:gd name="connsiteY3" fmla="*/ 156323 h 3298758"/>
              <a:gd name="connsiteX4" fmla="*/ 4861307 w 5456787"/>
              <a:gd name="connsiteY4" fmla="*/ 44180 h 3298758"/>
              <a:gd name="connsiteX5" fmla="*/ 5456530 w 5456787"/>
              <a:gd name="connsiteY5" fmla="*/ 829184 h 3298758"/>
              <a:gd name="connsiteX6" fmla="*/ 4904439 w 5456787"/>
              <a:gd name="connsiteY6" fmla="*/ 2752874 h 3298758"/>
              <a:gd name="connsiteX7" fmla="*/ 2954869 w 5456787"/>
              <a:gd name="connsiteY7" fmla="*/ 3287712 h 3298758"/>
              <a:gd name="connsiteX8" fmla="*/ 806892 w 5456787"/>
              <a:gd name="connsiteY8" fmla="*/ 3063425 h 3298758"/>
              <a:gd name="connsiteX9" fmla="*/ 332440 w 5456787"/>
              <a:gd name="connsiteY9" fmla="*/ 2468203 h 3298758"/>
              <a:gd name="connsiteX10" fmla="*/ 246175 w 5456787"/>
              <a:gd name="connsiteY10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-1 w 5210611"/>
              <a:gd name="connsiteY9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335309 w 5210611"/>
              <a:gd name="connsiteY9" fmla="*/ 2427674 h 3298758"/>
              <a:gd name="connsiteX0" fmla="*/ 2020668 w 5126435"/>
              <a:gd name="connsiteY0" fmla="*/ 639403 h 3298758"/>
              <a:gd name="connsiteX1" fmla="*/ 3150729 w 5126435"/>
              <a:gd name="connsiteY1" fmla="*/ 156323 h 3298758"/>
              <a:gd name="connsiteX2" fmla="*/ 4530955 w 5126435"/>
              <a:gd name="connsiteY2" fmla="*/ 44180 h 3298758"/>
              <a:gd name="connsiteX3" fmla="*/ 5126178 w 5126435"/>
              <a:gd name="connsiteY3" fmla="*/ 829184 h 3298758"/>
              <a:gd name="connsiteX4" fmla="*/ 4574087 w 5126435"/>
              <a:gd name="connsiteY4" fmla="*/ 2752874 h 3298758"/>
              <a:gd name="connsiteX5" fmla="*/ 2624517 w 5126435"/>
              <a:gd name="connsiteY5" fmla="*/ 3287712 h 3298758"/>
              <a:gd name="connsiteX6" fmla="*/ 476540 w 5126435"/>
              <a:gd name="connsiteY6" fmla="*/ 3063425 h 3298758"/>
              <a:gd name="connsiteX7" fmla="*/ 2088 w 5126435"/>
              <a:gd name="connsiteY7" fmla="*/ 2468203 h 3298758"/>
              <a:gd name="connsiteX8" fmla="*/ 251133 w 5126435"/>
              <a:gd name="connsiteY8" fmla="*/ 2427674 h 3298758"/>
              <a:gd name="connsiteX0" fmla="*/ 2018581 w 5124348"/>
              <a:gd name="connsiteY0" fmla="*/ 639403 h 3298758"/>
              <a:gd name="connsiteX1" fmla="*/ 3148642 w 5124348"/>
              <a:gd name="connsiteY1" fmla="*/ 156323 h 3298758"/>
              <a:gd name="connsiteX2" fmla="*/ 4528868 w 5124348"/>
              <a:gd name="connsiteY2" fmla="*/ 44180 h 3298758"/>
              <a:gd name="connsiteX3" fmla="*/ 5124091 w 5124348"/>
              <a:gd name="connsiteY3" fmla="*/ 829184 h 3298758"/>
              <a:gd name="connsiteX4" fmla="*/ 4572000 w 5124348"/>
              <a:gd name="connsiteY4" fmla="*/ 2752874 h 3298758"/>
              <a:gd name="connsiteX5" fmla="*/ 2622430 w 5124348"/>
              <a:gd name="connsiteY5" fmla="*/ 3287712 h 3298758"/>
              <a:gd name="connsiteX6" fmla="*/ 474453 w 5124348"/>
              <a:gd name="connsiteY6" fmla="*/ 3063425 h 3298758"/>
              <a:gd name="connsiteX7" fmla="*/ 1 w 5124348"/>
              <a:gd name="connsiteY7" fmla="*/ 2468203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1700572 w 4806339"/>
              <a:gd name="connsiteY0" fmla="*/ 639403 h 3298758"/>
              <a:gd name="connsiteX1" fmla="*/ 2830633 w 4806339"/>
              <a:gd name="connsiteY1" fmla="*/ 156323 h 3298758"/>
              <a:gd name="connsiteX2" fmla="*/ 4210859 w 4806339"/>
              <a:gd name="connsiteY2" fmla="*/ 44180 h 3298758"/>
              <a:gd name="connsiteX3" fmla="*/ 4806082 w 4806339"/>
              <a:gd name="connsiteY3" fmla="*/ 829184 h 3298758"/>
              <a:gd name="connsiteX4" fmla="*/ 4253991 w 4806339"/>
              <a:gd name="connsiteY4" fmla="*/ 2752874 h 3298758"/>
              <a:gd name="connsiteX5" fmla="*/ 2304421 w 4806339"/>
              <a:gd name="connsiteY5" fmla="*/ 3287712 h 3298758"/>
              <a:gd name="connsiteX6" fmla="*/ 156444 w 4806339"/>
              <a:gd name="connsiteY6" fmla="*/ 3063425 h 3298758"/>
              <a:gd name="connsiteX7" fmla="*/ 165822 w 4806339"/>
              <a:gd name="connsiteY7" fmla="*/ 3056859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-1 w 3105766"/>
              <a:gd name="connsiteY0" fmla="*/ 639403 h 3287712"/>
              <a:gd name="connsiteX1" fmla="*/ 1130060 w 3105766"/>
              <a:gd name="connsiteY1" fmla="*/ 156323 h 3287712"/>
              <a:gd name="connsiteX2" fmla="*/ 2510286 w 3105766"/>
              <a:gd name="connsiteY2" fmla="*/ 44180 h 3287712"/>
              <a:gd name="connsiteX3" fmla="*/ 3105509 w 3105766"/>
              <a:gd name="connsiteY3" fmla="*/ 829184 h 3287712"/>
              <a:gd name="connsiteX4" fmla="*/ 2553418 w 3105766"/>
              <a:gd name="connsiteY4" fmla="*/ 2752874 h 3287712"/>
              <a:gd name="connsiteX5" fmla="*/ 603848 w 3105766"/>
              <a:gd name="connsiteY5" fmla="*/ 3287712 h 3287712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15472"/>
              <a:gd name="connsiteY0" fmla="*/ 570535 h 3212140"/>
              <a:gd name="connsiteX1" fmla="*/ 1539883 w 3515472"/>
              <a:gd name="connsiteY1" fmla="*/ 154493 h 3212140"/>
              <a:gd name="connsiteX2" fmla="*/ 2920109 w 3515472"/>
              <a:gd name="connsiteY2" fmla="*/ 42350 h 3212140"/>
              <a:gd name="connsiteX3" fmla="*/ 3515332 w 3515472"/>
              <a:gd name="connsiteY3" fmla="*/ 827354 h 3212140"/>
              <a:gd name="connsiteX4" fmla="*/ 2963241 w 3515472"/>
              <a:gd name="connsiteY4" fmla="*/ 2751044 h 3212140"/>
              <a:gd name="connsiteX5" fmla="*/ 1796061 w 3515472"/>
              <a:gd name="connsiteY5" fmla="*/ 3212140 h 3212140"/>
              <a:gd name="connsiteX0" fmla="*/ 0 w 3515472"/>
              <a:gd name="connsiteY0" fmla="*/ 570116 h 3211721"/>
              <a:gd name="connsiteX1" fmla="*/ 789134 w 3515472"/>
              <a:gd name="connsiteY1" fmla="*/ 554105 h 3211721"/>
              <a:gd name="connsiteX2" fmla="*/ 1539883 w 3515472"/>
              <a:gd name="connsiteY2" fmla="*/ 154074 h 3211721"/>
              <a:gd name="connsiteX3" fmla="*/ 2920109 w 3515472"/>
              <a:gd name="connsiteY3" fmla="*/ 41931 h 3211721"/>
              <a:gd name="connsiteX4" fmla="*/ 3515332 w 3515472"/>
              <a:gd name="connsiteY4" fmla="*/ 826935 h 3211721"/>
              <a:gd name="connsiteX5" fmla="*/ 2963241 w 3515472"/>
              <a:gd name="connsiteY5" fmla="*/ 2750625 h 3211721"/>
              <a:gd name="connsiteX6" fmla="*/ 1796061 w 3515472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921"/>
              <a:gd name="connsiteY0" fmla="*/ 569427 h 3211031"/>
              <a:gd name="connsiteX1" fmla="*/ 807762 w 3496921"/>
              <a:gd name="connsiteY1" fmla="*/ 526600 h 3211031"/>
              <a:gd name="connsiteX2" fmla="*/ 1521255 w 3496921"/>
              <a:gd name="connsiteY2" fmla="*/ 153384 h 3211031"/>
              <a:gd name="connsiteX3" fmla="*/ 2901481 w 3496921"/>
              <a:gd name="connsiteY3" fmla="*/ 41241 h 3211031"/>
              <a:gd name="connsiteX4" fmla="*/ 3496704 w 3496921"/>
              <a:gd name="connsiteY4" fmla="*/ 826245 h 3211031"/>
              <a:gd name="connsiteX5" fmla="*/ 2944613 w 3496921"/>
              <a:gd name="connsiteY5" fmla="*/ 2749935 h 3211031"/>
              <a:gd name="connsiteX6" fmla="*/ 1777433 w 3496921"/>
              <a:gd name="connsiteY6" fmla="*/ 3211031 h 321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6921" h="3211031">
                <a:moveTo>
                  <a:pt x="0" y="569427"/>
                </a:moveTo>
                <a:cubicBezTo>
                  <a:pt x="421815" y="730630"/>
                  <a:pt x="551115" y="595940"/>
                  <a:pt x="807762" y="526600"/>
                </a:cubicBezTo>
                <a:cubicBezTo>
                  <a:pt x="1045780" y="367877"/>
                  <a:pt x="1172302" y="234277"/>
                  <a:pt x="1521255" y="153384"/>
                </a:cubicBezTo>
                <a:cubicBezTo>
                  <a:pt x="1870208" y="72491"/>
                  <a:pt x="2572240" y="-70902"/>
                  <a:pt x="2901481" y="41241"/>
                </a:cubicBezTo>
                <a:cubicBezTo>
                  <a:pt x="3230722" y="153384"/>
                  <a:pt x="3489515" y="374796"/>
                  <a:pt x="3496704" y="826245"/>
                </a:cubicBezTo>
                <a:cubicBezTo>
                  <a:pt x="3503893" y="1277694"/>
                  <a:pt x="3333612" y="2441854"/>
                  <a:pt x="2944613" y="2749935"/>
                </a:cubicBezTo>
                <a:cubicBezTo>
                  <a:pt x="2555614" y="3058016"/>
                  <a:pt x="2497613" y="3105643"/>
                  <a:pt x="1777433" y="321103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igura a mano libera 10"/>
          <p:cNvSpPr/>
          <p:nvPr/>
        </p:nvSpPr>
        <p:spPr>
          <a:xfrm>
            <a:off x="7145020" y="4434840"/>
            <a:ext cx="764540" cy="56025"/>
          </a:xfrm>
          <a:custGeom>
            <a:avLst/>
            <a:gdLst>
              <a:gd name="connsiteX0" fmla="*/ 0 w 764540"/>
              <a:gd name="connsiteY0" fmla="*/ 0 h 56025"/>
              <a:gd name="connsiteX1" fmla="*/ 236220 w 764540"/>
              <a:gd name="connsiteY1" fmla="*/ 40640 h 56025"/>
              <a:gd name="connsiteX2" fmla="*/ 487680 w 764540"/>
              <a:gd name="connsiteY2" fmla="*/ 55880 h 56025"/>
              <a:gd name="connsiteX3" fmla="*/ 764540 w 764540"/>
              <a:gd name="connsiteY3" fmla="*/ 33020 h 5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56025">
                <a:moveTo>
                  <a:pt x="0" y="0"/>
                </a:moveTo>
                <a:cubicBezTo>
                  <a:pt x="77470" y="15663"/>
                  <a:pt x="154940" y="31327"/>
                  <a:pt x="236220" y="40640"/>
                </a:cubicBezTo>
                <a:cubicBezTo>
                  <a:pt x="317500" y="49953"/>
                  <a:pt x="399627" y="57150"/>
                  <a:pt x="487680" y="55880"/>
                </a:cubicBezTo>
                <a:cubicBezTo>
                  <a:pt x="575733" y="54610"/>
                  <a:pt x="670136" y="43815"/>
                  <a:pt x="764540" y="3302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Figura a mano libera 68"/>
          <p:cNvSpPr/>
          <p:nvPr/>
        </p:nvSpPr>
        <p:spPr>
          <a:xfrm>
            <a:off x="7385447" y="3021467"/>
            <a:ext cx="535957" cy="358134"/>
          </a:xfrm>
          <a:custGeom>
            <a:avLst/>
            <a:gdLst>
              <a:gd name="connsiteX0" fmla="*/ 435837 w 2337687"/>
              <a:gd name="connsiteY0" fmla="*/ 0 h 2648309"/>
              <a:gd name="connsiteX1" fmla="*/ 4516 w 2337687"/>
              <a:gd name="connsiteY1" fmla="*/ 923026 h 2648309"/>
              <a:gd name="connsiteX2" fmla="*/ 677376 w 2337687"/>
              <a:gd name="connsiteY2" fmla="*/ 1535501 h 2648309"/>
              <a:gd name="connsiteX3" fmla="*/ 1695293 w 2337687"/>
              <a:gd name="connsiteY3" fmla="*/ 1647645 h 2648309"/>
              <a:gd name="connsiteX4" fmla="*/ 2307769 w 2337687"/>
              <a:gd name="connsiteY4" fmla="*/ 2380890 h 2648309"/>
              <a:gd name="connsiteX5" fmla="*/ 2238757 w 2337687"/>
              <a:gd name="connsiteY5" fmla="*/ 2648309 h 2648309"/>
              <a:gd name="connsiteX0" fmla="*/ 0 w 1901850"/>
              <a:gd name="connsiteY0" fmla="*/ 0 h 2648309"/>
              <a:gd name="connsiteX1" fmla="*/ 241539 w 1901850"/>
              <a:gd name="connsiteY1" fmla="*/ 1535501 h 2648309"/>
              <a:gd name="connsiteX2" fmla="*/ 1259456 w 1901850"/>
              <a:gd name="connsiteY2" fmla="*/ 1647645 h 2648309"/>
              <a:gd name="connsiteX3" fmla="*/ 1871932 w 1901850"/>
              <a:gd name="connsiteY3" fmla="*/ 2380890 h 2648309"/>
              <a:gd name="connsiteX4" fmla="*/ 1802920 w 1901850"/>
              <a:gd name="connsiteY4" fmla="*/ 2648309 h 2648309"/>
              <a:gd name="connsiteX0" fmla="*/ 1 w 1660312"/>
              <a:gd name="connsiteY0" fmla="*/ 2 h 1112810"/>
              <a:gd name="connsiteX1" fmla="*/ 1017918 w 1660312"/>
              <a:gd name="connsiteY1" fmla="*/ 112146 h 1112810"/>
              <a:gd name="connsiteX2" fmla="*/ 1630394 w 1660312"/>
              <a:gd name="connsiteY2" fmla="*/ 845391 h 1112810"/>
              <a:gd name="connsiteX3" fmla="*/ 1561382 w 1660312"/>
              <a:gd name="connsiteY3" fmla="*/ 1112810 h 1112810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30423"/>
              <a:gd name="connsiteY0" fmla="*/ 0 h 1273697"/>
              <a:gd name="connsiteX1" fmla="*/ 1288029 w 1930423"/>
              <a:gd name="connsiteY1" fmla="*/ 273033 h 1273697"/>
              <a:gd name="connsiteX2" fmla="*/ 1900505 w 1930423"/>
              <a:gd name="connsiteY2" fmla="*/ 1006278 h 1273697"/>
              <a:gd name="connsiteX3" fmla="*/ 1831493 w 1930423"/>
              <a:gd name="connsiteY3" fmla="*/ 1273697 h 1273697"/>
              <a:gd name="connsiteX0" fmla="*/ 0 w 1930423"/>
              <a:gd name="connsiteY0" fmla="*/ 0 h 1273697"/>
              <a:gd name="connsiteX1" fmla="*/ 1288029 w 1930423"/>
              <a:gd name="connsiteY1" fmla="*/ 273033 h 1273697"/>
              <a:gd name="connsiteX2" fmla="*/ 1900505 w 1930423"/>
              <a:gd name="connsiteY2" fmla="*/ 1006278 h 1273697"/>
              <a:gd name="connsiteX3" fmla="*/ 1831493 w 1930423"/>
              <a:gd name="connsiteY3" fmla="*/ 1273697 h 1273697"/>
              <a:gd name="connsiteX0" fmla="*/ 0 w 1930423"/>
              <a:gd name="connsiteY0" fmla="*/ 0 h 1273697"/>
              <a:gd name="connsiteX1" fmla="*/ 447953 w 1930423"/>
              <a:gd name="connsiteY1" fmla="*/ 212096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30423"/>
              <a:gd name="connsiteY0" fmla="*/ 0 h 1273697"/>
              <a:gd name="connsiteX1" fmla="*/ 447953 w 1930423"/>
              <a:gd name="connsiteY1" fmla="*/ 185281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30423"/>
              <a:gd name="connsiteY0" fmla="*/ 0 h 1273697"/>
              <a:gd name="connsiteX1" fmla="*/ 447953 w 1930423"/>
              <a:gd name="connsiteY1" fmla="*/ 212096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72337"/>
              <a:gd name="connsiteY0" fmla="*/ 0 h 1260289"/>
              <a:gd name="connsiteX1" fmla="*/ 489867 w 1972337"/>
              <a:gd name="connsiteY1" fmla="*/ 198688 h 1260289"/>
              <a:gd name="connsiteX2" fmla="*/ 1329943 w 1972337"/>
              <a:gd name="connsiteY2" fmla="*/ 259625 h 1260289"/>
              <a:gd name="connsiteX3" fmla="*/ 1942419 w 1972337"/>
              <a:gd name="connsiteY3" fmla="*/ 992870 h 1260289"/>
              <a:gd name="connsiteX4" fmla="*/ 1873407 w 1972337"/>
              <a:gd name="connsiteY4" fmla="*/ 1260289 h 1260289"/>
              <a:gd name="connsiteX0" fmla="*/ 0 w 1965351"/>
              <a:gd name="connsiteY0" fmla="*/ 0 h 1260289"/>
              <a:gd name="connsiteX1" fmla="*/ 482881 w 1965351"/>
              <a:gd name="connsiteY1" fmla="*/ 198688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503838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496852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468909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351" h="1260289">
                <a:moveTo>
                  <a:pt x="0" y="0"/>
                </a:moveTo>
                <a:cubicBezTo>
                  <a:pt x="74659" y="27528"/>
                  <a:pt x="254238" y="133072"/>
                  <a:pt x="468909" y="178577"/>
                </a:cubicBezTo>
                <a:cubicBezTo>
                  <a:pt x="683581" y="224083"/>
                  <a:pt x="1078536" y="123910"/>
                  <a:pt x="1322957" y="259625"/>
                </a:cubicBezTo>
                <a:cubicBezTo>
                  <a:pt x="1567378" y="395341"/>
                  <a:pt x="1844856" y="826093"/>
                  <a:pt x="1935433" y="992870"/>
                </a:cubicBezTo>
                <a:cubicBezTo>
                  <a:pt x="2026010" y="1159647"/>
                  <a:pt x="1883674" y="1215719"/>
                  <a:pt x="1866421" y="126028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igura a mano libera 69"/>
          <p:cNvSpPr/>
          <p:nvPr/>
        </p:nvSpPr>
        <p:spPr>
          <a:xfrm>
            <a:off x="7409882" y="2468908"/>
            <a:ext cx="953620" cy="912473"/>
          </a:xfrm>
          <a:custGeom>
            <a:avLst/>
            <a:gdLst>
              <a:gd name="connsiteX0" fmla="*/ 157357 w 5367969"/>
              <a:gd name="connsiteY0" fmla="*/ 2105893 h 3301416"/>
              <a:gd name="connsiteX1" fmla="*/ 71093 w 5367969"/>
              <a:gd name="connsiteY1" fmla="*/ 958580 h 3301416"/>
              <a:gd name="connsiteX2" fmla="*/ 1063131 w 5367969"/>
              <a:gd name="connsiteY2" fmla="*/ 354731 h 3301416"/>
              <a:gd name="connsiteX3" fmla="*/ 2262202 w 5367969"/>
              <a:gd name="connsiteY3" fmla="*/ 639403 h 3301416"/>
              <a:gd name="connsiteX4" fmla="*/ 3392263 w 5367969"/>
              <a:gd name="connsiteY4" fmla="*/ 156323 h 3301416"/>
              <a:gd name="connsiteX5" fmla="*/ 4772489 w 5367969"/>
              <a:gd name="connsiteY5" fmla="*/ 44180 h 3301416"/>
              <a:gd name="connsiteX6" fmla="*/ 5367712 w 5367969"/>
              <a:gd name="connsiteY6" fmla="*/ 829184 h 3301416"/>
              <a:gd name="connsiteX7" fmla="*/ 4815621 w 5367969"/>
              <a:gd name="connsiteY7" fmla="*/ 2752874 h 3301416"/>
              <a:gd name="connsiteX8" fmla="*/ 2866051 w 5367969"/>
              <a:gd name="connsiteY8" fmla="*/ 3287712 h 3301416"/>
              <a:gd name="connsiteX9" fmla="*/ 718074 w 5367969"/>
              <a:gd name="connsiteY9" fmla="*/ 3063425 h 3301416"/>
              <a:gd name="connsiteX10" fmla="*/ 131478 w 5367969"/>
              <a:gd name="connsiteY10" fmla="*/ 2226663 h 3301416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11" fmla="*/ 157357 w 5367969"/>
              <a:gd name="connsiteY11" fmla="*/ 2105893 h 3298758"/>
              <a:gd name="connsiteX0" fmla="*/ 246175 w 5456787"/>
              <a:gd name="connsiteY0" fmla="*/ 2105893 h 3298758"/>
              <a:gd name="connsiteX1" fmla="*/ 159911 w 5456787"/>
              <a:gd name="connsiteY1" fmla="*/ 958580 h 3298758"/>
              <a:gd name="connsiteX2" fmla="*/ 2351020 w 5456787"/>
              <a:gd name="connsiteY2" fmla="*/ 639403 h 3298758"/>
              <a:gd name="connsiteX3" fmla="*/ 3481081 w 5456787"/>
              <a:gd name="connsiteY3" fmla="*/ 156323 h 3298758"/>
              <a:gd name="connsiteX4" fmla="*/ 4861307 w 5456787"/>
              <a:gd name="connsiteY4" fmla="*/ 44180 h 3298758"/>
              <a:gd name="connsiteX5" fmla="*/ 5456530 w 5456787"/>
              <a:gd name="connsiteY5" fmla="*/ 829184 h 3298758"/>
              <a:gd name="connsiteX6" fmla="*/ 4904439 w 5456787"/>
              <a:gd name="connsiteY6" fmla="*/ 2752874 h 3298758"/>
              <a:gd name="connsiteX7" fmla="*/ 2954869 w 5456787"/>
              <a:gd name="connsiteY7" fmla="*/ 3287712 h 3298758"/>
              <a:gd name="connsiteX8" fmla="*/ 806892 w 5456787"/>
              <a:gd name="connsiteY8" fmla="*/ 3063425 h 3298758"/>
              <a:gd name="connsiteX9" fmla="*/ 332440 w 5456787"/>
              <a:gd name="connsiteY9" fmla="*/ 2468203 h 3298758"/>
              <a:gd name="connsiteX10" fmla="*/ 246175 w 5456787"/>
              <a:gd name="connsiteY10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-1 w 5210611"/>
              <a:gd name="connsiteY9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335309 w 5210611"/>
              <a:gd name="connsiteY9" fmla="*/ 2427674 h 3298758"/>
              <a:gd name="connsiteX0" fmla="*/ 2020668 w 5126435"/>
              <a:gd name="connsiteY0" fmla="*/ 639403 h 3298758"/>
              <a:gd name="connsiteX1" fmla="*/ 3150729 w 5126435"/>
              <a:gd name="connsiteY1" fmla="*/ 156323 h 3298758"/>
              <a:gd name="connsiteX2" fmla="*/ 4530955 w 5126435"/>
              <a:gd name="connsiteY2" fmla="*/ 44180 h 3298758"/>
              <a:gd name="connsiteX3" fmla="*/ 5126178 w 5126435"/>
              <a:gd name="connsiteY3" fmla="*/ 829184 h 3298758"/>
              <a:gd name="connsiteX4" fmla="*/ 4574087 w 5126435"/>
              <a:gd name="connsiteY4" fmla="*/ 2752874 h 3298758"/>
              <a:gd name="connsiteX5" fmla="*/ 2624517 w 5126435"/>
              <a:gd name="connsiteY5" fmla="*/ 3287712 h 3298758"/>
              <a:gd name="connsiteX6" fmla="*/ 476540 w 5126435"/>
              <a:gd name="connsiteY6" fmla="*/ 3063425 h 3298758"/>
              <a:gd name="connsiteX7" fmla="*/ 2088 w 5126435"/>
              <a:gd name="connsiteY7" fmla="*/ 2468203 h 3298758"/>
              <a:gd name="connsiteX8" fmla="*/ 251133 w 5126435"/>
              <a:gd name="connsiteY8" fmla="*/ 2427674 h 3298758"/>
              <a:gd name="connsiteX0" fmla="*/ 2018581 w 5124348"/>
              <a:gd name="connsiteY0" fmla="*/ 639403 h 3298758"/>
              <a:gd name="connsiteX1" fmla="*/ 3148642 w 5124348"/>
              <a:gd name="connsiteY1" fmla="*/ 156323 h 3298758"/>
              <a:gd name="connsiteX2" fmla="*/ 4528868 w 5124348"/>
              <a:gd name="connsiteY2" fmla="*/ 44180 h 3298758"/>
              <a:gd name="connsiteX3" fmla="*/ 5124091 w 5124348"/>
              <a:gd name="connsiteY3" fmla="*/ 829184 h 3298758"/>
              <a:gd name="connsiteX4" fmla="*/ 4572000 w 5124348"/>
              <a:gd name="connsiteY4" fmla="*/ 2752874 h 3298758"/>
              <a:gd name="connsiteX5" fmla="*/ 2622430 w 5124348"/>
              <a:gd name="connsiteY5" fmla="*/ 3287712 h 3298758"/>
              <a:gd name="connsiteX6" fmla="*/ 474453 w 5124348"/>
              <a:gd name="connsiteY6" fmla="*/ 3063425 h 3298758"/>
              <a:gd name="connsiteX7" fmla="*/ 1 w 5124348"/>
              <a:gd name="connsiteY7" fmla="*/ 2468203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1700572 w 4806339"/>
              <a:gd name="connsiteY0" fmla="*/ 639403 h 3298758"/>
              <a:gd name="connsiteX1" fmla="*/ 2830633 w 4806339"/>
              <a:gd name="connsiteY1" fmla="*/ 156323 h 3298758"/>
              <a:gd name="connsiteX2" fmla="*/ 4210859 w 4806339"/>
              <a:gd name="connsiteY2" fmla="*/ 44180 h 3298758"/>
              <a:gd name="connsiteX3" fmla="*/ 4806082 w 4806339"/>
              <a:gd name="connsiteY3" fmla="*/ 829184 h 3298758"/>
              <a:gd name="connsiteX4" fmla="*/ 4253991 w 4806339"/>
              <a:gd name="connsiteY4" fmla="*/ 2752874 h 3298758"/>
              <a:gd name="connsiteX5" fmla="*/ 2304421 w 4806339"/>
              <a:gd name="connsiteY5" fmla="*/ 3287712 h 3298758"/>
              <a:gd name="connsiteX6" fmla="*/ 156444 w 4806339"/>
              <a:gd name="connsiteY6" fmla="*/ 3063425 h 3298758"/>
              <a:gd name="connsiteX7" fmla="*/ 165822 w 4806339"/>
              <a:gd name="connsiteY7" fmla="*/ 3056859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-1 w 3105766"/>
              <a:gd name="connsiteY0" fmla="*/ 639403 h 3287712"/>
              <a:gd name="connsiteX1" fmla="*/ 1130060 w 3105766"/>
              <a:gd name="connsiteY1" fmla="*/ 156323 h 3287712"/>
              <a:gd name="connsiteX2" fmla="*/ 2510286 w 3105766"/>
              <a:gd name="connsiteY2" fmla="*/ 44180 h 3287712"/>
              <a:gd name="connsiteX3" fmla="*/ 3105509 w 3105766"/>
              <a:gd name="connsiteY3" fmla="*/ 829184 h 3287712"/>
              <a:gd name="connsiteX4" fmla="*/ 2553418 w 3105766"/>
              <a:gd name="connsiteY4" fmla="*/ 2752874 h 3287712"/>
              <a:gd name="connsiteX5" fmla="*/ 603848 w 3105766"/>
              <a:gd name="connsiteY5" fmla="*/ 3287712 h 3287712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15472"/>
              <a:gd name="connsiteY0" fmla="*/ 570535 h 3212140"/>
              <a:gd name="connsiteX1" fmla="*/ 1539883 w 3515472"/>
              <a:gd name="connsiteY1" fmla="*/ 154493 h 3212140"/>
              <a:gd name="connsiteX2" fmla="*/ 2920109 w 3515472"/>
              <a:gd name="connsiteY2" fmla="*/ 42350 h 3212140"/>
              <a:gd name="connsiteX3" fmla="*/ 3515332 w 3515472"/>
              <a:gd name="connsiteY3" fmla="*/ 827354 h 3212140"/>
              <a:gd name="connsiteX4" fmla="*/ 2963241 w 3515472"/>
              <a:gd name="connsiteY4" fmla="*/ 2751044 h 3212140"/>
              <a:gd name="connsiteX5" fmla="*/ 1796061 w 3515472"/>
              <a:gd name="connsiteY5" fmla="*/ 3212140 h 3212140"/>
              <a:gd name="connsiteX0" fmla="*/ 0 w 3515472"/>
              <a:gd name="connsiteY0" fmla="*/ 570116 h 3211721"/>
              <a:gd name="connsiteX1" fmla="*/ 789134 w 3515472"/>
              <a:gd name="connsiteY1" fmla="*/ 554105 h 3211721"/>
              <a:gd name="connsiteX2" fmla="*/ 1539883 w 3515472"/>
              <a:gd name="connsiteY2" fmla="*/ 154074 h 3211721"/>
              <a:gd name="connsiteX3" fmla="*/ 2920109 w 3515472"/>
              <a:gd name="connsiteY3" fmla="*/ 41931 h 3211721"/>
              <a:gd name="connsiteX4" fmla="*/ 3515332 w 3515472"/>
              <a:gd name="connsiteY4" fmla="*/ 826935 h 3211721"/>
              <a:gd name="connsiteX5" fmla="*/ 2963241 w 3515472"/>
              <a:gd name="connsiteY5" fmla="*/ 2750625 h 3211721"/>
              <a:gd name="connsiteX6" fmla="*/ 1796061 w 3515472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921"/>
              <a:gd name="connsiteY0" fmla="*/ 569427 h 3211031"/>
              <a:gd name="connsiteX1" fmla="*/ 807762 w 3496921"/>
              <a:gd name="connsiteY1" fmla="*/ 526600 h 3211031"/>
              <a:gd name="connsiteX2" fmla="*/ 1521255 w 3496921"/>
              <a:gd name="connsiteY2" fmla="*/ 153384 h 3211031"/>
              <a:gd name="connsiteX3" fmla="*/ 2901481 w 3496921"/>
              <a:gd name="connsiteY3" fmla="*/ 41241 h 3211031"/>
              <a:gd name="connsiteX4" fmla="*/ 3496704 w 3496921"/>
              <a:gd name="connsiteY4" fmla="*/ 826245 h 3211031"/>
              <a:gd name="connsiteX5" fmla="*/ 2944613 w 3496921"/>
              <a:gd name="connsiteY5" fmla="*/ 2749935 h 3211031"/>
              <a:gd name="connsiteX6" fmla="*/ 1777433 w 3496921"/>
              <a:gd name="connsiteY6" fmla="*/ 3211031 h 321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6921" h="3211031">
                <a:moveTo>
                  <a:pt x="0" y="569427"/>
                </a:moveTo>
                <a:cubicBezTo>
                  <a:pt x="421815" y="730630"/>
                  <a:pt x="551115" y="595940"/>
                  <a:pt x="807762" y="526600"/>
                </a:cubicBezTo>
                <a:cubicBezTo>
                  <a:pt x="1045780" y="367877"/>
                  <a:pt x="1172302" y="234277"/>
                  <a:pt x="1521255" y="153384"/>
                </a:cubicBezTo>
                <a:cubicBezTo>
                  <a:pt x="1870208" y="72491"/>
                  <a:pt x="2572240" y="-70902"/>
                  <a:pt x="2901481" y="41241"/>
                </a:cubicBezTo>
                <a:cubicBezTo>
                  <a:pt x="3230722" y="153384"/>
                  <a:pt x="3489515" y="374796"/>
                  <a:pt x="3496704" y="826245"/>
                </a:cubicBezTo>
                <a:cubicBezTo>
                  <a:pt x="3503893" y="1277694"/>
                  <a:pt x="3333612" y="2441854"/>
                  <a:pt x="2944613" y="2749935"/>
                </a:cubicBezTo>
                <a:cubicBezTo>
                  <a:pt x="2555614" y="3058016"/>
                  <a:pt x="2497613" y="3105643"/>
                  <a:pt x="1777433" y="321103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igura a mano libera 70"/>
          <p:cNvSpPr/>
          <p:nvPr/>
        </p:nvSpPr>
        <p:spPr>
          <a:xfrm>
            <a:off x="7145020" y="3352248"/>
            <a:ext cx="764540" cy="56025"/>
          </a:xfrm>
          <a:custGeom>
            <a:avLst/>
            <a:gdLst>
              <a:gd name="connsiteX0" fmla="*/ 0 w 764540"/>
              <a:gd name="connsiteY0" fmla="*/ 0 h 56025"/>
              <a:gd name="connsiteX1" fmla="*/ 236220 w 764540"/>
              <a:gd name="connsiteY1" fmla="*/ 40640 h 56025"/>
              <a:gd name="connsiteX2" fmla="*/ 487680 w 764540"/>
              <a:gd name="connsiteY2" fmla="*/ 55880 h 56025"/>
              <a:gd name="connsiteX3" fmla="*/ 764540 w 764540"/>
              <a:gd name="connsiteY3" fmla="*/ 33020 h 5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56025">
                <a:moveTo>
                  <a:pt x="0" y="0"/>
                </a:moveTo>
                <a:cubicBezTo>
                  <a:pt x="77470" y="15663"/>
                  <a:pt x="154940" y="31327"/>
                  <a:pt x="236220" y="40640"/>
                </a:cubicBezTo>
                <a:cubicBezTo>
                  <a:pt x="317500" y="49953"/>
                  <a:pt x="399627" y="57150"/>
                  <a:pt x="487680" y="55880"/>
                </a:cubicBezTo>
                <a:cubicBezTo>
                  <a:pt x="575733" y="54610"/>
                  <a:pt x="670136" y="43815"/>
                  <a:pt x="764540" y="3302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 11"/>
          <p:cNvSpPr/>
          <p:nvPr/>
        </p:nvSpPr>
        <p:spPr>
          <a:xfrm>
            <a:off x="7713980" y="3086100"/>
            <a:ext cx="216110" cy="297180"/>
          </a:xfrm>
          <a:custGeom>
            <a:avLst/>
            <a:gdLst>
              <a:gd name="connsiteX0" fmla="*/ 0 w 216110"/>
              <a:gd name="connsiteY0" fmla="*/ 0 h 297180"/>
              <a:gd name="connsiteX1" fmla="*/ 91440 w 216110"/>
              <a:gd name="connsiteY1" fmla="*/ 55880 h 297180"/>
              <a:gd name="connsiteX2" fmla="*/ 167640 w 216110"/>
              <a:gd name="connsiteY2" fmla="*/ 160020 h 297180"/>
              <a:gd name="connsiteX3" fmla="*/ 215900 w 216110"/>
              <a:gd name="connsiteY3" fmla="*/ 241300 h 297180"/>
              <a:gd name="connsiteX4" fmla="*/ 185420 w 216110"/>
              <a:gd name="connsiteY4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10" h="297180">
                <a:moveTo>
                  <a:pt x="0" y="0"/>
                </a:moveTo>
                <a:cubicBezTo>
                  <a:pt x="31750" y="14605"/>
                  <a:pt x="63500" y="29210"/>
                  <a:pt x="91440" y="55880"/>
                </a:cubicBezTo>
                <a:cubicBezTo>
                  <a:pt x="119380" y="82550"/>
                  <a:pt x="146897" y="129117"/>
                  <a:pt x="167640" y="160020"/>
                </a:cubicBezTo>
                <a:cubicBezTo>
                  <a:pt x="188383" y="190923"/>
                  <a:pt x="212937" y="218440"/>
                  <a:pt x="215900" y="241300"/>
                </a:cubicBezTo>
                <a:cubicBezTo>
                  <a:pt x="218863" y="264160"/>
                  <a:pt x="189653" y="288290"/>
                  <a:pt x="185420" y="29718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igura a mano libera 12"/>
          <p:cNvSpPr/>
          <p:nvPr/>
        </p:nvSpPr>
        <p:spPr>
          <a:xfrm>
            <a:off x="7907020" y="2936240"/>
            <a:ext cx="431800" cy="444500"/>
          </a:xfrm>
          <a:custGeom>
            <a:avLst/>
            <a:gdLst>
              <a:gd name="connsiteX0" fmla="*/ 0 w 431800"/>
              <a:gd name="connsiteY0" fmla="*/ 444500 h 444500"/>
              <a:gd name="connsiteX1" fmla="*/ 154940 w 431800"/>
              <a:gd name="connsiteY1" fmla="*/ 421640 h 444500"/>
              <a:gd name="connsiteX2" fmla="*/ 304800 w 431800"/>
              <a:gd name="connsiteY2" fmla="*/ 34544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21640 h 444500"/>
              <a:gd name="connsiteX2" fmla="*/ 281940 w 431800"/>
              <a:gd name="connsiteY2" fmla="*/ 32639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21640 h 444500"/>
              <a:gd name="connsiteX2" fmla="*/ 308610 w 431800"/>
              <a:gd name="connsiteY2" fmla="*/ 32258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06400 h 444500"/>
              <a:gd name="connsiteX2" fmla="*/ 308610 w 431800"/>
              <a:gd name="connsiteY2" fmla="*/ 32258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06400 h 444500"/>
              <a:gd name="connsiteX2" fmla="*/ 316230 w 431800"/>
              <a:gd name="connsiteY2" fmla="*/ 30734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800" h="444500">
                <a:moveTo>
                  <a:pt x="0" y="444500"/>
                </a:moveTo>
                <a:cubicBezTo>
                  <a:pt x="52070" y="441325"/>
                  <a:pt x="102235" y="429260"/>
                  <a:pt x="154940" y="406400"/>
                </a:cubicBezTo>
                <a:cubicBezTo>
                  <a:pt x="207645" y="383540"/>
                  <a:pt x="275167" y="350943"/>
                  <a:pt x="316230" y="307340"/>
                </a:cubicBezTo>
                <a:cubicBezTo>
                  <a:pt x="357293" y="263737"/>
                  <a:pt x="382058" y="196003"/>
                  <a:pt x="401320" y="144780"/>
                </a:cubicBezTo>
                <a:cubicBezTo>
                  <a:pt x="420582" y="93557"/>
                  <a:pt x="427143" y="43603"/>
                  <a:pt x="43180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2" name="Gruppo 71"/>
          <p:cNvGrpSpPr/>
          <p:nvPr/>
        </p:nvGrpSpPr>
        <p:grpSpPr>
          <a:xfrm>
            <a:off x="6907997" y="1405392"/>
            <a:ext cx="1463860" cy="937402"/>
            <a:chOff x="1611058" y="1120386"/>
            <a:chExt cx="5367969" cy="3298758"/>
          </a:xfrm>
        </p:grpSpPr>
        <p:sp>
          <p:nvSpPr>
            <p:cNvPr id="73" name="Figura a mano libera 72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Figura a mano libera 73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Figura a mano libera 74"/>
            <p:cNvSpPr/>
            <p:nvPr/>
          </p:nvSpPr>
          <p:spPr>
            <a:xfrm>
              <a:off x="4553712" y="2529044"/>
              <a:ext cx="2340864" cy="738412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 75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7" name="Figura a mano libera 76"/>
          <p:cNvSpPr/>
          <p:nvPr/>
        </p:nvSpPr>
        <p:spPr>
          <a:xfrm>
            <a:off x="7389967" y="1949232"/>
            <a:ext cx="535957" cy="358134"/>
          </a:xfrm>
          <a:custGeom>
            <a:avLst/>
            <a:gdLst>
              <a:gd name="connsiteX0" fmla="*/ 435837 w 2337687"/>
              <a:gd name="connsiteY0" fmla="*/ 0 h 2648309"/>
              <a:gd name="connsiteX1" fmla="*/ 4516 w 2337687"/>
              <a:gd name="connsiteY1" fmla="*/ 923026 h 2648309"/>
              <a:gd name="connsiteX2" fmla="*/ 677376 w 2337687"/>
              <a:gd name="connsiteY2" fmla="*/ 1535501 h 2648309"/>
              <a:gd name="connsiteX3" fmla="*/ 1695293 w 2337687"/>
              <a:gd name="connsiteY3" fmla="*/ 1647645 h 2648309"/>
              <a:gd name="connsiteX4" fmla="*/ 2307769 w 2337687"/>
              <a:gd name="connsiteY4" fmla="*/ 2380890 h 2648309"/>
              <a:gd name="connsiteX5" fmla="*/ 2238757 w 2337687"/>
              <a:gd name="connsiteY5" fmla="*/ 2648309 h 2648309"/>
              <a:gd name="connsiteX0" fmla="*/ 0 w 1901850"/>
              <a:gd name="connsiteY0" fmla="*/ 0 h 2648309"/>
              <a:gd name="connsiteX1" fmla="*/ 241539 w 1901850"/>
              <a:gd name="connsiteY1" fmla="*/ 1535501 h 2648309"/>
              <a:gd name="connsiteX2" fmla="*/ 1259456 w 1901850"/>
              <a:gd name="connsiteY2" fmla="*/ 1647645 h 2648309"/>
              <a:gd name="connsiteX3" fmla="*/ 1871932 w 1901850"/>
              <a:gd name="connsiteY3" fmla="*/ 2380890 h 2648309"/>
              <a:gd name="connsiteX4" fmla="*/ 1802920 w 1901850"/>
              <a:gd name="connsiteY4" fmla="*/ 2648309 h 2648309"/>
              <a:gd name="connsiteX0" fmla="*/ 1 w 1660312"/>
              <a:gd name="connsiteY0" fmla="*/ 2 h 1112810"/>
              <a:gd name="connsiteX1" fmla="*/ 1017918 w 1660312"/>
              <a:gd name="connsiteY1" fmla="*/ 112146 h 1112810"/>
              <a:gd name="connsiteX2" fmla="*/ 1630394 w 1660312"/>
              <a:gd name="connsiteY2" fmla="*/ 845391 h 1112810"/>
              <a:gd name="connsiteX3" fmla="*/ 1561382 w 1660312"/>
              <a:gd name="connsiteY3" fmla="*/ 1112810 h 1112810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30423"/>
              <a:gd name="connsiteY0" fmla="*/ 0 h 1273697"/>
              <a:gd name="connsiteX1" fmla="*/ 1288029 w 1930423"/>
              <a:gd name="connsiteY1" fmla="*/ 273033 h 1273697"/>
              <a:gd name="connsiteX2" fmla="*/ 1900505 w 1930423"/>
              <a:gd name="connsiteY2" fmla="*/ 1006278 h 1273697"/>
              <a:gd name="connsiteX3" fmla="*/ 1831493 w 1930423"/>
              <a:gd name="connsiteY3" fmla="*/ 1273697 h 1273697"/>
              <a:gd name="connsiteX0" fmla="*/ 0 w 1930423"/>
              <a:gd name="connsiteY0" fmla="*/ 0 h 1273697"/>
              <a:gd name="connsiteX1" fmla="*/ 1288029 w 1930423"/>
              <a:gd name="connsiteY1" fmla="*/ 273033 h 1273697"/>
              <a:gd name="connsiteX2" fmla="*/ 1900505 w 1930423"/>
              <a:gd name="connsiteY2" fmla="*/ 1006278 h 1273697"/>
              <a:gd name="connsiteX3" fmla="*/ 1831493 w 1930423"/>
              <a:gd name="connsiteY3" fmla="*/ 1273697 h 1273697"/>
              <a:gd name="connsiteX0" fmla="*/ 0 w 1930423"/>
              <a:gd name="connsiteY0" fmla="*/ 0 h 1273697"/>
              <a:gd name="connsiteX1" fmla="*/ 447953 w 1930423"/>
              <a:gd name="connsiteY1" fmla="*/ 212096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30423"/>
              <a:gd name="connsiteY0" fmla="*/ 0 h 1273697"/>
              <a:gd name="connsiteX1" fmla="*/ 447953 w 1930423"/>
              <a:gd name="connsiteY1" fmla="*/ 185281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30423"/>
              <a:gd name="connsiteY0" fmla="*/ 0 h 1273697"/>
              <a:gd name="connsiteX1" fmla="*/ 447953 w 1930423"/>
              <a:gd name="connsiteY1" fmla="*/ 212096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72337"/>
              <a:gd name="connsiteY0" fmla="*/ 0 h 1260289"/>
              <a:gd name="connsiteX1" fmla="*/ 489867 w 1972337"/>
              <a:gd name="connsiteY1" fmla="*/ 198688 h 1260289"/>
              <a:gd name="connsiteX2" fmla="*/ 1329943 w 1972337"/>
              <a:gd name="connsiteY2" fmla="*/ 259625 h 1260289"/>
              <a:gd name="connsiteX3" fmla="*/ 1942419 w 1972337"/>
              <a:gd name="connsiteY3" fmla="*/ 992870 h 1260289"/>
              <a:gd name="connsiteX4" fmla="*/ 1873407 w 1972337"/>
              <a:gd name="connsiteY4" fmla="*/ 1260289 h 1260289"/>
              <a:gd name="connsiteX0" fmla="*/ 0 w 1965351"/>
              <a:gd name="connsiteY0" fmla="*/ 0 h 1260289"/>
              <a:gd name="connsiteX1" fmla="*/ 482881 w 1965351"/>
              <a:gd name="connsiteY1" fmla="*/ 198688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503838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496852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468909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351" h="1260289">
                <a:moveTo>
                  <a:pt x="0" y="0"/>
                </a:moveTo>
                <a:cubicBezTo>
                  <a:pt x="74659" y="27528"/>
                  <a:pt x="254238" y="133072"/>
                  <a:pt x="468909" y="178577"/>
                </a:cubicBezTo>
                <a:cubicBezTo>
                  <a:pt x="683581" y="224083"/>
                  <a:pt x="1078536" y="123910"/>
                  <a:pt x="1322957" y="259625"/>
                </a:cubicBezTo>
                <a:cubicBezTo>
                  <a:pt x="1567378" y="395341"/>
                  <a:pt x="1844856" y="826093"/>
                  <a:pt x="1935433" y="992870"/>
                </a:cubicBezTo>
                <a:cubicBezTo>
                  <a:pt x="2026010" y="1159647"/>
                  <a:pt x="1883674" y="1215719"/>
                  <a:pt x="1866421" y="126028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Figura a mano libera 77"/>
          <p:cNvSpPr/>
          <p:nvPr/>
        </p:nvSpPr>
        <p:spPr>
          <a:xfrm>
            <a:off x="7414402" y="1396673"/>
            <a:ext cx="953620" cy="912473"/>
          </a:xfrm>
          <a:custGeom>
            <a:avLst/>
            <a:gdLst>
              <a:gd name="connsiteX0" fmla="*/ 157357 w 5367969"/>
              <a:gd name="connsiteY0" fmla="*/ 2105893 h 3301416"/>
              <a:gd name="connsiteX1" fmla="*/ 71093 w 5367969"/>
              <a:gd name="connsiteY1" fmla="*/ 958580 h 3301416"/>
              <a:gd name="connsiteX2" fmla="*/ 1063131 w 5367969"/>
              <a:gd name="connsiteY2" fmla="*/ 354731 h 3301416"/>
              <a:gd name="connsiteX3" fmla="*/ 2262202 w 5367969"/>
              <a:gd name="connsiteY3" fmla="*/ 639403 h 3301416"/>
              <a:gd name="connsiteX4" fmla="*/ 3392263 w 5367969"/>
              <a:gd name="connsiteY4" fmla="*/ 156323 h 3301416"/>
              <a:gd name="connsiteX5" fmla="*/ 4772489 w 5367969"/>
              <a:gd name="connsiteY5" fmla="*/ 44180 h 3301416"/>
              <a:gd name="connsiteX6" fmla="*/ 5367712 w 5367969"/>
              <a:gd name="connsiteY6" fmla="*/ 829184 h 3301416"/>
              <a:gd name="connsiteX7" fmla="*/ 4815621 w 5367969"/>
              <a:gd name="connsiteY7" fmla="*/ 2752874 h 3301416"/>
              <a:gd name="connsiteX8" fmla="*/ 2866051 w 5367969"/>
              <a:gd name="connsiteY8" fmla="*/ 3287712 h 3301416"/>
              <a:gd name="connsiteX9" fmla="*/ 718074 w 5367969"/>
              <a:gd name="connsiteY9" fmla="*/ 3063425 h 3301416"/>
              <a:gd name="connsiteX10" fmla="*/ 131478 w 5367969"/>
              <a:gd name="connsiteY10" fmla="*/ 2226663 h 3301416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11" fmla="*/ 157357 w 5367969"/>
              <a:gd name="connsiteY11" fmla="*/ 2105893 h 3298758"/>
              <a:gd name="connsiteX0" fmla="*/ 246175 w 5456787"/>
              <a:gd name="connsiteY0" fmla="*/ 2105893 h 3298758"/>
              <a:gd name="connsiteX1" fmla="*/ 159911 w 5456787"/>
              <a:gd name="connsiteY1" fmla="*/ 958580 h 3298758"/>
              <a:gd name="connsiteX2" fmla="*/ 2351020 w 5456787"/>
              <a:gd name="connsiteY2" fmla="*/ 639403 h 3298758"/>
              <a:gd name="connsiteX3" fmla="*/ 3481081 w 5456787"/>
              <a:gd name="connsiteY3" fmla="*/ 156323 h 3298758"/>
              <a:gd name="connsiteX4" fmla="*/ 4861307 w 5456787"/>
              <a:gd name="connsiteY4" fmla="*/ 44180 h 3298758"/>
              <a:gd name="connsiteX5" fmla="*/ 5456530 w 5456787"/>
              <a:gd name="connsiteY5" fmla="*/ 829184 h 3298758"/>
              <a:gd name="connsiteX6" fmla="*/ 4904439 w 5456787"/>
              <a:gd name="connsiteY6" fmla="*/ 2752874 h 3298758"/>
              <a:gd name="connsiteX7" fmla="*/ 2954869 w 5456787"/>
              <a:gd name="connsiteY7" fmla="*/ 3287712 h 3298758"/>
              <a:gd name="connsiteX8" fmla="*/ 806892 w 5456787"/>
              <a:gd name="connsiteY8" fmla="*/ 3063425 h 3298758"/>
              <a:gd name="connsiteX9" fmla="*/ 332440 w 5456787"/>
              <a:gd name="connsiteY9" fmla="*/ 2468203 h 3298758"/>
              <a:gd name="connsiteX10" fmla="*/ 246175 w 5456787"/>
              <a:gd name="connsiteY10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-1 w 5210611"/>
              <a:gd name="connsiteY9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335309 w 5210611"/>
              <a:gd name="connsiteY9" fmla="*/ 2427674 h 3298758"/>
              <a:gd name="connsiteX0" fmla="*/ 2020668 w 5126435"/>
              <a:gd name="connsiteY0" fmla="*/ 639403 h 3298758"/>
              <a:gd name="connsiteX1" fmla="*/ 3150729 w 5126435"/>
              <a:gd name="connsiteY1" fmla="*/ 156323 h 3298758"/>
              <a:gd name="connsiteX2" fmla="*/ 4530955 w 5126435"/>
              <a:gd name="connsiteY2" fmla="*/ 44180 h 3298758"/>
              <a:gd name="connsiteX3" fmla="*/ 5126178 w 5126435"/>
              <a:gd name="connsiteY3" fmla="*/ 829184 h 3298758"/>
              <a:gd name="connsiteX4" fmla="*/ 4574087 w 5126435"/>
              <a:gd name="connsiteY4" fmla="*/ 2752874 h 3298758"/>
              <a:gd name="connsiteX5" fmla="*/ 2624517 w 5126435"/>
              <a:gd name="connsiteY5" fmla="*/ 3287712 h 3298758"/>
              <a:gd name="connsiteX6" fmla="*/ 476540 w 5126435"/>
              <a:gd name="connsiteY6" fmla="*/ 3063425 h 3298758"/>
              <a:gd name="connsiteX7" fmla="*/ 2088 w 5126435"/>
              <a:gd name="connsiteY7" fmla="*/ 2468203 h 3298758"/>
              <a:gd name="connsiteX8" fmla="*/ 251133 w 5126435"/>
              <a:gd name="connsiteY8" fmla="*/ 2427674 h 3298758"/>
              <a:gd name="connsiteX0" fmla="*/ 2018581 w 5124348"/>
              <a:gd name="connsiteY0" fmla="*/ 639403 h 3298758"/>
              <a:gd name="connsiteX1" fmla="*/ 3148642 w 5124348"/>
              <a:gd name="connsiteY1" fmla="*/ 156323 h 3298758"/>
              <a:gd name="connsiteX2" fmla="*/ 4528868 w 5124348"/>
              <a:gd name="connsiteY2" fmla="*/ 44180 h 3298758"/>
              <a:gd name="connsiteX3" fmla="*/ 5124091 w 5124348"/>
              <a:gd name="connsiteY3" fmla="*/ 829184 h 3298758"/>
              <a:gd name="connsiteX4" fmla="*/ 4572000 w 5124348"/>
              <a:gd name="connsiteY4" fmla="*/ 2752874 h 3298758"/>
              <a:gd name="connsiteX5" fmla="*/ 2622430 w 5124348"/>
              <a:gd name="connsiteY5" fmla="*/ 3287712 h 3298758"/>
              <a:gd name="connsiteX6" fmla="*/ 474453 w 5124348"/>
              <a:gd name="connsiteY6" fmla="*/ 3063425 h 3298758"/>
              <a:gd name="connsiteX7" fmla="*/ 1 w 5124348"/>
              <a:gd name="connsiteY7" fmla="*/ 2468203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1700572 w 4806339"/>
              <a:gd name="connsiteY0" fmla="*/ 639403 h 3298758"/>
              <a:gd name="connsiteX1" fmla="*/ 2830633 w 4806339"/>
              <a:gd name="connsiteY1" fmla="*/ 156323 h 3298758"/>
              <a:gd name="connsiteX2" fmla="*/ 4210859 w 4806339"/>
              <a:gd name="connsiteY2" fmla="*/ 44180 h 3298758"/>
              <a:gd name="connsiteX3" fmla="*/ 4806082 w 4806339"/>
              <a:gd name="connsiteY3" fmla="*/ 829184 h 3298758"/>
              <a:gd name="connsiteX4" fmla="*/ 4253991 w 4806339"/>
              <a:gd name="connsiteY4" fmla="*/ 2752874 h 3298758"/>
              <a:gd name="connsiteX5" fmla="*/ 2304421 w 4806339"/>
              <a:gd name="connsiteY5" fmla="*/ 3287712 h 3298758"/>
              <a:gd name="connsiteX6" fmla="*/ 156444 w 4806339"/>
              <a:gd name="connsiteY6" fmla="*/ 3063425 h 3298758"/>
              <a:gd name="connsiteX7" fmla="*/ 165822 w 4806339"/>
              <a:gd name="connsiteY7" fmla="*/ 3056859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-1 w 3105766"/>
              <a:gd name="connsiteY0" fmla="*/ 639403 h 3287712"/>
              <a:gd name="connsiteX1" fmla="*/ 1130060 w 3105766"/>
              <a:gd name="connsiteY1" fmla="*/ 156323 h 3287712"/>
              <a:gd name="connsiteX2" fmla="*/ 2510286 w 3105766"/>
              <a:gd name="connsiteY2" fmla="*/ 44180 h 3287712"/>
              <a:gd name="connsiteX3" fmla="*/ 3105509 w 3105766"/>
              <a:gd name="connsiteY3" fmla="*/ 829184 h 3287712"/>
              <a:gd name="connsiteX4" fmla="*/ 2553418 w 3105766"/>
              <a:gd name="connsiteY4" fmla="*/ 2752874 h 3287712"/>
              <a:gd name="connsiteX5" fmla="*/ 603848 w 3105766"/>
              <a:gd name="connsiteY5" fmla="*/ 3287712 h 3287712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15472"/>
              <a:gd name="connsiteY0" fmla="*/ 570535 h 3212140"/>
              <a:gd name="connsiteX1" fmla="*/ 1539883 w 3515472"/>
              <a:gd name="connsiteY1" fmla="*/ 154493 h 3212140"/>
              <a:gd name="connsiteX2" fmla="*/ 2920109 w 3515472"/>
              <a:gd name="connsiteY2" fmla="*/ 42350 h 3212140"/>
              <a:gd name="connsiteX3" fmla="*/ 3515332 w 3515472"/>
              <a:gd name="connsiteY3" fmla="*/ 827354 h 3212140"/>
              <a:gd name="connsiteX4" fmla="*/ 2963241 w 3515472"/>
              <a:gd name="connsiteY4" fmla="*/ 2751044 h 3212140"/>
              <a:gd name="connsiteX5" fmla="*/ 1796061 w 3515472"/>
              <a:gd name="connsiteY5" fmla="*/ 3212140 h 3212140"/>
              <a:gd name="connsiteX0" fmla="*/ 0 w 3515472"/>
              <a:gd name="connsiteY0" fmla="*/ 570116 h 3211721"/>
              <a:gd name="connsiteX1" fmla="*/ 789134 w 3515472"/>
              <a:gd name="connsiteY1" fmla="*/ 554105 h 3211721"/>
              <a:gd name="connsiteX2" fmla="*/ 1539883 w 3515472"/>
              <a:gd name="connsiteY2" fmla="*/ 154074 h 3211721"/>
              <a:gd name="connsiteX3" fmla="*/ 2920109 w 3515472"/>
              <a:gd name="connsiteY3" fmla="*/ 41931 h 3211721"/>
              <a:gd name="connsiteX4" fmla="*/ 3515332 w 3515472"/>
              <a:gd name="connsiteY4" fmla="*/ 826935 h 3211721"/>
              <a:gd name="connsiteX5" fmla="*/ 2963241 w 3515472"/>
              <a:gd name="connsiteY5" fmla="*/ 2750625 h 3211721"/>
              <a:gd name="connsiteX6" fmla="*/ 1796061 w 3515472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921"/>
              <a:gd name="connsiteY0" fmla="*/ 569427 h 3211031"/>
              <a:gd name="connsiteX1" fmla="*/ 807762 w 3496921"/>
              <a:gd name="connsiteY1" fmla="*/ 526600 h 3211031"/>
              <a:gd name="connsiteX2" fmla="*/ 1521255 w 3496921"/>
              <a:gd name="connsiteY2" fmla="*/ 153384 h 3211031"/>
              <a:gd name="connsiteX3" fmla="*/ 2901481 w 3496921"/>
              <a:gd name="connsiteY3" fmla="*/ 41241 h 3211031"/>
              <a:gd name="connsiteX4" fmla="*/ 3496704 w 3496921"/>
              <a:gd name="connsiteY4" fmla="*/ 826245 h 3211031"/>
              <a:gd name="connsiteX5" fmla="*/ 2944613 w 3496921"/>
              <a:gd name="connsiteY5" fmla="*/ 2749935 h 3211031"/>
              <a:gd name="connsiteX6" fmla="*/ 1777433 w 3496921"/>
              <a:gd name="connsiteY6" fmla="*/ 3211031 h 321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6921" h="3211031">
                <a:moveTo>
                  <a:pt x="0" y="569427"/>
                </a:moveTo>
                <a:cubicBezTo>
                  <a:pt x="421815" y="730630"/>
                  <a:pt x="551115" y="595940"/>
                  <a:pt x="807762" y="526600"/>
                </a:cubicBezTo>
                <a:cubicBezTo>
                  <a:pt x="1045780" y="367877"/>
                  <a:pt x="1172302" y="234277"/>
                  <a:pt x="1521255" y="153384"/>
                </a:cubicBezTo>
                <a:cubicBezTo>
                  <a:pt x="1870208" y="72491"/>
                  <a:pt x="2572240" y="-70902"/>
                  <a:pt x="2901481" y="41241"/>
                </a:cubicBezTo>
                <a:cubicBezTo>
                  <a:pt x="3230722" y="153384"/>
                  <a:pt x="3489515" y="374796"/>
                  <a:pt x="3496704" y="826245"/>
                </a:cubicBezTo>
                <a:cubicBezTo>
                  <a:pt x="3503893" y="1277694"/>
                  <a:pt x="3333612" y="2441854"/>
                  <a:pt x="2944613" y="2749935"/>
                </a:cubicBezTo>
                <a:cubicBezTo>
                  <a:pt x="2555614" y="3058016"/>
                  <a:pt x="2497613" y="3105643"/>
                  <a:pt x="1777433" y="321103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Figura a mano libera 78"/>
          <p:cNvSpPr/>
          <p:nvPr/>
        </p:nvSpPr>
        <p:spPr>
          <a:xfrm>
            <a:off x="7149540" y="2280013"/>
            <a:ext cx="764540" cy="56025"/>
          </a:xfrm>
          <a:custGeom>
            <a:avLst/>
            <a:gdLst>
              <a:gd name="connsiteX0" fmla="*/ 0 w 764540"/>
              <a:gd name="connsiteY0" fmla="*/ 0 h 56025"/>
              <a:gd name="connsiteX1" fmla="*/ 236220 w 764540"/>
              <a:gd name="connsiteY1" fmla="*/ 40640 h 56025"/>
              <a:gd name="connsiteX2" fmla="*/ 487680 w 764540"/>
              <a:gd name="connsiteY2" fmla="*/ 55880 h 56025"/>
              <a:gd name="connsiteX3" fmla="*/ 764540 w 764540"/>
              <a:gd name="connsiteY3" fmla="*/ 33020 h 5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56025">
                <a:moveTo>
                  <a:pt x="0" y="0"/>
                </a:moveTo>
                <a:cubicBezTo>
                  <a:pt x="77470" y="15663"/>
                  <a:pt x="154940" y="31327"/>
                  <a:pt x="236220" y="40640"/>
                </a:cubicBezTo>
                <a:cubicBezTo>
                  <a:pt x="317500" y="49953"/>
                  <a:pt x="399627" y="57150"/>
                  <a:pt x="487680" y="55880"/>
                </a:cubicBezTo>
                <a:cubicBezTo>
                  <a:pt x="575733" y="54610"/>
                  <a:pt x="670136" y="43815"/>
                  <a:pt x="764540" y="3302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Figura a mano libera 79"/>
          <p:cNvSpPr/>
          <p:nvPr/>
        </p:nvSpPr>
        <p:spPr>
          <a:xfrm>
            <a:off x="7718500" y="2013865"/>
            <a:ext cx="216110" cy="297180"/>
          </a:xfrm>
          <a:custGeom>
            <a:avLst/>
            <a:gdLst>
              <a:gd name="connsiteX0" fmla="*/ 0 w 216110"/>
              <a:gd name="connsiteY0" fmla="*/ 0 h 297180"/>
              <a:gd name="connsiteX1" fmla="*/ 91440 w 216110"/>
              <a:gd name="connsiteY1" fmla="*/ 55880 h 297180"/>
              <a:gd name="connsiteX2" fmla="*/ 167640 w 216110"/>
              <a:gd name="connsiteY2" fmla="*/ 160020 h 297180"/>
              <a:gd name="connsiteX3" fmla="*/ 215900 w 216110"/>
              <a:gd name="connsiteY3" fmla="*/ 241300 h 297180"/>
              <a:gd name="connsiteX4" fmla="*/ 185420 w 216110"/>
              <a:gd name="connsiteY4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10" h="297180">
                <a:moveTo>
                  <a:pt x="0" y="0"/>
                </a:moveTo>
                <a:cubicBezTo>
                  <a:pt x="31750" y="14605"/>
                  <a:pt x="63500" y="29210"/>
                  <a:pt x="91440" y="55880"/>
                </a:cubicBezTo>
                <a:cubicBezTo>
                  <a:pt x="119380" y="82550"/>
                  <a:pt x="146897" y="129117"/>
                  <a:pt x="167640" y="160020"/>
                </a:cubicBezTo>
                <a:cubicBezTo>
                  <a:pt x="188383" y="190923"/>
                  <a:pt x="212937" y="218440"/>
                  <a:pt x="215900" y="241300"/>
                </a:cubicBezTo>
                <a:cubicBezTo>
                  <a:pt x="218863" y="264160"/>
                  <a:pt x="189653" y="288290"/>
                  <a:pt x="185420" y="29718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Figura a mano libera 81"/>
          <p:cNvSpPr/>
          <p:nvPr/>
        </p:nvSpPr>
        <p:spPr>
          <a:xfrm>
            <a:off x="6905161" y="1815831"/>
            <a:ext cx="304218" cy="233485"/>
          </a:xfrm>
          <a:custGeom>
            <a:avLst/>
            <a:gdLst>
              <a:gd name="connsiteX0" fmla="*/ 1115568 w 1115568"/>
              <a:gd name="connsiteY0" fmla="*/ 821643 h 821643"/>
              <a:gd name="connsiteX1" fmla="*/ 694944 w 1115568"/>
              <a:gd name="connsiteY1" fmla="*/ 547323 h 821643"/>
              <a:gd name="connsiteX2" fmla="*/ 597408 w 1115568"/>
              <a:gd name="connsiteY2" fmla="*/ 41355 h 821643"/>
              <a:gd name="connsiteX3" fmla="*/ 0 w 1115568"/>
              <a:gd name="connsiteY3" fmla="*/ 65739 h 8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568" h="821643">
                <a:moveTo>
                  <a:pt x="1115568" y="821643"/>
                </a:moveTo>
                <a:cubicBezTo>
                  <a:pt x="948436" y="749507"/>
                  <a:pt x="781304" y="677371"/>
                  <a:pt x="694944" y="547323"/>
                </a:cubicBezTo>
                <a:cubicBezTo>
                  <a:pt x="608584" y="417275"/>
                  <a:pt x="713232" y="121619"/>
                  <a:pt x="597408" y="41355"/>
                </a:cubicBezTo>
                <a:cubicBezTo>
                  <a:pt x="481584" y="-38909"/>
                  <a:pt x="240792" y="13415"/>
                  <a:pt x="0" y="65739"/>
                </a:cubicBezTo>
              </a:path>
            </a:pathLst>
          </a:cu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 13"/>
          <p:cNvSpPr/>
          <p:nvPr/>
        </p:nvSpPr>
        <p:spPr>
          <a:xfrm>
            <a:off x="7145020" y="2054860"/>
            <a:ext cx="71120" cy="233680"/>
          </a:xfrm>
          <a:custGeom>
            <a:avLst/>
            <a:gdLst>
              <a:gd name="connsiteX0" fmla="*/ 71120 w 71120"/>
              <a:gd name="connsiteY0" fmla="*/ 0 h 233680"/>
              <a:gd name="connsiteX1" fmla="*/ 27940 w 71120"/>
              <a:gd name="connsiteY1" fmla="*/ 58420 h 233680"/>
              <a:gd name="connsiteX2" fmla="*/ 5080 w 71120"/>
              <a:gd name="connsiteY2" fmla="*/ 152400 h 233680"/>
              <a:gd name="connsiteX3" fmla="*/ 0 w 7112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" h="233680">
                <a:moveTo>
                  <a:pt x="71120" y="0"/>
                </a:moveTo>
                <a:cubicBezTo>
                  <a:pt x="55033" y="16510"/>
                  <a:pt x="38947" y="33020"/>
                  <a:pt x="27940" y="58420"/>
                </a:cubicBezTo>
                <a:cubicBezTo>
                  <a:pt x="16933" y="83820"/>
                  <a:pt x="9737" y="123190"/>
                  <a:pt x="5080" y="152400"/>
                </a:cubicBezTo>
                <a:cubicBezTo>
                  <a:pt x="423" y="181610"/>
                  <a:pt x="0" y="233680"/>
                  <a:pt x="0" y="23368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igura a mano libera 14"/>
          <p:cNvSpPr/>
          <p:nvPr/>
        </p:nvSpPr>
        <p:spPr>
          <a:xfrm>
            <a:off x="6913880" y="1833880"/>
            <a:ext cx="233680" cy="452120"/>
          </a:xfrm>
          <a:custGeom>
            <a:avLst/>
            <a:gdLst>
              <a:gd name="connsiteX0" fmla="*/ 0 w 233680"/>
              <a:gd name="connsiteY0" fmla="*/ 0 h 452120"/>
              <a:gd name="connsiteX1" fmla="*/ 27940 w 233680"/>
              <a:gd name="connsiteY1" fmla="*/ 116840 h 452120"/>
              <a:gd name="connsiteX2" fmla="*/ 50800 w 233680"/>
              <a:gd name="connsiteY2" fmla="*/ 203200 h 452120"/>
              <a:gd name="connsiteX3" fmla="*/ 76200 w 233680"/>
              <a:gd name="connsiteY3" fmla="*/ 325120 h 452120"/>
              <a:gd name="connsiteX4" fmla="*/ 96520 w 233680"/>
              <a:gd name="connsiteY4" fmla="*/ 393700 h 452120"/>
              <a:gd name="connsiteX5" fmla="*/ 144780 w 233680"/>
              <a:gd name="connsiteY5" fmla="*/ 416560 h 452120"/>
              <a:gd name="connsiteX6" fmla="*/ 233680 w 233680"/>
              <a:gd name="connsiteY6" fmla="*/ 452120 h 45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680" h="452120">
                <a:moveTo>
                  <a:pt x="0" y="0"/>
                </a:moveTo>
                <a:cubicBezTo>
                  <a:pt x="9736" y="41486"/>
                  <a:pt x="19473" y="82973"/>
                  <a:pt x="27940" y="116840"/>
                </a:cubicBezTo>
                <a:cubicBezTo>
                  <a:pt x="36407" y="150707"/>
                  <a:pt x="42757" y="168487"/>
                  <a:pt x="50800" y="203200"/>
                </a:cubicBezTo>
                <a:cubicBezTo>
                  <a:pt x="58843" y="237913"/>
                  <a:pt x="68580" y="293370"/>
                  <a:pt x="76200" y="325120"/>
                </a:cubicBezTo>
                <a:cubicBezTo>
                  <a:pt x="83820" y="356870"/>
                  <a:pt x="85090" y="378460"/>
                  <a:pt x="96520" y="393700"/>
                </a:cubicBezTo>
                <a:cubicBezTo>
                  <a:pt x="107950" y="408940"/>
                  <a:pt x="121920" y="406823"/>
                  <a:pt x="144780" y="416560"/>
                </a:cubicBezTo>
                <a:cubicBezTo>
                  <a:pt x="167640" y="426297"/>
                  <a:pt x="200660" y="439208"/>
                  <a:pt x="233680" y="45212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5" name="Gruppo 84"/>
          <p:cNvGrpSpPr/>
          <p:nvPr/>
        </p:nvGrpSpPr>
        <p:grpSpPr>
          <a:xfrm>
            <a:off x="6899771" y="337133"/>
            <a:ext cx="1463860" cy="937402"/>
            <a:chOff x="1611058" y="1120386"/>
            <a:chExt cx="5367969" cy="3298758"/>
          </a:xfrm>
        </p:grpSpPr>
        <p:sp>
          <p:nvSpPr>
            <p:cNvPr id="86" name="Figura a mano libera 85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Figura a mano libera 86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8" name="Figura a mano libera 87"/>
            <p:cNvSpPr/>
            <p:nvPr/>
          </p:nvSpPr>
          <p:spPr>
            <a:xfrm>
              <a:off x="4553712" y="2529044"/>
              <a:ext cx="2340864" cy="738412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9" name="Figura a mano libera 88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0" name="Figura a mano libera 89"/>
          <p:cNvSpPr/>
          <p:nvPr/>
        </p:nvSpPr>
        <p:spPr>
          <a:xfrm>
            <a:off x="7381741" y="880973"/>
            <a:ext cx="535957" cy="358134"/>
          </a:xfrm>
          <a:custGeom>
            <a:avLst/>
            <a:gdLst>
              <a:gd name="connsiteX0" fmla="*/ 435837 w 2337687"/>
              <a:gd name="connsiteY0" fmla="*/ 0 h 2648309"/>
              <a:gd name="connsiteX1" fmla="*/ 4516 w 2337687"/>
              <a:gd name="connsiteY1" fmla="*/ 923026 h 2648309"/>
              <a:gd name="connsiteX2" fmla="*/ 677376 w 2337687"/>
              <a:gd name="connsiteY2" fmla="*/ 1535501 h 2648309"/>
              <a:gd name="connsiteX3" fmla="*/ 1695293 w 2337687"/>
              <a:gd name="connsiteY3" fmla="*/ 1647645 h 2648309"/>
              <a:gd name="connsiteX4" fmla="*/ 2307769 w 2337687"/>
              <a:gd name="connsiteY4" fmla="*/ 2380890 h 2648309"/>
              <a:gd name="connsiteX5" fmla="*/ 2238757 w 2337687"/>
              <a:gd name="connsiteY5" fmla="*/ 2648309 h 2648309"/>
              <a:gd name="connsiteX0" fmla="*/ 0 w 1901850"/>
              <a:gd name="connsiteY0" fmla="*/ 0 h 2648309"/>
              <a:gd name="connsiteX1" fmla="*/ 241539 w 1901850"/>
              <a:gd name="connsiteY1" fmla="*/ 1535501 h 2648309"/>
              <a:gd name="connsiteX2" fmla="*/ 1259456 w 1901850"/>
              <a:gd name="connsiteY2" fmla="*/ 1647645 h 2648309"/>
              <a:gd name="connsiteX3" fmla="*/ 1871932 w 1901850"/>
              <a:gd name="connsiteY3" fmla="*/ 2380890 h 2648309"/>
              <a:gd name="connsiteX4" fmla="*/ 1802920 w 1901850"/>
              <a:gd name="connsiteY4" fmla="*/ 2648309 h 2648309"/>
              <a:gd name="connsiteX0" fmla="*/ 1 w 1660312"/>
              <a:gd name="connsiteY0" fmla="*/ 2 h 1112810"/>
              <a:gd name="connsiteX1" fmla="*/ 1017918 w 1660312"/>
              <a:gd name="connsiteY1" fmla="*/ 112146 h 1112810"/>
              <a:gd name="connsiteX2" fmla="*/ 1630394 w 1660312"/>
              <a:gd name="connsiteY2" fmla="*/ 845391 h 1112810"/>
              <a:gd name="connsiteX3" fmla="*/ 1561382 w 1660312"/>
              <a:gd name="connsiteY3" fmla="*/ 1112810 h 1112810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30423"/>
              <a:gd name="connsiteY0" fmla="*/ 0 h 1273697"/>
              <a:gd name="connsiteX1" fmla="*/ 1288029 w 1930423"/>
              <a:gd name="connsiteY1" fmla="*/ 273033 h 1273697"/>
              <a:gd name="connsiteX2" fmla="*/ 1900505 w 1930423"/>
              <a:gd name="connsiteY2" fmla="*/ 1006278 h 1273697"/>
              <a:gd name="connsiteX3" fmla="*/ 1831493 w 1930423"/>
              <a:gd name="connsiteY3" fmla="*/ 1273697 h 1273697"/>
              <a:gd name="connsiteX0" fmla="*/ 0 w 1930423"/>
              <a:gd name="connsiteY0" fmla="*/ 0 h 1273697"/>
              <a:gd name="connsiteX1" fmla="*/ 1288029 w 1930423"/>
              <a:gd name="connsiteY1" fmla="*/ 273033 h 1273697"/>
              <a:gd name="connsiteX2" fmla="*/ 1900505 w 1930423"/>
              <a:gd name="connsiteY2" fmla="*/ 1006278 h 1273697"/>
              <a:gd name="connsiteX3" fmla="*/ 1831493 w 1930423"/>
              <a:gd name="connsiteY3" fmla="*/ 1273697 h 1273697"/>
              <a:gd name="connsiteX0" fmla="*/ 0 w 1930423"/>
              <a:gd name="connsiteY0" fmla="*/ 0 h 1273697"/>
              <a:gd name="connsiteX1" fmla="*/ 447953 w 1930423"/>
              <a:gd name="connsiteY1" fmla="*/ 212096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30423"/>
              <a:gd name="connsiteY0" fmla="*/ 0 h 1273697"/>
              <a:gd name="connsiteX1" fmla="*/ 447953 w 1930423"/>
              <a:gd name="connsiteY1" fmla="*/ 185281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30423"/>
              <a:gd name="connsiteY0" fmla="*/ 0 h 1273697"/>
              <a:gd name="connsiteX1" fmla="*/ 447953 w 1930423"/>
              <a:gd name="connsiteY1" fmla="*/ 212096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72337"/>
              <a:gd name="connsiteY0" fmla="*/ 0 h 1260289"/>
              <a:gd name="connsiteX1" fmla="*/ 489867 w 1972337"/>
              <a:gd name="connsiteY1" fmla="*/ 198688 h 1260289"/>
              <a:gd name="connsiteX2" fmla="*/ 1329943 w 1972337"/>
              <a:gd name="connsiteY2" fmla="*/ 259625 h 1260289"/>
              <a:gd name="connsiteX3" fmla="*/ 1942419 w 1972337"/>
              <a:gd name="connsiteY3" fmla="*/ 992870 h 1260289"/>
              <a:gd name="connsiteX4" fmla="*/ 1873407 w 1972337"/>
              <a:gd name="connsiteY4" fmla="*/ 1260289 h 1260289"/>
              <a:gd name="connsiteX0" fmla="*/ 0 w 1965351"/>
              <a:gd name="connsiteY0" fmla="*/ 0 h 1260289"/>
              <a:gd name="connsiteX1" fmla="*/ 482881 w 1965351"/>
              <a:gd name="connsiteY1" fmla="*/ 198688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503838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496852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468909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351" h="1260289">
                <a:moveTo>
                  <a:pt x="0" y="0"/>
                </a:moveTo>
                <a:cubicBezTo>
                  <a:pt x="74659" y="27528"/>
                  <a:pt x="254238" y="133072"/>
                  <a:pt x="468909" y="178577"/>
                </a:cubicBezTo>
                <a:cubicBezTo>
                  <a:pt x="683581" y="224083"/>
                  <a:pt x="1078536" y="123910"/>
                  <a:pt x="1322957" y="259625"/>
                </a:cubicBezTo>
                <a:cubicBezTo>
                  <a:pt x="1567378" y="395341"/>
                  <a:pt x="1844856" y="826093"/>
                  <a:pt x="1935433" y="992870"/>
                </a:cubicBezTo>
                <a:cubicBezTo>
                  <a:pt x="2026010" y="1159647"/>
                  <a:pt x="1883674" y="1215719"/>
                  <a:pt x="1866421" y="126028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Figura a mano libera 90"/>
          <p:cNvSpPr/>
          <p:nvPr/>
        </p:nvSpPr>
        <p:spPr>
          <a:xfrm>
            <a:off x="7406176" y="328414"/>
            <a:ext cx="953620" cy="912473"/>
          </a:xfrm>
          <a:custGeom>
            <a:avLst/>
            <a:gdLst>
              <a:gd name="connsiteX0" fmla="*/ 157357 w 5367969"/>
              <a:gd name="connsiteY0" fmla="*/ 2105893 h 3301416"/>
              <a:gd name="connsiteX1" fmla="*/ 71093 w 5367969"/>
              <a:gd name="connsiteY1" fmla="*/ 958580 h 3301416"/>
              <a:gd name="connsiteX2" fmla="*/ 1063131 w 5367969"/>
              <a:gd name="connsiteY2" fmla="*/ 354731 h 3301416"/>
              <a:gd name="connsiteX3" fmla="*/ 2262202 w 5367969"/>
              <a:gd name="connsiteY3" fmla="*/ 639403 h 3301416"/>
              <a:gd name="connsiteX4" fmla="*/ 3392263 w 5367969"/>
              <a:gd name="connsiteY4" fmla="*/ 156323 h 3301416"/>
              <a:gd name="connsiteX5" fmla="*/ 4772489 w 5367969"/>
              <a:gd name="connsiteY5" fmla="*/ 44180 h 3301416"/>
              <a:gd name="connsiteX6" fmla="*/ 5367712 w 5367969"/>
              <a:gd name="connsiteY6" fmla="*/ 829184 h 3301416"/>
              <a:gd name="connsiteX7" fmla="*/ 4815621 w 5367969"/>
              <a:gd name="connsiteY7" fmla="*/ 2752874 h 3301416"/>
              <a:gd name="connsiteX8" fmla="*/ 2866051 w 5367969"/>
              <a:gd name="connsiteY8" fmla="*/ 3287712 h 3301416"/>
              <a:gd name="connsiteX9" fmla="*/ 718074 w 5367969"/>
              <a:gd name="connsiteY9" fmla="*/ 3063425 h 3301416"/>
              <a:gd name="connsiteX10" fmla="*/ 131478 w 5367969"/>
              <a:gd name="connsiteY10" fmla="*/ 2226663 h 3301416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11" fmla="*/ 157357 w 5367969"/>
              <a:gd name="connsiteY11" fmla="*/ 2105893 h 3298758"/>
              <a:gd name="connsiteX0" fmla="*/ 246175 w 5456787"/>
              <a:gd name="connsiteY0" fmla="*/ 2105893 h 3298758"/>
              <a:gd name="connsiteX1" fmla="*/ 159911 w 5456787"/>
              <a:gd name="connsiteY1" fmla="*/ 958580 h 3298758"/>
              <a:gd name="connsiteX2" fmla="*/ 2351020 w 5456787"/>
              <a:gd name="connsiteY2" fmla="*/ 639403 h 3298758"/>
              <a:gd name="connsiteX3" fmla="*/ 3481081 w 5456787"/>
              <a:gd name="connsiteY3" fmla="*/ 156323 h 3298758"/>
              <a:gd name="connsiteX4" fmla="*/ 4861307 w 5456787"/>
              <a:gd name="connsiteY4" fmla="*/ 44180 h 3298758"/>
              <a:gd name="connsiteX5" fmla="*/ 5456530 w 5456787"/>
              <a:gd name="connsiteY5" fmla="*/ 829184 h 3298758"/>
              <a:gd name="connsiteX6" fmla="*/ 4904439 w 5456787"/>
              <a:gd name="connsiteY6" fmla="*/ 2752874 h 3298758"/>
              <a:gd name="connsiteX7" fmla="*/ 2954869 w 5456787"/>
              <a:gd name="connsiteY7" fmla="*/ 3287712 h 3298758"/>
              <a:gd name="connsiteX8" fmla="*/ 806892 w 5456787"/>
              <a:gd name="connsiteY8" fmla="*/ 3063425 h 3298758"/>
              <a:gd name="connsiteX9" fmla="*/ 332440 w 5456787"/>
              <a:gd name="connsiteY9" fmla="*/ 2468203 h 3298758"/>
              <a:gd name="connsiteX10" fmla="*/ 246175 w 5456787"/>
              <a:gd name="connsiteY10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-1 w 5210611"/>
              <a:gd name="connsiteY9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335309 w 5210611"/>
              <a:gd name="connsiteY9" fmla="*/ 2427674 h 3298758"/>
              <a:gd name="connsiteX0" fmla="*/ 2020668 w 5126435"/>
              <a:gd name="connsiteY0" fmla="*/ 639403 h 3298758"/>
              <a:gd name="connsiteX1" fmla="*/ 3150729 w 5126435"/>
              <a:gd name="connsiteY1" fmla="*/ 156323 h 3298758"/>
              <a:gd name="connsiteX2" fmla="*/ 4530955 w 5126435"/>
              <a:gd name="connsiteY2" fmla="*/ 44180 h 3298758"/>
              <a:gd name="connsiteX3" fmla="*/ 5126178 w 5126435"/>
              <a:gd name="connsiteY3" fmla="*/ 829184 h 3298758"/>
              <a:gd name="connsiteX4" fmla="*/ 4574087 w 5126435"/>
              <a:gd name="connsiteY4" fmla="*/ 2752874 h 3298758"/>
              <a:gd name="connsiteX5" fmla="*/ 2624517 w 5126435"/>
              <a:gd name="connsiteY5" fmla="*/ 3287712 h 3298758"/>
              <a:gd name="connsiteX6" fmla="*/ 476540 w 5126435"/>
              <a:gd name="connsiteY6" fmla="*/ 3063425 h 3298758"/>
              <a:gd name="connsiteX7" fmla="*/ 2088 w 5126435"/>
              <a:gd name="connsiteY7" fmla="*/ 2468203 h 3298758"/>
              <a:gd name="connsiteX8" fmla="*/ 251133 w 5126435"/>
              <a:gd name="connsiteY8" fmla="*/ 2427674 h 3298758"/>
              <a:gd name="connsiteX0" fmla="*/ 2018581 w 5124348"/>
              <a:gd name="connsiteY0" fmla="*/ 639403 h 3298758"/>
              <a:gd name="connsiteX1" fmla="*/ 3148642 w 5124348"/>
              <a:gd name="connsiteY1" fmla="*/ 156323 h 3298758"/>
              <a:gd name="connsiteX2" fmla="*/ 4528868 w 5124348"/>
              <a:gd name="connsiteY2" fmla="*/ 44180 h 3298758"/>
              <a:gd name="connsiteX3" fmla="*/ 5124091 w 5124348"/>
              <a:gd name="connsiteY3" fmla="*/ 829184 h 3298758"/>
              <a:gd name="connsiteX4" fmla="*/ 4572000 w 5124348"/>
              <a:gd name="connsiteY4" fmla="*/ 2752874 h 3298758"/>
              <a:gd name="connsiteX5" fmla="*/ 2622430 w 5124348"/>
              <a:gd name="connsiteY5" fmla="*/ 3287712 h 3298758"/>
              <a:gd name="connsiteX6" fmla="*/ 474453 w 5124348"/>
              <a:gd name="connsiteY6" fmla="*/ 3063425 h 3298758"/>
              <a:gd name="connsiteX7" fmla="*/ 1 w 5124348"/>
              <a:gd name="connsiteY7" fmla="*/ 2468203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1700572 w 4806339"/>
              <a:gd name="connsiteY0" fmla="*/ 639403 h 3298758"/>
              <a:gd name="connsiteX1" fmla="*/ 2830633 w 4806339"/>
              <a:gd name="connsiteY1" fmla="*/ 156323 h 3298758"/>
              <a:gd name="connsiteX2" fmla="*/ 4210859 w 4806339"/>
              <a:gd name="connsiteY2" fmla="*/ 44180 h 3298758"/>
              <a:gd name="connsiteX3" fmla="*/ 4806082 w 4806339"/>
              <a:gd name="connsiteY3" fmla="*/ 829184 h 3298758"/>
              <a:gd name="connsiteX4" fmla="*/ 4253991 w 4806339"/>
              <a:gd name="connsiteY4" fmla="*/ 2752874 h 3298758"/>
              <a:gd name="connsiteX5" fmla="*/ 2304421 w 4806339"/>
              <a:gd name="connsiteY5" fmla="*/ 3287712 h 3298758"/>
              <a:gd name="connsiteX6" fmla="*/ 156444 w 4806339"/>
              <a:gd name="connsiteY6" fmla="*/ 3063425 h 3298758"/>
              <a:gd name="connsiteX7" fmla="*/ 165822 w 4806339"/>
              <a:gd name="connsiteY7" fmla="*/ 3056859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-1 w 3105766"/>
              <a:gd name="connsiteY0" fmla="*/ 639403 h 3287712"/>
              <a:gd name="connsiteX1" fmla="*/ 1130060 w 3105766"/>
              <a:gd name="connsiteY1" fmla="*/ 156323 h 3287712"/>
              <a:gd name="connsiteX2" fmla="*/ 2510286 w 3105766"/>
              <a:gd name="connsiteY2" fmla="*/ 44180 h 3287712"/>
              <a:gd name="connsiteX3" fmla="*/ 3105509 w 3105766"/>
              <a:gd name="connsiteY3" fmla="*/ 829184 h 3287712"/>
              <a:gd name="connsiteX4" fmla="*/ 2553418 w 3105766"/>
              <a:gd name="connsiteY4" fmla="*/ 2752874 h 3287712"/>
              <a:gd name="connsiteX5" fmla="*/ 603848 w 3105766"/>
              <a:gd name="connsiteY5" fmla="*/ 3287712 h 3287712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15472"/>
              <a:gd name="connsiteY0" fmla="*/ 570535 h 3212140"/>
              <a:gd name="connsiteX1" fmla="*/ 1539883 w 3515472"/>
              <a:gd name="connsiteY1" fmla="*/ 154493 h 3212140"/>
              <a:gd name="connsiteX2" fmla="*/ 2920109 w 3515472"/>
              <a:gd name="connsiteY2" fmla="*/ 42350 h 3212140"/>
              <a:gd name="connsiteX3" fmla="*/ 3515332 w 3515472"/>
              <a:gd name="connsiteY3" fmla="*/ 827354 h 3212140"/>
              <a:gd name="connsiteX4" fmla="*/ 2963241 w 3515472"/>
              <a:gd name="connsiteY4" fmla="*/ 2751044 h 3212140"/>
              <a:gd name="connsiteX5" fmla="*/ 1796061 w 3515472"/>
              <a:gd name="connsiteY5" fmla="*/ 3212140 h 3212140"/>
              <a:gd name="connsiteX0" fmla="*/ 0 w 3515472"/>
              <a:gd name="connsiteY0" fmla="*/ 570116 h 3211721"/>
              <a:gd name="connsiteX1" fmla="*/ 789134 w 3515472"/>
              <a:gd name="connsiteY1" fmla="*/ 554105 h 3211721"/>
              <a:gd name="connsiteX2" fmla="*/ 1539883 w 3515472"/>
              <a:gd name="connsiteY2" fmla="*/ 154074 h 3211721"/>
              <a:gd name="connsiteX3" fmla="*/ 2920109 w 3515472"/>
              <a:gd name="connsiteY3" fmla="*/ 41931 h 3211721"/>
              <a:gd name="connsiteX4" fmla="*/ 3515332 w 3515472"/>
              <a:gd name="connsiteY4" fmla="*/ 826935 h 3211721"/>
              <a:gd name="connsiteX5" fmla="*/ 2963241 w 3515472"/>
              <a:gd name="connsiteY5" fmla="*/ 2750625 h 3211721"/>
              <a:gd name="connsiteX6" fmla="*/ 1796061 w 3515472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921"/>
              <a:gd name="connsiteY0" fmla="*/ 569427 h 3211031"/>
              <a:gd name="connsiteX1" fmla="*/ 807762 w 3496921"/>
              <a:gd name="connsiteY1" fmla="*/ 526600 h 3211031"/>
              <a:gd name="connsiteX2" fmla="*/ 1521255 w 3496921"/>
              <a:gd name="connsiteY2" fmla="*/ 153384 h 3211031"/>
              <a:gd name="connsiteX3" fmla="*/ 2901481 w 3496921"/>
              <a:gd name="connsiteY3" fmla="*/ 41241 h 3211031"/>
              <a:gd name="connsiteX4" fmla="*/ 3496704 w 3496921"/>
              <a:gd name="connsiteY4" fmla="*/ 826245 h 3211031"/>
              <a:gd name="connsiteX5" fmla="*/ 2944613 w 3496921"/>
              <a:gd name="connsiteY5" fmla="*/ 2749935 h 3211031"/>
              <a:gd name="connsiteX6" fmla="*/ 1777433 w 3496921"/>
              <a:gd name="connsiteY6" fmla="*/ 3211031 h 321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6921" h="3211031">
                <a:moveTo>
                  <a:pt x="0" y="569427"/>
                </a:moveTo>
                <a:cubicBezTo>
                  <a:pt x="421815" y="730630"/>
                  <a:pt x="551115" y="595940"/>
                  <a:pt x="807762" y="526600"/>
                </a:cubicBezTo>
                <a:cubicBezTo>
                  <a:pt x="1045780" y="367877"/>
                  <a:pt x="1172302" y="234277"/>
                  <a:pt x="1521255" y="153384"/>
                </a:cubicBezTo>
                <a:cubicBezTo>
                  <a:pt x="1870208" y="72491"/>
                  <a:pt x="2572240" y="-70902"/>
                  <a:pt x="2901481" y="41241"/>
                </a:cubicBezTo>
                <a:cubicBezTo>
                  <a:pt x="3230722" y="153384"/>
                  <a:pt x="3489515" y="374796"/>
                  <a:pt x="3496704" y="826245"/>
                </a:cubicBezTo>
                <a:cubicBezTo>
                  <a:pt x="3503893" y="1277694"/>
                  <a:pt x="3333612" y="2441854"/>
                  <a:pt x="2944613" y="2749935"/>
                </a:cubicBezTo>
                <a:cubicBezTo>
                  <a:pt x="2555614" y="3058016"/>
                  <a:pt x="2497613" y="3105643"/>
                  <a:pt x="1777433" y="321103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Figura a mano libera 91"/>
          <p:cNvSpPr/>
          <p:nvPr/>
        </p:nvSpPr>
        <p:spPr>
          <a:xfrm>
            <a:off x="7141314" y="1211754"/>
            <a:ext cx="764540" cy="56025"/>
          </a:xfrm>
          <a:custGeom>
            <a:avLst/>
            <a:gdLst>
              <a:gd name="connsiteX0" fmla="*/ 0 w 764540"/>
              <a:gd name="connsiteY0" fmla="*/ 0 h 56025"/>
              <a:gd name="connsiteX1" fmla="*/ 236220 w 764540"/>
              <a:gd name="connsiteY1" fmla="*/ 40640 h 56025"/>
              <a:gd name="connsiteX2" fmla="*/ 487680 w 764540"/>
              <a:gd name="connsiteY2" fmla="*/ 55880 h 56025"/>
              <a:gd name="connsiteX3" fmla="*/ 764540 w 764540"/>
              <a:gd name="connsiteY3" fmla="*/ 33020 h 5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56025">
                <a:moveTo>
                  <a:pt x="0" y="0"/>
                </a:moveTo>
                <a:cubicBezTo>
                  <a:pt x="77470" y="15663"/>
                  <a:pt x="154940" y="31327"/>
                  <a:pt x="236220" y="40640"/>
                </a:cubicBezTo>
                <a:cubicBezTo>
                  <a:pt x="317500" y="49953"/>
                  <a:pt x="399627" y="57150"/>
                  <a:pt x="487680" y="55880"/>
                </a:cubicBezTo>
                <a:cubicBezTo>
                  <a:pt x="575733" y="54610"/>
                  <a:pt x="670136" y="43815"/>
                  <a:pt x="764540" y="3302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Figura a mano libera 92"/>
          <p:cNvSpPr/>
          <p:nvPr/>
        </p:nvSpPr>
        <p:spPr>
          <a:xfrm>
            <a:off x="7710274" y="945606"/>
            <a:ext cx="216110" cy="297180"/>
          </a:xfrm>
          <a:custGeom>
            <a:avLst/>
            <a:gdLst>
              <a:gd name="connsiteX0" fmla="*/ 0 w 216110"/>
              <a:gd name="connsiteY0" fmla="*/ 0 h 297180"/>
              <a:gd name="connsiteX1" fmla="*/ 91440 w 216110"/>
              <a:gd name="connsiteY1" fmla="*/ 55880 h 297180"/>
              <a:gd name="connsiteX2" fmla="*/ 167640 w 216110"/>
              <a:gd name="connsiteY2" fmla="*/ 160020 h 297180"/>
              <a:gd name="connsiteX3" fmla="*/ 215900 w 216110"/>
              <a:gd name="connsiteY3" fmla="*/ 241300 h 297180"/>
              <a:gd name="connsiteX4" fmla="*/ 185420 w 216110"/>
              <a:gd name="connsiteY4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10" h="297180">
                <a:moveTo>
                  <a:pt x="0" y="0"/>
                </a:moveTo>
                <a:cubicBezTo>
                  <a:pt x="31750" y="14605"/>
                  <a:pt x="63500" y="29210"/>
                  <a:pt x="91440" y="55880"/>
                </a:cubicBezTo>
                <a:cubicBezTo>
                  <a:pt x="119380" y="82550"/>
                  <a:pt x="146897" y="129117"/>
                  <a:pt x="167640" y="160020"/>
                </a:cubicBezTo>
                <a:cubicBezTo>
                  <a:pt x="188383" y="190923"/>
                  <a:pt x="212937" y="218440"/>
                  <a:pt x="215900" y="241300"/>
                </a:cubicBezTo>
                <a:cubicBezTo>
                  <a:pt x="218863" y="264160"/>
                  <a:pt x="189653" y="288290"/>
                  <a:pt x="185420" y="29718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Figura a mano libera 94"/>
          <p:cNvSpPr/>
          <p:nvPr/>
        </p:nvSpPr>
        <p:spPr>
          <a:xfrm>
            <a:off x="6896935" y="747572"/>
            <a:ext cx="304218" cy="233485"/>
          </a:xfrm>
          <a:custGeom>
            <a:avLst/>
            <a:gdLst>
              <a:gd name="connsiteX0" fmla="*/ 1115568 w 1115568"/>
              <a:gd name="connsiteY0" fmla="*/ 821643 h 821643"/>
              <a:gd name="connsiteX1" fmla="*/ 694944 w 1115568"/>
              <a:gd name="connsiteY1" fmla="*/ 547323 h 821643"/>
              <a:gd name="connsiteX2" fmla="*/ 597408 w 1115568"/>
              <a:gd name="connsiteY2" fmla="*/ 41355 h 821643"/>
              <a:gd name="connsiteX3" fmla="*/ 0 w 1115568"/>
              <a:gd name="connsiteY3" fmla="*/ 65739 h 8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568" h="821643">
                <a:moveTo>
                  <a:pt x="1115568" y="821643"/>
                </a:moveTo>
                <a:cubicBezTo>
                  <a:pt x="948436" y="749507"/>
                  <a:pt x="781304" y="677371"/>
                  <a:pt x="694944" y="547323"/>
                </a:cubicBezTo>
                <a:cubicBezTo>
                  <a:pt x="608584" y="417275"/>
                  <a:pt x="713232" y="121619"/>
                  <a:pt x="597408" y="41355"/>
                </a:cubicBezTo>
                <a:cubicBezTo>
                  <a:pt x="481584" y="-38909"/>
                  <a:pt x="240792" y="13415"/>
                  <a:pt x="0" y="65739"/>
                </a:cubicBezTo>
              </a:path>
            </a:pathLst>
          </a:cu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Figura a mano libera 95"/>
          <p:cNvSpPr/>
          <p:nvPr/>
        </p:nvSpPr>
        <p:spPr>
          <a:xfrm>
            <a:off x="7136794" y="986601"/>
            <a:ext cx="71120" cy="233680"/>
          </a:xfrm>
          <a:custGeom>
            <a:avLst/>
            <a:gdLst>
              <a:gd name="connsiteX0" fmla="*/ 71120 w 71120"/>
              <a:gd name="connsiteY0" fmla="*/ 0 h 233680"/>
              <a:gd name="connsiteX1" fmla="*/ 27940 w 71120"/>
              <a:gd name="connsiteY1" fmla="*/ 58420 h 233680"/>
              <a:gd name="connsiteX2" fmla="*/ 5080 w 71120"/>
              <a:gd name="connsiteY2" fmla="*/ 152400 h 233680"/>
              <a:gd name="connsiteX3" fmla="*/ 0 w 7112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" h="233680">
                <a:moveTo>
                  <a:pt x="71120" y="0"/>
                </a:moveTo>
                <a:cubicBezTo>
                  <a:pt x="55033" y="16510"/>
                  <a:pt x="38947" y="33020"/>
                  <a:pt x="27940" y="58420"/>
                </a:cubicBezTo>
                <a:cubicBezTo>
                  <a:pt x="16933" y="83820"/>
                  <a:pt x="9737" y="123190"/>
                  <a:pt x="5080" y="152400"/>
                </a:cubicBezTo>
                <a:cubicBezTo>
                  <a:pt x="423" y="181610"/>
                  <a:pt x="0" y="233680"/>
                  <a:pt x="0" y="23368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Figura a mano libera 96"/>
          <p:cNvSpPr/>
          <p:nvPr/>
        </p:nvSpPr>
        <p:spPr>
          <a:xfrm>
            <a:off x="6905654" y="765621"/>
            <a:ext cx="233680" cy="452120"/>
          </a:xfrm>
          <a:custGeom>
            <a:avLst/>
            <a:gdLst>
              <a:gd name="connsiteX0" fmla="*/ 0 w 233680"/>
              <a:gd name="connsiteY0" fmla="*/ 0 h 452120"/>
              <a:gd name="connsiteX1" fmla="*/ 27940 w 233680"/>
              <a:gd name="connsiteY1" fmla="*/ 116840 h 452120"/>
              <a:gd name="connsiteX2" fmla="*/ 50800 w 233680"/>
              <a:gd name="connsiteY2" fmla="*/ 203200 h 452120"/>
              <a:gd name="connsiteX3" fmla="*/ 76200 w 233680"/>
              <a:gd name="connsiteY3" fmla="*/ 325120 h 452120"/>
              <a:gd name="connsiteX4" fmla="*/ 96520 w 233680"/>
              <a:gd name="connsiteY4" fmla="*/ 393700 h 452120"/>
              <a:gd name="connsiteX5" fmla="*/ 144780 w 233680"/>
              <a:gd name="connsiteY5" fmla="*/ 416560 h 452120"/>
              <a:gd name="connsiteX6" fmla="*/ 233680 w 233680"/>
              <a:gd name="connsiteY6" fmla="*/ 452120 h 45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680" h="452120">
                <a:moveTo>
                  <a:pt x="0" y="0"/>
                </a:moveTo>
                <a:cubicBezTo>
                  <a:pt x="9736" y="41486"/>
                  <a:pt x="19473" y="82973"/>
                  <a:pt x="27940" y="116840"/>
                </a:cubicBezTo>
                <a:cubicBezTo>
                  <a:pt x="36407" y="150707"/>
                  <a:pt x="42757" y="168487"/>
                  <a:pt x="50800" y="203200"/>
                </a:cubicBezTo>
                <a:cubicBezTo>
                  <a:pt x="58843" y="237913"/>
                  <a:pt x="68580" y="293370"/>
                  <a:pt x="76200" y="325120"/>
                </a:cubicBezTo>
                <a:cubicBezTo>
                  <a:pt x="83820" y="356870"/>
                  <a:pt x="85090" y="378460"/>
                  <a:pt x="96520" y="393700"/>
                </a:cubicBezTo>
                <a:cubicBezTo>
                  <a:pt x="107950" y="408940"/>
                  <a:pt x="121920" y="406823"/>
                  <a:pt x="144780" y="416560"/>
                </a:cubicBezTo>
                <a:cubicBezTo>
                  <a:pt x="167640" y="426297"/>
                  <a:pt x="200660" y="439208"/>
                  <a:pt x="233680" y="45212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Figura a mano libera 97"/>
          <p:cNvSpPr/>
          <p:nvPr/>
        </p:nvSpPr>
        <p:spPr>
          <a:xfrm>
            <a:off x="7905964" y="345299"/>
            <a:ext cx="187619" cy="400159"/>
          </a:xfrm>
          <a:custGeom>
            <a:avLst/>
            <a:gdLst>
              <a:gd name="connsiteX0" fmla="*/ 52829 w 687998"/>
              <a:gd name="connsiteY0" fmla="*/ 1408176 h 1408176"/>
              <a:gd name="connsiteX1" fmla="*/ 58925 w 687998"/>
              <a:gd name="connsiteY1" fmla="*/ 920496 h 1408176"/>
              <a:gd name="connsiteX2" fmla="*/ 650237 w 687998"/>
              <a:gd name="connsiteY2" fmla="*/ 652272 h 1408176"/>
              <a:gd name="connsiteX3" fmla="*/ 595373 w 687998"/>
              <a:gd name="connsiteY3" fmla="*/ 225552 h 1408176"/>
              <a:gd name="connsiteX4" fmla="*/ 327149 w 687998"/>
              <a:gd name="connsiteY4" fmla="*/ 0 h 140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98" h="1408176">
                <a:moveTo>
                  <a:pt x="52829" y="1408176"/>
                </a:moveTo>
                <a:cubicBezTo>
                  <a:pt x="6093" y="1227328"/>
                  <a:pt x="-40643" y="1046480"/>
                  <a:pt x="58925" y="920496"/>
                </a:cubicBezTo>
                <a:cubicBezTo>
                  <a:pt x="158493" y="794512"/>
                  <a:pt x="560829" y="768096"/>
                  <a:pt x="650237" y="652272"/>
                </a:cubicBezTo>
                <a:cubicBezTo>
                  <a:pt x="739645" y="536448"/>
                  <a:pt x="649221" y="334264"/>
                  <a:pt x="595373" y="225552"/>
                </a:cubicBezTo>
                <a:cubicBezTo>
                  <a:pt x="541525" y="116840"/>
                  <a:pt x="434337" y="58420"/>
                  <a:pt x="327149" y="0"/>
                </a:cubicBezTo>
              </a:path>
            </a:pathLst>
          </a:cu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Figura a mano libera 98"/>
          <p:cNvSpPr/>
          <p:nvPr/>
        </p:nvSpPr>
        <p:spPr>
          <a:xfrm>
            <a:off x="7914103" y="1862844"/>
            <a:ext cx="431800" cy="444500"/>
          </a:xfrm>
          <a:custGeom>
            <a:avLst/>
            <a:gdLst>
              <a:gd name="connsiteX0" fmla="*/ 0 w 431800"/>
              <a:gd name="connsiteY0" fmla="*/ 444500 h 444500"/>
              <a:gd name="connsiteX1" fmla="*/ 154940 w 431800"/>
              <a:gd name="connsiteY1" fmla="*/ 421640 h 444500"/>
              <a:gd name="connsiteX2" fmla="*/ 304800 w 431800"/>
              <a:gd name="connsiteY2" fmla="*/ 34544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21640 h 444500"/>
              <a:gd name="connsiteX2" fmla="*/ 281940 w 431800"/>
              <a:gd name="connsiteY2" fmla="*/ 32639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21640 h 444500"/>
              <a:gd name="connsiteX2" fmla="*/ 308610 w 431800"/>
              <a:gd name="connsiteY2" fmla="*/ 32258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06400 h 444500"/>
              <a:gd name="connsiteX2" fmla="*/ 308610 w 431800"/>
              <a:gd name="connsiteY2" fmla="*/ 32258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06400 h 444500"/>
              <a:gd name="connsiteX2" fmla="*/ 316230 w 431800"/>
              <a:gd name="connsiteY2" fmla="*/ 30734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800" h="444500">
                <a:moveTo>
                  <a:pt x="0" y="444500"/>
                </a:moveTo>
                <a:cubicBezTo>
                  <a:pt x="52070" y="441325"/>
                  <a:pt x="102235" y="429260"/>
                  <a:pt x="154940" y="406400"/>
                </a:cubicBezTo>
                <a:cubicBezTo>
                  <a:pt x="207645" y="383540"/>
                  <a:pt x="275167" y="350943"/>
                  <a:pt x="316230" y="307340"/>
                </a:cubicBezTo>
                <a:cubicBezTo>
                  <a:pt x="357293" y="263737"/>
                  <a:pt x="382058" y="196003"/>
                  <a:pt x="401320" y="144780"/>
                </a:cubicBezTo>
                <a:cubicBezTo>
                  <a:pt x="420582" y="93557"/>
                  <a:pt x="427143" y="43603"/>
                  <a:pt x="43180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Figura a mano libera 99"/>
          <p:cNvSpPr/>
          <p:nvPr/>
        </p:nvSpPr>
        <p:spPr>
          <a:xfrm>
            <a:off x="7901581" y="800013"/>
            <a:ext cx="431800" cy="444500"/>
          </a:xfrm>
          <a:custGeom>
            <a:avLst/>
            <a:gdLst>
              <a:gd name="connsiteX0" fmla="*/ 0 w 431800"/>
              <a:gd name="connsiteY0" fmla="*/ 444500 h 444500"/>
              <a:gd name="connsiteX1" fmla="*/ 154940 w 431800"/>
              <a:gd name="connsiteY1" fmla="*/ 421640 h 444500"/>
              <a:gd name="connsiteX2" fmla="*/ 304800 w 431800"/>
              <a:gd name="connsiteY2" fmla="*/ 34544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21640 h 444500"/>
              <a:gd name="connsiteX2" fmla="*/ 281940 w 431800"/>
              <a:gd name="connsiteY2" fmla="*/ 32639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21640 h 444500"/>
              <a:gd name="connsiteX2" fmla="*/ 308610 w 431800"/>
              <a:gd name="connsiteY2" fmla="*/ 32258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06400 h 444500"/>
              <a:gd name="connsiteX2" fmla="*/ 308610 w 431800"/>
              <a:gd name="connsiteY2" fmla="*/ 32258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06400 h 444500"/>
              <a:gd name="connsiteX2" fmla="*/ 316230 w 431800"/>
              <a:gd name="connsiteY2" fmla="*/ 30734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800" h="444500">
                <a:moveTo>
                  <a:pt x="0" y="444500"/>
                </a:moveTo>
                <a:cubicBezTo>
                  <a:pt x="52070" y="441325"/>
                  <a:pt x="102235" y="429260"/>
                  <a:pt x="154940" y="406400"/>
                </a:cubicBezTo>
                <a:cubicBezTo>
                  <a:pt x="207645" y="383540"/>
                  <a:pt x="275167" y="350943"/>
                  <a:pt x="316230" y="307340"/>
                </a:cubicBezTo>
                <a:cubicBezTo>
                  <a:pt x="357293" y="263737"/>
                  <a:pt x="382058" y="196003"/>
                  <a:pt x="401320" y="144780"/>
                </a:cubicBezTo>
                <a:cubicBezTo>
                  <a:pt x="420582" y="93557"/>
                  <a:pt x="427143" y="43603"/>
                  <a:pt x="43180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igura a mano libera 15"/>
          <p:cNvSpPr/>
          <p:nvPr/>
        </p:nvSpPr>
        <p:spPr>
          <a:xfrm>
            <a:off x="7997190" y="323850"/>
            <a:ext cx="366213" cy="468630"/>
          </a:xfrm>
          <a:custGeom>
            <a:avLst/>
            <a:gdLst>
              <a:gd name="connsiteX0" fmla="*/ 0 w 366213"/>
              <a:gd name="connsiteY0" fmla="*/ 11430 h 468630"/>
              <a:gd name="connsiteX1" fmla="*/ 99060 w 366213"/>
              <a:gd name="connsiteY1" fmla="*/ 0 h 468630"/>
              <a:gd name="connsiteX2" fmla="*/ 186690 w 366213"/>
              <a:gd name="connsiteY2" fmla="*/ 11430 h 468630"/>
              <a:gd name="connsiteX3" fmla="*/ 281940 w 366213"/>
              <a:gd name="connsiteY3" fmla="*/ 60960 h 468630"/>
              <a:gd name="connsiteX4" fmla="*/ 342900 w 366213"/>
              <a:gd name="connsiteY4" fmla="*/ 133350 h 468630"/>
              <a:gd name="connsiteX5" fmla="*/ 365760 w 366213"/>
              <a:gd name="connsiteY5" fmla="*/ 240030 h 468630"/>
              <a:gd name="connsiteX6" fmla="*/ 358140 w 366213"/>
              <a:gd name="connsiteY6" fmla="*/ 339090 h 468630"/>
              <a:gd name="connsiteX7" fmla="*/ 358140 w 366213"/>
              <a:gd name="connsiteY7" fmla="*/ 415290 h 468630"/>
              <a:gd name="connsiteX8" fmla="*/ 342900 w 366213"/>
              <a:gd name="connsiteY8" fmla="*/ 46863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213" h="468630">
                <a:moveTo>
                  <a:pt x="0" y="11430"/>
                </a:moveTo>
                <a:cubicBezTo>
                  <a:pt x="33972" y="5715"/>
                  <a:pt x="67945" y="0"/>
                  <a:pt x="99060" y="0"/>
                </a:cubicBezTo>
                <a:cubicBezTo>
                  <a:pt x="130175" y="0"/>
                  <a:pt x="156210" y="1270"/>
                  <a:pt x="186690" y="11430"/>
                </a:cubicBezTo>
                <a:cubicBezTo>
                  <a:pt x="217170" y="21590"/>
                  <a:pt x="255905" y="40640"/>
                  <a:pt x="281940" y="60960"/>
                </a:cubicBezTo>
                <a:cubicBezTo>
                  <a:pt x="307975" y="81280"/>
                  <a:pt x="328930" y="103505"/>
                  <a:pt x="342900" y="133350"/>
                </a:cubicBezTo>
                <a:cubicBezTo>
                  <a:pt x="356870" y="163195"/>
                  <a:pt x="363220" y="205740"/>
                  <a:pt x="365760" y="240030"/>
                </a:cubicBezTo>
                <a:cubicBezTo>
                  <a:pt x="368300" y="274320"/>
                  <a:pt x="359410" y="309880"/>
                  <a:pt x="358140" y="339090"/>
                </a:cubicBezTo>
                <a:cubicBezTo>
                  <a:pt x="356870" y="368300"/>
                  <a:pt x="360680" y="393700"/>
                  <a:pt x="358140" y="415290"/>
                </a:cubicBezTo>
                <a:cubicBezTo>
                  <a:pt x="355600" y="436880"/>
                  <a:pt x="349250" y="452755"/>
                  <a:pt x="342900" y="468630"/>
                </a:cubicBezTo>
              </a:path>
            </a:pathLst>
          </a:cu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7" name="Figura a mano libera 16"/>
          <p:cNvSpPr/>
          <p:nvPr/>
        </p:nvSpPr>
        <p:spPr>
          <a:xfrm>
            <a:off x="7913370" y="739140"/>
            <a:ext cx="426720" cy="76247"/>
          </a:xfrm>
          <a:custGeom>
            <a:avLst/>
            <a:gdLst>
              <a:gd name="connsiteX0" fmla="*/ 0 w 426720"/>
              <a:gd name="connsiteY0" fmla="*/ 0 h 76247"/>
              <a:gd name="connsiteX1" fmla="*/ 80010 w 426720"/>
              <a:gd name="connsiteY1" fmla="*/ 15240 h 76247"/>
              <a:gd name="connsiteX2" fmla="*/ 148590 w 426720"/>
              <a:gd name="connsiteY2" fmla="*/ 60960 h 76247"/>
              <a:gd name="connsiteX3" fmla="*/ 247650 w 426720"/>
              <a:gd name="connsiteY3" fmla="*/ 76200 h 76247"/>
              <a:gd name="connsiteX4" fmla="*/ 308610 w 426720"/>
              <a:gd name="connsiteY4" fmla="*/ 57150 h 76247"/>
              <a:gd name="connsiteX5" fmla="*/ 335280 w 426720"/>
              <a:gd name="connsiteY5" fmla="*/ 41910 h 76247"/>
              <a:gd name="connsiteX6" fmla="*/ 381000 w 426720"/>
              <a:gd name="connsiteY6" fmla="*/ 45720 h 76247"/>
              <a:gd name="connsiteX7" fmla="*/ 426720 w 426720"/>
              <a:gd name="connsiteY7" fmla="*/ 68580 h 7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" h="76247">
                <a:moveTo>
                  <a:pt x="0" y="0"/>
                </a:moveTo>
                <a:cubicBezTo>
                  <a:pt x="27622" y="2540"/>
                  <a:pt x="55245" y="5080"/>
                  <a:pt x="80010" y="15240"/>
                </a:cubicBezTo>
                <a:cubicBezTo>
                  <a:pt x="104775" y="25400"/>
                  <a:pt x="120650" y="50800"/>
                  <a:pt x="148590" y="60960"/>
                </a:cubicBezTo>
                <a:cubicBezTo>
                  <a:pt x="176530" y="71120"/>
                  <a:pt x="220980" y="76835"/>
                  <a:pt x="247650" y="76200"/>
                </a:cubicBezTo>
                <a:cubicBezTo>
                  <a:pt x="274320" y="75565"/>
                  <a:pt x="294005" y="62865"/>
                  <a:pt x="308610" y="57150"/>
                </a:cubicBezTo>
                <a:cubicBezTo>
                  <a:pt x="323215" y="51435"/>
                  <a:pt x="323215" y="43815"/>
                  <a:pt x="335280" y="41910"/>
                </a:cubicBezTo>
                <a:cubicBezTo>
                  <a:pt x="347345" y="40005"/>
                  <a:pt x="365760" y="41275"/>
                  <a:pt x="381000" y="45720"/>
                </a:cubicBezTo>
                <a:cubicBezTo>
                  <a:pt x="396240" y="50165"/>
                  <a:pt x="411480" y="59372"/>
                  <a:pt x="426720" y="68580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/>
          <p:cNvGrpSpPr/>
          <p:nvPr/>
        </p:nvGrpSpPr>
        <p:grpSpPr>
          <a:xfrm>
            <a:off x="1017740" y="1753465"/>
            <a:ext cx="1538674" cy="1042290"/>
            <a:chOff x="4443846" y="1707166"/>
            <a:chExt cx="1538674" cy="1042290"/>
          </a:xfrm>
        </p:grpSpPr>
        <p:sp>
          <p:nvSpPr>
            <p:cNvPr id="5" name="Figura a mano libera 4"/>
            <p:cNvSpPr/>
            <p:nvPr/>
          </p:nvSpPr>
          <p:spPr>
            <a:xfrm>
              <a:off x="4915892" y="1953814"/>
              <a:ext cx="625166" cy="751805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5"/>
            <p:cNvSpPr/>
            <p:nvPr/>
          </p:nvSpPr>
          <p:spPr>
            <a:xfrm>
              <a:off x="5337929" y="2196926"/>
              <a:ext cx="624866" cy="209833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6"/>
            <p:cNvSpPr/>
            <p:nvPr/>
          </p:nvSpPr>
          <p:spPr>
            <a:xfrm>
              <a:off x="5574544" y="1803922"/>
              <a:ext cx="187619" cy="400159"/>
            </a:xfrm>
            <a:custGeom>
              <a:avLst/>
              <a:gdLst>
                <a:gd name="connsiteX0" fmla="*/ 52829 w 687998"/>
                <a:gd name="connsiteY0" fmla="*/ 1408176 h 1408176"/>
                <a:gd name="connsiteX1" fmla="*/ 58925 w 687998"/>
                <a:gd name="connsiteY1" fmla="*/ 920496 h 1408176"/>
                <a:gd name="connsiteX2" fmla="*/ 650237 w 687998"/>
                <a:gd name="connsiteY2" fmla="*/ 652272 h 1408176"/>
                <a:gd name="connsiteX3" fmla="*/ 595373 w 687998"/>
                <a:gd name="connsiteY3" fmla="*/ 225552 h 1408176"/>
                <a:gd name="connsiteX4" fmla="*/ 327149 w 687998"/>
                <a:gd name="connsiteY4" fmla="*/ 0 h 140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7998" h="1408176">
                  <a:moveTo>
                    <a:pt x="52829" y="1408176"/>
                  </a:moveTo>
                  <a:cubicBezTo>
                    <a:pt x="6093" y="1227328"/>
                    <a:pt x="-40643" y="1046480"/>
                    <a:pt x="58925" y="920496"/>
                  </a:cubicBezTo>
                  <a:cubicBezTo>
                    <a:pt x="158493" y="794512"/>
                    <a:pt x="560829" y="768096"/>
                    <a:pt x="650237" y="652272"/>
                  </a:cubicBezTo>
                  <a:cubicBezTo>
                    <a:pt x="739645" y="536448"/>
                    <a:pt x="649221" y="334264"/>
                    <a:pt x="595373" y="225552"/>
                  </a:cubicBezTo>
                  <a:cubicBezTo>
                    <a:pt x="541525" y="116840"/>
                    <a:pt x="434337" y="58420"/>
                    <a:pt x="327149" y="0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Figura a mano libera 7"/>
            <p:cNvSpPr/>
            <p:nvPr/>
          </p:nvSpPr>
          <p:spPr>
            <a:xfrm>
              <a:off x="4772714" y="2340932"/>
              <a:ext cx="244372" cy="337796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4534222" y="2203516"/>
              <a:ext cx="309975" cy="239621"/>
            </a:xfrm>
            <a:custGeom>
              <a:avLst/>
              <a:gdLst>
                <a:gd name="connsiteX0" fmla="*/ 1115568 w 1115568"/>
                <a:gd name="connsiteY0" fmla="*/ 821643 h 821643"/>
                <a:gd name="connsiteX1" fmla="*/ 694944 w 1115568"/>
                <a:gd name="connsiteY1" fmla="*/ 547323 h 821643"/>
                <a:gd name="connsiteX2" fmla="*/ 597408 w 1115568"/>
                <a:gd name="connsiteY2" fmla="*/ 41355 h 821643"/>
                <a:gd name="connsiteX3" fmla="*/ 0 w 1115568"/>
                <a:gd name="connsiteY3" fmla="*/ 65739 h 8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5568" h="821643">
                  <a:moveTo>
                    <a:pt x="1115568" y="821643"/>
                  </a:moveTo>
                  <a:cubicBezTo>
                    <a:pt x="948436" y="749507"/>
                    <a:pt x="781304" y="677371"/>
                    <a:pt x="694944" y="547323"/>
                  </a:cubicBezTo>
                  <a:cubicBezTo>
                    <a:pt x="608584" y="417275"/>
                    <a:pt x="713232" y="121619"/>
                    <a:pt x="597408" y="41355"/>
                  </a:cubicBezTo>
                  <a:cubicBezTo>
                    <a:pt x="481584" y="-38909"/>
                    <a:pt x="240792" y="13415"/>
                    <a:pt x="0" y="657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CasellaDiTesto 2"/>
            <p:cNvSpPr txBox="1"/>
            <p:nvPr/>
          </p:nvSpPr>
          <p:spPr>
            <a:xfrm>
              <a:off x="5147036" y="203499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5</a:t>
              </a:r>
              <a:endParaRPr lang="en-GB" sz="1050" dirty="0"/>
            </a:p>
          </p:txBody>
        </p:sp>
        <p:sp>
          <p:nvSpPr>
            <p:cNvPr id="94" name="CasellaDiTesto 93"/>
            <p:cNvSpPr txBox="1"/>
            <p:nvPr/>
          </p:nvSpPr>
          <p:spPr>
            <a:xfrm>
              <a:off x="5717042" y="197526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3</a:t>
              </a:r>
              <a:endParaRPr lang="en-GB" sz="1050" dirty="0"/>
            </a:p>
          </p:txBody>
        </p:sp>
        <p:sp>
          <p:nvSpPr>
            <p:cNvPr id="101" name="CasellaDiTesto 100"/>
            <p:cNvSpPr txBox="1"/>
            <p:nvPr/>
          </p:nvSpPr>
          <p:spPr>
            <a:xfrm>
              <a:off x="5524764" y="233326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4</a:t>
              </a:r>
              <a:endParaRPr lang="en-GB" sz="1050" dirty="0"/>
            </a:p>
          </p:txBody>
        </p:sp>
        <p:sp>
          <p:nvSpPr>
            <p:cNvPr id="102" name="CasellaDiTesto 101"/>
            <p:cNvSpPr txBox="1"/>
            <p:nvPr/>
          </p:nvSpPr>
          <p:spPr>
            <a:xfrm>
              <a:off x="5014197" y="248784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5</a:t>
              </a:r>
            </a:p>
          </p:txBody>
        </p:sp>
        <p:sp>
          <p:nvSpPr>
            <p:cNvPr id="103" name="CasellaDiTesto 102"/>
            <p:cNvSpPr txBox="1"/>
            <p:nvPr/>
          </p:nvSpPr>
          <p:spPr>
            <a:xfrm>
              <a:off x="4646955" y="2006134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4</a:t>
              </a:r>
              <a:endParaRPr lang="en-GB" sz="1050" dirty="0"/>
            </a:p>
          </p:txBody>
        </p:sp>
        <p:sp>
          <p:nvSpPr>
            <p:cNvPr id="104" name="CasellaDiTesto 103"/>
            <p:cNvSpPr txBox="1"/>
            <p:nvPr/>
          </p:nvSpPr>
          <p:spPr>
            <a:xfrm>
              <a:off x="4557739" y="235135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3</a:t>
              </a:r>
              <a:endParaRPr lang="en-GB" sz="1050" dirty="0"/>
            </a:p>
          </p:txBody>
        </p:sp>
        <p:sp>
          <p:nvSpPr>
            <p:cNvPr id="105" name="CasellaDiTesto 104"/>
            <p:cNvSpPr txBox="1"/>
            <p:nvPr/>
          </p:nvSpPr>
          <p:spPr>
            <a:xfrm>
              <a:off x="4443846" y="170716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6</a:t>
              </a:r>
              <a:endParaRPr lang="en-GB" sz="1050" dirty="0"/>
            </a:p>
          </p:txBody>
        </p:sp>
        <p:sp>
          <p:nvSpPr>
            <p:cNvPr id="107" name="Figura a mano libera 106"/>
            <p:cNvSpPr/>
            <p:nvPr/>
          </p:nvSpPr>
          <p:spPr>
            <a:xfrm>
              <a:off x="4770728" y="2672860"/>
              <a:ext cx="764540" cy="56025"/>
            </a:xfrm>
            <a:custGeom>
              <a:avLst/>
              <a:gdLst>
                <a:gd name="connsiteX0" fmla="*/ 0 w 764540"/>
                <a:gd name="connsiteY0" fmla="*/ 0 h 56025"/>
                <a:gd name="connsiteX1" fmla="*/ 236220 w 764540"/>
                <a:gd name="connsiteY1" fmla="*/ 40640 h 56025"/>
                <a:gd name="connsiteX2" fmla="*/ 487680 w 764540"/>
                <a:gd name="connsiteY2" fmla="*/ 55880 h 56025"/>
                <a:gd name="connsiteX3" fmla="*/ 764540 w 764540"/>
                <a:gd name="connsiteY3" fmla="*/ 33020 h 5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540" h="56025">
                  <a:moveTo>
                    <a:pt x="0" y="0"/>
                  </a:moveTo>
                  <a:cubicBezTo>
                    <a:pt x="77470" y="15663"/>
                    <a:pt x="154940" y="31327"/>
                    <a:pt x="236220" y="40640"/>
                  </a:cubicBezTo>
                  <a:cubicBezTo>
                    <a:pt x="317500" y="49953"/>
                    <a:pt x="399627" y="57150"/>
                    <a:pt x="487680" y="55880"/>
                  </a:cubicBezTo>
                  <a:cubicBezTo>
                    <a:pt x="575733" y="54610"/>
                    <a:pt x="670136" y="43815"/>
                    <a:pt x="764540" y="330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8" name="Figura a mano libera 107"/>
            <p:cNvSpPr/>
            <p:nvPr/>
          </p:nvSpPr>
          <p:spPr>
            <a:xfrm>
              <a:off x="4528184" y="2219960"/>
              <a:ext cx="246677" cy="453535"/>
            </a:xfrm>
            <a:custGeom>
              <a:avLst/>
              <a:gdLst>
                <a:gd name="connsiteX0" fmla="*/ 0 w 233680"/>
                <a:gd name="connsiteY0" fmla="*/ 0 h 452120"/>
                <a:gd name="connsiteX1" fmla="*/ 27940 w 233680"/>
                <a:gd name="connsiteY1" fmla="*/ 116840 h 452120"/>
                <a:gd name="connsiteX2" fmla="*/ 50800 w 233680"/>
                <a:gd name="connsiteY2" fmla="*/ 203200 h 452120"/>
                <a:gd name="connsiteX3" fmla="*/ 76200 w 233680"/>
                <a:gd name="connsiteY3" fmla="*/ 325120 h 452120"/>
                <a:gd name="connsiteX4" fmla="*/ 96520 w 233680"/>
                <a:gd name="connsiteY4" fmla="*/ 393700 h 452120"/>
                <a:gd name="connsiteX5" fmla="*/ 144780 w 233680"/>
                <a:gd name="connsiteY5" fmla="*/ 416560 h 452120"/>
                <a:gd name="connsiteX6" fmla="*/ 233680 w 233680"/>
                <a:gd name="connsiteY6" fmla="*/ 452120 h 45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680" h="452120">
                  <a:moveTo>
                    <a:pt x="0" y="0"/>
                  </a:moveTo>
                  <a:cubicBezTo>
                    <a:pt x="9736" y="41486"/>
                    <a:pt x="19473" y="82973"/>
                    <a:pt x="27940" y="116840"/>
                  </a:cubicBezTo>
                  <a:cubicBezTo>
                    <a:pt x="36407" y="150707"/>
                    <a:pt x="42757" y="168487"/>
                    <a:pt x="50800" y="203200"/>
                  </a:cubicBezTo>
                  <a:cubicBezTo>
                    <a:pt x="58843" y="237913"/>
                    <a:pt x="68580" y="293370"/>
                    <a:pt x="76200" y="325120"/>
                  </a:cubicBezTo>
                  <a:cubicBezTo>
                    <a:pt x="83820" y="356870"/>
                    <a:pt x="85090" y="378460"/>
                    <a:pt x="96520" y="393700"/>
                  </a:cubicBezTo>
                  <a:cubicBezTo>
                    <a:pt x="107950" y="408940"/>
                    <a:pt x="121920" y="406823"/>
                    <a:pt x="144780" y="416560"/>
                  </a:cubicBezTo>
                  <a:cubicBezTo>
                    <a:pt x="167640" y="426297"/>
                    <a:pt x="200660" y="439208"/>
                    <a:pt x="233680" y="4521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Figura a mano libera 108"/>
            <p:cNvSpPr/>
            <p:nvPr/>
          </p:nvSpPr>
          <p:spPr>
            <a:xfrm>
              <a:off x="5530995" y="2261119"/>
              <a:ext cx="431800" cy="444500"/>
            </a:xfrm>
            <a:custGeom>
              <a:avLst/>
              <a:gdLst>
                <a:gd name="connsiteX0" fmla="*/ 0 w 431800"/>
                <a:gd name="connsiteY0" fmla="*/ 444500 h 444500"/>
                <a:gd name="connsiteX1" fmla="*/ 154940 w 431800"/>
                <a:gd name="connsiteY1" fmla="*/ 421640 h 444500"/>
                <a:gd name="connsiteX2" fmla="*/ 304800 w 431800"/>
                <a:gd name="connsiteY2" fmla="*/ 34544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  <a:gd name="connsiteX0" fmla="*/ 0 w 431800"/>
                <a:gd name="connsiteY0" fmla="*/ 444500 h 444500"/>
                <a:gd name="connsiteX1" fmla="*/ 154940 w 431800"/>
                <a:gd name="connsiteY1" fmla="*/ 421640 h 444500"/>
                <a:gd name="connsiteX2" fmla="*/ 281940 w 431800"/>
                <a:gd name="connsiteY2" fmla="*/ 32639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  <a:gd name="connsiteX0" fmla="*/ 0 w 431800"/>
                <a:gd name="connsiteY0" fmla="*/ 444500 h 444500"/>
                <a:gd name="connsiteX1" fmla="*/ 154940 w 431800"/>
                <a:gd name="connsiteY1" fmla="*/ 421640 h 444500"/>
                <a:gd name="connsiteX2" fmla="*/ 308610 w 431800"/>
                <a:gd name="connsiteY2" fmla="*/ 32258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  <a:gd name="connsiteX0" fmla="*/ 0 w 431800"/>
                <a:gd name="connsiteY0" fmla="*/ 444500 h 444500"/>
                <a:gd name="connsiteX1" fmla="*/ 154940 w 431800"/>
                <a:gd name="connsiteY1" fmla="*/ 406400 h 444500"/>
                <a:gd name="connsiteX2" fmla="*/ 308610 w 431800"/>
                <a:gd name="connsiteY2" fmla="*/ 32258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  <a:gd name="connsiteX0" fmla="*/ 0 w 431800"/>
                <a:gd name="connsiteY0" fmla="*/ 444500 h 444500"/>
                <a:gd name="connsiteX1" fmla="*/ 154940 w 431800"/>
                <a:gd name="connsiteY1" fmla="*/ 406400 h 444500"/>
                <a:gd name="connsiteX2" fmla="*/ 316230 w 431800"/>
                <a:gd name="connsiteY2" fmla="*/ 30734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800" h="444500">
                  <a:moveTo>
                    <a:pt x="0" y="444500"/>
                  </a:moveTo>
                  <a:cubicBezTo>
                    <a:pt x="52070" y="441325"/>
                    <a:pt x="102235" y="429260"/>
                    <a:pt x="154940" y="406400"/>
                  </a:cubicBezTo>
                  <a:cubicBezTo>
                    <a:pt x="207645" y="383540"/>
                    <a:pt x="275167" y="350943"/>
                    <a:pt x="316230" y="307340"/>
                  </a:cubicBezTo>
                  <a:cubicBezTo>
                    <a:pt x="357293" y="263737"/>
                    <a:pt x="382058" y="196003"/>
                    <a:pt x="401320" y="144780"/>
                  </a:cubicBezTo>
                  <a:cubicBezTo>
                    <a:pt x="420582" y="93557"/>
                    <a:pt x="427143" y="43603"/>
                    <a:pt x="431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Figura a mano libera 109"/>
            <p:cNvSpPr/>
            <p:nvPr/>
          </p:nvSpPr>
          <p:spPr>
            <a:xfrm>
              <a:off x="5663027" y="1796430"/>
              <a:ext cx="319493" cy="471314"/>
            </a:xfrm>
            <a:custGeom>
              <a:avLst/>
              <a:gdLst>
                <a:gd name="connsiteX0" fmla="*/ 0 w 366213"/>
                <a:gd name="connsiteY0" fmla="*/ 11430 h 468630"/>
                <a:gd name="connsiteX1" fmla="*/ 99060 w 366213"/>
                <a:gd name="connsiteY1" fmla="*/ 0 h 468630"/>
                <a:gd name="connsiteX2" fmla="*/ 186690 w 366213"/>
                <a:gd name="connsiteY2" fmla="*/ 11430 h 468630"/>
                <a:gd name="connsiteX3" fmla="*/ 281940 w 366213"/>
                <a:gd name="connsiteY3" fmla="*/ 60960 h 468630"/>
                <a:gd name="connsiteX4" fmla="*/ 342900 w 366213"/>
                <a:gd name="connsiteY4" fmla="*/ 133350 h 468630"/>
                <a:gd name="connsiteX5" fmla="*/ 365760 w 366213"/>
                <a:gd name="connsiteY5" fmla="*/ 240030 h 468630"/>
                <a:gd name="connsiteX6" fmla="*/ 358140 w 366213"/>
                <a:gd name="connsiteY6" fmla="*/ 339090 h 468630"/>
                <a:gd name="connsiteX7" fmla="*/ 358140 w 366213"/>
                <a:gd name="connsiteY7" fmla="*/ 415290 h 468630"/>
                <a:gd name="connsiteX8" fmla="*/ 342900 w 366213"/>
                <a:gd name="connsiteY8" fmla="*/ 46863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213" h="468630">
                  <a:moveTo>
                    <a:pt x="0" y="11430"/>
                  </a:moveTo>
                  <a:cubicBezTo>
                    <a:pt x="33972" y="5715"/>
                    <a:pt x="67945" y="0"/>
                    <a:pt x="99060" y="0"/>
                  </a:cubicBezTo>
                  <a:cubicBezTo>
                    <a:pt x="130175" y="0"/>
                    <a:pt x="156210" y="1270"/>
                    <a:pt x="186690" y="11430"/>
                  </a:cubicBezTo>
                  <a:cubicBezTo>
                    <a:pt x="217170" y="21590"/>
                    <a:pt x="255905" y="40640"/>
                    <a:pt x="281940" y="60960"/>
                  </a:cubicBezTo>
                  <a:cubicBezTo>
                    <a:pt x="307975" y="81280"/>
                    <a:pt x="328930" y="103505"/>
                    <a:pt x="342900" y="133350"/>
                  </a:cubicBezTo>
                  <a:cubicBezTo>
                    <a:pt x="356870" y="163195"/>
                    <a:pt x="363220" y="205740"/>
                    <a:pt x="365760" y="240030"/>
                  </a:cubicBezTo>
                  <a:cubicBezTo>
                    <a:pt x="368300" y="274320"/>
                    <a:pt x="359410" y="309880"/>
                    <a:pt x="358140" y="339090"/>
                  </a:cubicBezTo>
                  <a:cubicBezTo>
                    <a:pt x="356870" y="368300"/>
                    <a:pt x="360680" y="393700"/>
                    <a:pt x="358140" y="415290"/>
                  </a:cubicBezTo>
                  <a:cubicBezTo>
                    <a:pt x="355600" y="436880"/>
                    <a:pt x="349250" y="452755"/>
                    <a:pt x="342900" y="4686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22" name="Figura a mano libera 21"/>
            <p:cNvSpPr/>
            <p:nvPr/>
          </p:nvSpPr>
          <p:spPr>
            <a:xfrm>
              <a:off x="4530548" y="1897317"/>
              <a:ext cx="503755" cy="335343"/>
            </a:xfrm>
            <a:custGeom>
              <a:avLst/>
              <a:gdLst>
                <a:gd name="connsiteX0" fmla="*/ 177 w 495477"/>
                <a:gd name="connsiteY0" fmla="*/ 335343 h 335343"/>
                <a:gd name="connsiteX1" fmla="*/ 30657 w 495477"/>
                <a:gd name="connsiteY1" fmla="*/ 175323 h 335343"/>
                <a:gd name="connsiteX2" fmla="*/ 190677 w 495477"/>
                <a:gd name="connsiteY2" fmla="*/ 45783 h 335343"/>
                <a:gd name="connsiteX3" fmla="*/ 373557 w 495477"/>
                <a:gd name="connsiteY3" fmla="*/ 63 h 335343"/>
                <a:gd name="connsiteX4" fmla="*/ 495477 w 495477"/>
                <a:gd name="connsiteY4" fmla="*/ 53403 h 3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477" h="335343">
                  <a:moveTo>
                    <a:pt x="177" y="335343"/>
                  </a:moveTo>
                  <a:cubicBezTo>
                    <a:pt x="-458" y="279463"/>
                    <a:pt x="-1093" y="223583"/>
                    <a:pt x="30657" y="175323"/>
                  </a:cubicBezTo>
                  <a:cubicBezTo>
                    <a:pt x="62407" y="127063"/>
                    <a:pt x="133527" y="74993"/>
                    <a:pt x="190677" y="45783"/>
                  </a:cubicBezTo>
                  <a:cubicBezTo>
                    <a:pt x="247827" y="16573"/>
                    <a:pt x="322757" y="-1207"/>
                    <a:pt x="373557" y="63"/>
                  </a:cubicBezTo>
                  <a:cubicBezTo>
                    <a:pt x="424357" y="1333"/>
                    <a:pt x="459917" y="27368"/>
                    <a:pt x="495477" y="534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igura a mano libera 29"/>
            <p:cNvSpPr/>
            <p:nvPr/>
          </p:nvSpPr>
          <p:spPr>
            <a:xfrm>
              <a:off x="5034914" y="1807732"/>
              <a:ext cx="630028" cy="172753"/>
            </a:xfrm>
            <a:custGeom>
              <a:avLst/>
              <a:gdLst>
                <a:gd name="connsiteX0" fmla="*/ 0 w 632460"/>
                <a:gd name="connsiteY0" fmla="*/ 142875 h 173137"/>
                <a:gd name="connsiteX1" fmla="*/ 163830 w 632460"/>
                <a:gd name="connsiteY1" fmla="*/ 169545 h 173137"/>
                <a:gd name="connsiteX2" fmla="*/ 493395 w 632460"/>
                <a:gd name="connsiteY2" fmla="*/ 72390 h 173137"/>
                <a:gd name="connsiteX3" fmla="*/ 558165 w 632460"/>
                <a:gd name="connsiteY3" fmla="*/ 19050 h 173137"/>
                <a:gd name="connsiteX4" fmla="*/ 632460 w 632460"/>
                <a:gd name="connsiteY4" fmla="*/ 0 h 173137"/>
                <a:gd name="connsiteX0" fmla="*/ 0 w 632460"/>
                <a:gd name="connsiteY0" fmla="*/ 142875 h 172640"/>
                <a:gd name="connsiteX1" fmla="*/ 163830 w 632460"/>
                <a:gd name="connsiteY1" fmla="*/ 169545 h 172640"/>
                <a:gd name="connsiteX2" fmla="*/ 386334 w 632460"/>
                <a:gd name="connsiteY2" fmla="*/ 80005 h 172640"/>
                <a:gd name="connsiteX3" fmla="*/ 558165 w 632460"/>
                <a:gd name="connsiteY3" fmla="*/ 19050 h 172640"/>
                <a:gd name="connsiteX4" fmla="*/ 632460 w 632460"/>
                <a:gd name="connsiteY4" fmla="*/ 0 h 172640"/>
                <a:gd name="connsiteX0" fmla="*/ 0 w 632460"/>
                <a:gd name="connsiteY0" fmla="*/ 142875 h 172640"/>
                <a:gd name="connsiteX1" fmla="*/ 163830 w 632460"/>
                <a:gd name="connsiteY1" fmla="*/ 169545 h 172640"/>
                <a:gd name="connsiteX2" fmla="*/ 386334 w 632460"/>
                <a:gd name="connsiteY2" fmla="*/ 80005 h 172640"/>
                <a:gd name="connsiteX3" fmla="*/ 520599 w 632460"/>
                <a:gd name="connsiteY3" fmla="*/ 19050 h 172640"/>
                <a:gd name="connsiteX4" fmla="*/ 632460 w 632460"/>
                <a:gd name="connsiteY4" fmla="*/ 0 h 172640"/>
                <a:gd name="connsiteX0" fmla="*/ 0 w 626825"/>
                <a:gd name="connsiteY0" fmla="*/ 140971 h 170736"/>
                <a:gd name="connsiteX1" fmla="*/ 163830 w 626825"/>
                <a:gd name="connsiteY1" fmla="*/ 167641 h 170736"/>
                <a:gd name="connsiteX2" fmla="*/ 386334 w 626825"/>
                <a:gd name="connsiteY2" fmla="*/ 78101 h 170736"/>
                <a:gd name="connsiteX3" fmla="*/ 520599 w 626825"/>
                <a:gd name="connsiteY3" fmla="*/ 17146 h 170736"/>
                <a:gd name="connsiteX4" fmla="*/ 626825 w 626825"/>
                <a:gd name="connsiteY4" fmla="*/ 0 h 170736"/>
                <a:gd name="connsiteX0" fmla="*/ 0 w 626825"/>
                <a:gd name="connsiteY0" fmla="*/ 137163 h 166928"/>
                <a:gd name="connsiteX1" fmla="*/ 163830 w 626825"/>
                <a:gd name="connsiteY1" fmla="*/ 163833 h 166928"/>
                <a:gd name="connsiteX2" fmla="*/ 386334 w 626825"/>
                <a:gd name="connsiteY2" fmla="*/ 74293 h 166928"/>
                <a:gd name="connsiteX3" fmla="*/ 520599 w 626825"/>
                <a:gd name="connsiteY3" fmla="*/ 13338 h 166928"/>
                <a:gd name="connsiteX4" fmla="*/ 626825 w 626825"/>
                <a:gd name="connsiteY4" fmla="*/ 0 h 166928"/>
                <a:gd name="connsiteX0" fmla="*/ 0 w 617434"/>
                <a:gd name="connsiteY0" fmla="*/ 158104 h 187869"/>
                <a:gd name="connsiteX1" fmla="*/ 163830 w 617434"/>
                <a:gd name="connsiteY1" fmla="*/ 184774 h 187869"/>
                <a:gd name="connsiteX2" fmla="*/ 386334 w 617434"/>
                <a:gd name="connsiteY2" fmla="*/ 95234 h 187869"/>
                <a:gd name="connsiteX3" fmla="*/ 520599 w 617434"/>
                <a:gd name="connsiteY3" fmla="*/ 34279 h 187869"/>
                <a:gd name="connsiteX4" fmla="*/ 617434 w 617434"/>
                <a:gd name="connsiteY4" fmla="*/ 0 h 187869"/>
                <a:gd name="connsiteX0" fmla="*/ 0 w 621191"/>
                <a:gd name="connsiteY0" fmla="*/ 142874 h 172639"/>
                <a:gd name="connsiteX1" fmla="*/ 163830 w 621191"/>
                <a:gd name="connsiteY1" fmla="*/ 169544 h 172639"/>
                <a:gd name="connsiteX2" fmla="*/ 386334 w 621191"/>
                <a:gd name="connsiteY2" fmla="*/ 80004 h 172639"/>
                <a:gd name="connsiteX3" fmla="*/ 520599 w 621191"/>
                <a:gd name="connsiteY3" fmla="*/ 19049 h 172639"/>
                <a:gd name="connsiteX4" fmla="*/ 621191 w 621191"/>
                <a:gd name="connsiteY4" fmla="*/ 0 h 17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191" h="172639">
                  <a:moveTo>
                    <a:pt x="0" y="142874"/>
                  </a:moveTo>
                  <a:cubicBezTo>
                    <a:pt x="40798" y="162083"/>
                    <a:pt x="99441" y="180022"/>
                    <a:pt x="163830" y="169544"/>
                  </a:cubicBezTo>
                  <a:cubicBezTo>
                    <a:pt x="228219" y="159066"/>
                    <a:pt x="326873" y="105086"/>
                    <a:pt x="386334" y="80004"/>
                  </a:cubicBezTo>
                  <a:cubicBezTo>
                    <a:pt x="445795" y="54922"/>
                    <a:pt x="481456" y="32383"/>
                    <a:pt x="520599" y="19049"/>
                  </a:cubicBezTo>
                  <a:cubicBezTo>
                    <a:pt x="559742" y="5715"/>
                    <a:pt x="595632" y="3492"/>
                    <a:pt x="62119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2705486" y="1753465"/>
            <a:ext cx="1538674" cy="1042290"/>
            <a:chOff x="2940111" y="1732894"/>
            <a:chExt cx="1538674" cy="1042290"/>
          </a:xfrm>
        </p:grpSpPr>
        <p:sp>
          <p:nvSpPr>
            <p:cNvPr id="131" name="Figura a mano libera 130"/>
            <p:cNvSpPr/>
            <p:nvPr/>
          </p:nvSpPr>
          <p:spPr>
            <a:xfrm>
              <a:off x="3412157" y="1979542"/>
              <a:ext cx="625166" cy="751805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Figura a mano libera 131"/>
            <p:cNvSpPr/>
            <p:nvPr/>
          </p:nvSpPr>
          <p:spPr>
            <a:xfrm>
              <a:off x="3834194" y="2222654"/>
              <a:ext cx="624866" cy="209833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4" name="Figura a mano libera 133"/>
            <p:cNvSpPr/>
            <p:nvPr/>
          </p:nvSpPr>
          <p:spPr>
            <a:xfrm>
              <a:off x="3268979" y="2366660"/>
              <a:ext cx="244372" cy="337796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/>
            <p:cNvSpPr/>
            <p:nvPr/>
          </p:nvSpPr>
          <p:spPr>
            <a:xfrm>
              <a:off x="3030487" y="2229244"/>
              <a:ext cx="309975" cy="239621"/>
            </a:xfrm>
            <a:custGeom>
              <a:avLst/>
              <a:gdLst>
                <a:gd name="connsiteX0" fmla="*/ 1115568 w 1115568"/>
                <a:gd name="connsiteY0" fmla="*/ 821643 h 821643"/>
                <a:gd name="connsiteX1" fmla="*/ 694944 w 1115568"/>
                <a:gd name="connsiteY1" fmla="*/ 547323 h 821643"/>
                <a:gd name="connsiteX2" fmla="*/ 597408 w 1115568"/>
                <a:gd name="connsiteY2" fmla="*/ 41355 h 821643"/>
                <a:gd name="connsiteX3" fmla="*/ 0 w 1115568"/>
                <a:gd name="connsiteY3" fmla="*/ 65739 h 8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5568" h="821643">
                  <a:moveTo>
                    <a:pt x="1115568" y="821643"/>
                  </a:moveTo>
                  <a:cubicBezTo>
                    <a:pt x="948436" y="749507"/>
                    <a:pt x="781304" y="677371"/>
                    <a:pt x="694944" y="547323"/>
                  </a:cubicBezTo>
                  <a:cubicBezTo>
                    <a:pt x="608584" y="417275"/>
                    <a:pt x="713232" y="121619"/>
                    <a:pt x="597408" y="41355"/>
                  </a:cubicBezTo>
                  <a:cubicBezTo>
                    <a:pt x="481584" y="-38909"/>
                    <a:pt x="240792" y="13415"/>
                    <a:pt x="0" y="65739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36" name="CasellaDiTesto 135"/>
            <p:cNvSpPr txBox="1"/>
            <p:nvPr/>
          </p:nvSpPr>
          <p:spPr>
            <a:xfrm>
              <a:off x="3643301" y="206072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4</a:t>
              </a:r>
              <a:endParaRPr lang="en-GB" sz="1050" dirty="0"/>
            </a:p>
          </p:txBody>
        </p:sp>
        <p:sp>
          <p:nvSpPr>
            <p:cNvPr id="138" name="CasellaDiTesto 137"/>
            <p:cNvSpPr txBox="1"/>
            <p:nvPr/>
          </p:nvSpPr>
          <p:spPr>
            <a:xfrm>
              <a:off x="4021029" y="235899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3</a:t>
              </a:r>
              <a:endParaRPr lang="en-GB" sz="1050" dirty="0"/>
            </a:p>
          </p:txBody>
        </p:sp>
        <p:sp>
          <p:nvSpPr>
            <p:cNvPr id="139" name="CasellaDiTesto 138"/>
            <p:cNvSpPr txBox="1"/>
            <p:nvPr/>
          </p:nvSpPr>
          <p:spPr>
            <a:xfrm>
              <a:off x="3510462" y="2513574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5</a:t>
              </a:r>
            </a:p>
          </p:txBody>
        </p:sp>
        <p:sp>
          <p:nvSpPr>
            <p:cNvPr id="140" name="CasellaDiTesto 139"/>
            <p:cNvSpPr txBox="1"/>
            <p:nvPr/>
          </p:nvSpPr>
          <p:spPr>
            <a:xfrm>
              <a:off x="3143220" y="203186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4</a:t>
              </a:r>
              <a:endParaRPr lang="en-GB" sz="1050" dirty="0"/>
            </a:p>
          </p:txBody>
        </p:sp>
        <p:sp>
          <p:nvSpPr>
            <p:cNvPr id="141" name="CasellaDiTesto 140"/>
            <p:cNvSpPr txBox="1"/>
            <p:nvPr/>
          </p:nvSpPr>
          <p:spPr>
            <a:xfrm>
              <a:off x="3054004" y="237708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3</a:t>
              </a:r>
              <a:endParaRPr lang="en-GB" sz="1050" dirty="0"/>
            </a:p>
          </p:txBody>
        </p:sp>
        <p:sp>
          <p:nvSpPr>
            <p:cNvPr id="142" name="CasellaDiTesto 141"/>
            <p:cNvSpPr txBox="1"/>
            <p:nvPr/>
          </p:nvSpPr>
          <p:spPr>
            <a:xfrm>
              <a:off x="2940111" y="1732894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5</a:t>
              </a:r>
            </a:p>
          </p:txBody>
        </p:sp>
        <p:sp>
          <p:nvSpPr>
            <p:cNvPr id="143" name="Figura a mano libera 142"/>
            <p:cNvSpPr/>
            <p:nvPr/>
          </p:nvSpPr>
          <p:spPr>
            <a:xfrm>
              <a:off x="3266993" y="2698588"/>
              <a:ext cx="764540" cy="56025"/>
            </a:xfrm>
            <a:custGeom>
              <a:avLst/>
              <a:gdLst>
                <a:gd name="connsiteX0" fmla="*/ 0 w 764540"/>
                <a:gd name="connsiteY0" fmla="*/ 0 h 56025"/>
                <a:gd name="connsiteX1" fmla="*/ 236220 w 764540"/>
                <a:gd name="connsiteY1" fmla="*/ 40640 h 56025"/>
                <a:gd name="connsiteX2" fmla="*/ 487680 w 764540"/>
                <a:gd name="connsiteY2" fmla="*/ 55880 h 56025"/>
                <a:gd name="connsiteX3" fmla="*/ 764540 w 764540"/>
                <a:gd name="connsiteY3" fmla="*/ 33020 h 5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540" h="56025">
                  <a:moveTo>
                    <a:pt x="0" y="0"/>
                  </a:moveTo>
                  <a:cubicBezTo>
                    <a:pt x="77470" y="15663"/>
                    <a:pt x="154940" y="31327"/>
                    <a:pt x="236220" y="40640"/>
                  </a:cubicBezTo>
                  <a:cubicBezTo>
                    <a:pt x="317500" y="49953"/>
                    <a:pt x="399627" y="57150"/>
                    <a:pt x="487680" y="55880"/>
                  </a:cubicBezTo>
                  <a:cubicBezTo>
                    <a:pt x="575733" y="54610"/>
                    <a:pt x="670136" y="43815"/>
                    <a:pt x="764540" y="330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4" name="Figura a mano libera 143"/>
            <p:cNvSpPr/>
            <p:nvPr/>
          </p:nvSpPr>
          <p:spPr>
            <a:xfrm>
              <a:off x="3024449" y="2245688"/>
              <a:ext cx="246677" cy="453535"/>
            </a:xfrm>
            <a:custGeom>
              <a:avLst/>
              <a:gdLst>
                <a:gd name="connsiteX0" fmla="*/ 0 w 233680"/>
                <a:gd name="connsiteY0" fmla="*/ 0 h 452120"/>
                <a:gd name="connsiteX1" fmla="*/ 27940 w 233680"/>
                <a:gd name="connsiteY1" fmla="*/ 116840 h 452120"/>
                <a:gd name="connsiteX2" fmla="*/ 50800 w 233680"/>
                <a:gd name="connsiteY2" fmla="*/ 203200 h 452120"/>
                <a:gd name="connsiteX3" fmla="*/ 76200 w 233680"/>
                <a:gd name="connsiteY3" fmla="*/ 325120 h 452120"/>
                <a:gd name="connsiteX4" fmla="*/ 96520 w 233680"/>
                <a:gd name="connsiteY4" fmla="*/ 393700 h 452120"/>
                <a:gd name="connsiteX5" fmla="*/ 144780 w 233680"/>
                <a:gd name="connsiteY5" fmla="*/ 416560 h 452120"/>
                <a:gd name="connsiteX6" fmla="*/ 233680 w 233680"/>
                <a:gd name="connsiteY6" fmla="*/ 452120 h 45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680" h="452120">
                  <a:moveTo>
                    <a:pt x="0" y="0"/>
                  </a:moveTo>
                  <a:cubicBezTo>
                    <a:pt x="9736" y="41486"/>
                    <a:pt x="19473" y="82973"/>
                    <a:pt x="27940" y="116840"/>
                  </a:cubicBezTo>
                  <a:cubicBezTo>
                    <a:pt x="36407" y="150707"/>
                    <a:pt x="42757" y="168487"/>
                    <a:pt x="50800" y="203200"/>
                  </a:cubicBezTo>
                  <a:cubicBezTo>
                    <a:pt x="58843" y="237913"/>
                    <a:pt x="68580" y="293370"/>
                    <a:pt x="76200" y="325120"/>
                  </a:cubicBezTo>
                  <a:cubicBezTo>
                    <a:pt x="83820" y="356870"/>
                    <a:pt x="85090" y="378460"/>
                    <a:pt x="96520" y="393700"/>
                  </a:cubicBezTo>
                  <a:cubicBezTo>
                    <a:pt x="107950" y="408940"/>
                    <a:pt x="121920" y="406823"/>
                    <a:pt x="144780" y="416560"/>
                  </a:cubicBezTo>
                  <a:cubicBezTo>
                    <a:pt x="167640" y="426297"/>
                    <a:pt x="200660" y="439208"/>
                    <a:pt x="233680" y="4521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5" name="Figura a mano libera 144"/>
            <p:cNvSpPr/>
            <p:nvPr/>
          </p:nvSpPr>
          <p:spPr>
            <a:xfrm>
              <a:off x="4027260" y="2286847"/>
              <a:ext cx="431800" cy="444500"/>
            </a:xfrm>
            <a:custGeom>
              <a:avLst/>
              <a:gdLst>
                <a:gd name="connsiteX0" fmla="*/ 0 w 431800"/>
                <a:gd name="connsiteY0" fmla="*/ 444500 h 444500"/>
                <a:gd name="connsiteX1" fmla="*/ 154940 w 431800"/>
                <a:gd name="connsiteY1" fmla="*/ 421640 h 444500"/>
                <a:gd name="connsiteX2" fmla="*/ 304800 w 431800"/>
                <a:gd name="connsiteY2" fmla="*/ 34544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  <a:gd name="connsiteX0" fmla="*/ 0 w 431800"/>
                <a:gd name="connsiteY0" fmla="*/ 444500 h 444500"/>
                <a:gd name="connsiteX1" fmla="*/ 154940 w 431800"/>
                <a:gd name="connsiteY1" fmla="*/ 421640 h 444500"/>
                <a:gd name="connsiteX2" fmla="*/ 281940 w 431800"/>
                <a:gd name="connsiteY2" fmla="*/ 32639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  <a:gd name="connsiteX0" fmla="*/ 0 w 431800"/>
                <a:gd name="connsiteY0" fmla="*/ 444500 h 444500"/>
                <a:gd name="connsiteX1" fmla="*/ 154940 w 431800"/>
                <a:gd name="connsiteY1" fmla="*/ 421640 h 444500"/>
                <a:gd name="connsiteX2" fmla="*/ 308610 w 431800"/>
                <a:gd name="connsiteY2" fmla="*/ 32258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  <a:gd name="connsiteX0" fmla="*/ 0 w 431800"/>
                <a:gd name="connsiteY0" fmla="*/ 444500 h 444500"/>
                <a:gd name="connsiteX1" fmla="*/ 154940 w 431800"/>
                <a:gd name="connsiteY1" fmla="*/ 406400 h 444500"/>
                <a:gd name="connsiteX2" fmla="*/ 308610 w 431800"/>
                <a:gd name="connsiteY2" fmla="*/ 32258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  <a:gd name="connsiteX0" fmla="*/ 0 w 431800"/>
                <a:gd name="connsiteY0" fmla="*/ 444500 h 444500"/>
                <a:gd name="connsiteX1" fmla="*/ 154940 w 431800"/>
                <a:gd name="connsiteY1" fmla="*/ 406400 h 444500"/>
                <a:gd name="connsiteX2" fmla="*/ 316230 w 431800"/>
                <a:gd name="connsiteY2" fmla="*/ 30734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800" h="444500">
                  <a:moveTo>
                    <a:pt x="0" y="444500"/>
                  </a:moveTo>
                  <a:cubicBezTo>
                    <a:pt x="52070" y="441325"/>
                    <a:pt x="102235" y="429260"/>
                    <a:pt x="154940" y="406400"/>
                  </a:cubicBezTo>
                  <a:cubicBezTo>
                    <a:pt x="207645" y="383540"/>
                    <a:pt x="275167" y="350943"/>
                    <a:pt x="316230" y="307340"/>
                  </a:cubicBezTo>
                  <a:cubicBezTo>
                    <a:pt x="357293" y="263737"/>
                    <a:pt x="382058" y="196003"/>
                    <a:pt x="401320" y="144780"/>
                  </a:cubicBezTo>
                  <a:cubicBezTo>
                    <a:pt x="420582" y="93557"/>
                    <a:pt x="427143" y="43603"/>
                    <a:pt x="431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6" name="Figura a mano libera 145"/>
            <p:cNvSpPr/>
            <p:nvPr/>
          </p:nvSpPr>
          <p:spPr>
            <a:xfrm>
              <a:off x="4159292" y="1822158"/>
              <a:ext cx="319493" cy="471314"/>
            </a:xfrm>
            <a:custGeom>
              <a:avLst/>
              <a:gdLst>
                <a:gd name="connsiteX0" fmla="*/ 0 w 366213"/>
                <a:gd name="connsiteY0" fmla="*/ 11430 h 468630"/>
                <a:gd name="connsiteX1" fmla="*/ 99060 w 366213"/>
                <a:gd name="connsiteY1" fmla="*/ 0 h 468630"/>
                <a:gd name="connsiteX2" fmla="*/ 186690 w 366213"/>
                <a:gd name="connsiteY2" fmla="*/ 11430 h 468630"/>
                <a:gd name="connsiteX3" fmla="*/ 281940 w 366213"/>
                <a:gd name="connsiteY3" fmla="*/ 60960 h 468630"/>
                <a:gd name="connsiteX4" fmla="*/ 342900 w 366213"/>
                <a:gd name="connsiteY4" fmla="*/ 133350 h 468630"/>
                <a:gd name="connsiteX5" fmla="*/ 365760 w 366213"/>
                <a:gd name="connsiteY5" fmla="*/ 240030 h 468630"/>
                <a:gd name="connsiteX6" fmla="*/ 358140 w 366213"/>
                <a:gd name="connsiteY6" fmla="*/ 339090 h 468630"/>
                <a:gd name="connsiteX7" fmla="*/ 358140 w 366213"/>
                <a:gd name="connsiteY7" fmla="*/ 415290 h 468630"/>
                <a:gd name="connsiteX8" fmla="*/ 342900 w 366213"/>
                <a:gd name="connsiteY8" fmla="*/ 46863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213" h="468630">
                  <a:moveTo>
                    <a:pt x="0" y="11430"/>
                  </a:moveTo>
                  <a:cubicBezTo>
                    <a:pt x="33972" y="5715"/>
                    <a:pt x="67945" y="0"/>
                    <a:pt x="99060" y="0"/>
                  </a:cubicBezTo>
                  <a:cubicBezTo>
                    <a:pt x="130175" y="0"/>
                    <a:pt x="156210" y="1270"/>
                    <a:pt x="186690" y="11430"/>
                  </a:cubicBezTo>
                  <a:cubicBezTo>
                    <a:pt x="217170" y="21590"/>
                    <a:pt x="255905" y="40640"/>
                    <a:pt x="281940" y="60960"/>
                  </a:cubicBezTo>
                  <a:cubicBezTo>
                    <a:pt x="307975" y="81280"/>
                    <a:pt x="328930" y="103505"/>
                    <a:pt x="342900" y="133350"/>
                  </a:cubicBezTo>
                  <a:cubicBezTo>
                    <a:pt x="356870" y="163195"/>
                    <a:pt x="363220" y="205740"/>
                    <a:pt x="365760" y="240030"/>
                  </a:cubicBezTo>
                  <a:cubicBezTo>
                    <a:pt x="368300" y="274320"/>
                    <a:pt x="359410" y="309880"/>
                    <a:pt x="358140" y="339090"/>
                  </a:cubicBezTo>
                  <a:cubicBezTo>
                    <a:pt x="356870" y="368300"/>
                    <a:pt x="360680" y="393700"/>
                    <a:pt x="358140" y="415290"/>
                  </a:cubicBezTo>
                  <a:cubicBezTo>
                    <a:pt x="355600" y="436880"/>
                    <a:pt x="349250" y="452755"/>
                    <a:pt x="342900" y="4686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147" name="Figura a mano libera 146"/>
            <p:cNvSpPr/>
            <p:nvPr/>
          </p:nvSpPr>
          <p:spPr>
            <a:xfrm>
              <a:off x="3026813" y="1923045"/>
              <a:ext cx="503755" cy="335343"/>
            </a:xfrm>
            <a:custGeom>
              <a:avLst/>
              <a:gdLst>
                <a:gd name="connsiteX0" fmla="*/ 177 w 495477"/>
                <a:gd name="connsiteY0" fmla="*/ 335343 h 335343"/>
                <a:gd name="connsiteX1" fmla="*/ 30657 w 495477"/>
                <a:gd name="connsiteY1" fmla="*/ 175323 h 335343"/>
                <a:gd name="connsiteX2" fmla="*/ 190677 w 495477"/>
                <a:gd name="connsiteY2" fmla="*/ 45783 h 335343"/>
                <a:gd name="connsiteX3" fmla="*/ 373557 w 495477"/>
                <a:gd name="connsiteY3" fmla="*/ 63 h 335343"/>
                <a:gd name="connsiteX4" fmla="*/ 495477 w 495477"/>
                <a:gd name="connsiteY4" fmla="*/ 53403 h 3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477" h="335343">
                  <a:moveTo>
                    <a:pt x="177" y="335343"/>
                  </a:moveTo>
                  <a:cubicBezTo>
                    <a:pt x="-458" y="279463"/>
                    <a:pt x="-1093" y="223583"/>
                    <a:pt x="30657" y="175323"/>
                  </a:cubicBezTo>
                  <a:cubicBezTo>
                    <a:pt x="62407" y="127063"/>
                    <a:pt x="133527" y="74993"/>
                    <a:pt x="190677" y="45783"/>
                  </a:cubicBezTo>
                  <a:cubicBezTo>
                    <a:pt x="247827" y="16573"/>
                    <a:pt x="322757" y="-1207"/>
                    <a:pt x="373557" y="63"/>
                  </a:cubicBezTo>
                  <a:cubicBezTo>
                    <a:pt x="424357" y="1333"/>
                    <a:pt x="459917" y="27368"/>
                    <a:pt x="495477" y="534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Figura a mano libera 147"/>
            <p:cNvSpPr/>
            <p:nvPr/>
          </p:nvSpPr>
          <p:spPr>
            <a:xfrm>
              <a:off x="3531179" y="1833460"/>
              <a:ext cx="630028" cy="172753"/>
            </a:xfrm>
            <a:custGeom>
              <a:avLst/>
              <a:gdLst>
                <a:gd name="connsiteX0" fmla="*/ 0 w 632460"/>
                <a:gd name="connsiteY0" fmla="*/ 142875 h 173137"/>
                <a:gd name="connsiteX1" fmla="*/ 163830 w 632460"/>
                <a:gd name="connsiteY1" fmla="*/ 169545 h 173137"/>
                <a:gd name="connsiteX2" fmla="*/ 493395 w 632460"/>
                <a:gd name="connsiteY2" fmla="*/ 72390 h 173137"/>
                <a:gd name="connsiteX3" fmla="*/ 558165 w 632460"/>
                <a:gd name="connsiteY3" fmla="*/ 19050 h 173137"/>
                <a:gd name="connsiteX4" fmla="*/ 632460 w 632460"/>
                <a:gd name="connsiteY4" fmla="*/ 0 h 173137"/>
                <a:gd name="connsiteX0" fmla="*/ 0 w 632460"/>
                <a:gd name="connsiteY0" fmla="*/ 142875 h 172640"/>
                <a:gd name="connsiteX1" fmla="*/ 163830 w 632460"/>
                <a:gd name="connsiteY1" fmla="*/ 169545 h 172640"/>
                <a:gd name="connsiteX2" fmla="*/ 386334 w 632460"/>
                <a:gd name="connsiteY2" fmla="*/ 80005 h 172640"/>
                <a:gd name="connsiteX3" fmla="*/ 558165 w 632460"/>
                <a:gd name="connsiteY3" fmla="*/ 19050 h 172640"/>
                <a:gd name="connsiteX4" fmla="*/ 632460 w 632460"/>
                <a:gd name="connsiteY4" fmla="*/ 0 h 172640"/>
                <a:gd name="connsiteX0" fmla="*/ 0 w 632460"/>
                <a:gd name="connsiteY0" fmla="*/ 142875 h 172640"/>
                <a:gd name="connsiteX1" fmla="*/ 163830 w 632460"/>
                <a:gd name="connsiteY1" fmla="*/ 169545 h 172640"/>
                <a:gd name="connsiteX2" fmla="*/ 386334 w 632460"/>
                <a:gd name="connsiteY2" fmla="*/ 80005 h 172640"/>
                <a:gd name="connsiteX3" fmla="*/ 520599 w 632460"/>
                <a:gd name="connsiteY3" fmla="*/ 19050 h 172640"/>
                <a:gd name="connsiteX4" fmla="*/ 632460 w 632460"/>
                <a:gd name="connsiteY4" fmla="*/ 0 h 172640"/>
                <a:gd name="connsiteX0" fmla="*/ 0 w 626825"/>
                <a:gd name="connsiteY0" fmla="*/ 140971 h 170736"/>
                <a:gd name="connsiteX1" fmla="*/ 163830 w 626825"/>
                <a:gd name="connsiteY1" fmla="*/ 167641 h 170736"/>
                <a:gd name="connsiteX2" fmla="*/ 386334 w 626825"/>
                <a:gd name="connsiteY2" fmla="*/ 78101 h 170736"/>
                <a:gd name="connsiteX3" fmla="*/ 520599 w 626825"/>
                <a:gd name="connsiteY3" fmla="*/ 17146 h 170736"/>
                <a:gd name="connsiteX4" fmla="*/ 626825 w 626825"/>
                <a:gd name="connsiteY4" fmla="*/ 0 h 170736"/>
                <a:gd name="connsiteX0" fmla="*/ 0 w 626825"/>
                <a:gd name="connsiteY0" fmla="*/ 137163 h 166928"/>
                <a:gd name="connsiteX1" fmla="*/ 163830 w 626825"/>
                <a:gd name="connsiteY1" fmla="*/ 163833 h 166928"/>
                <a:gd name="connsiteX2" fmla="*/ 386334 w 626825"/>
                <a:gd name="connsiteY2" fmla="*/ 74293 h 166928"/>
                <a:gd name="connsiteX3" fmla="*/ 520599 w 626825"/>
                <a:gd name="connsiteY3" fmla="*/ 13338 h 166928"/>
                <a:gd name="connsiteX4" fmla="*/ 626825 w 626825"/>
                <a:gd name="connsiteY4" fmla="*/ 0 h 166928"/>
                <a:gd name="connsiteX0" fmla="*/ 0 w 617434"/>
                <a:gd name="connsiteY0" fmla="*/ 158104 h 187869"/>
                <a:gd name="connsiteX1" fmla="*/ 163830 w 617434"/>
                <a:gd name="connsiteY1" fmla="*/ 184774 h 187869"/>
                <a:gd name="connsiteX2" fmla="*/ 386334 w 617434"/>
                <a:gd name="connsiteY2" fmla="*/ 95234 h 187869"/>
                <a:gd name="connsiteX3" fmla="*/ 520599 w 617434"/>
                <a:gd name="connsiteY3" fmla="*/ 34279 h 187869"/>
                <a:gd name="connsiteX4" fmla="*/ 617434 w 617434"/>
                <a:gd name="connsiteY4" fmla="*/ 0 h 187869"/>
                <a:gd name="connsiteX0" fmla="*/ 0 w 621191"/>
                <a:gd name="connsiteY0" fmla="*/ 142874 h 172639"/>
                <a:gd name="connsiteX1" fmla="*/ 163830 w 621191"/>
                <a:gd name="connsiteY1" fmla="*/ 169544 h 172639"/>
                <a:gd name="connsiteX2" fmla="*/ 386334 w 621191"/>
                <a:gd name="connsiteY2" fmla="*/ 80004 h 172639"/>
                <a:gd name="connsiteX3" fmla="*/ 520599 w 621191"/>
                <a:gd name="connsiteY3" fmla="*/ 19049 h 172639"/>
                <a:gd name="connsiteX4" fmla="*/ 621191 w 621191"/>
                <a:gd name="connsiteY4" fmla="*/ 0 h 17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191" h="172639">
                  <a:moveTo>
                    <a:pt x="0" y="142874"/>
                  </a:moveTo>
                  <a:cubicBezTo>
                    <a:pt x="40798" y="162083"/>
                    <a:pt x="99441" y="180022"/>
                    <a:pt x="163830" y="169544"/>
                  </a:cubicBezTo>
                  <a:cubicBezTo>
                    <a:pt x="228219" y="159066"/>
                    <a:pt x="326873" y="105086"/>
                    <a:pt x="386334" y="80004"/>
                  </a:cubicBezTo>
                  <a:cubicBezTo>
                    <a:pt x="445795" y="54922"/>
                    <a:pt x="481456" y="32383"/>
                    <a:pt x="520599" y="19049"/>
                  </a:cubicBezTo>
                  <a:cubicBezTo>
                    <a:pt x="559742" y="5715"/>
                    <a:pt x="595632" y="3492"/>
                    <a:pt x="62119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uppo 39"/>
          <p:cNvGrpSpPr/>
          <p:nvPr/>
        </p:nvGrpSpPr>
        <p:grpSpPr>
          <a:xfrm>
            <a:off x="4393232" y="1753465"/>
            <a:ext cx="1538674" cy="1042290"/>
            <a:chOff x="4905944" y="1732894"/>
            <a:chExt cx="1538674" cy="1042290"/>
          </a:xfrm>
        </p:grpSpPr>
        <p:sp>
          <p:nvSpPr>
            <p:cNvPr id="169" name="Figura a mano libera 168"/>
            <p:cNvSpPr/>
            <p:nvPr/>
          </p:nvSpPr>
          <p:spPr>
            <a:xfrm>
              <a:off x="5377990" y="1979542"/>
              <a:ext cx="625166" cy="751805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0" name="Figura a mano libera 169"/>
            <p:cNvSpPr/>
            <p:nvPr/>
          </p:nvSpPr>
          <p:spPr>
            <a:xfrm>
              <a:off x="5800027" y="2222654"/>
              <a:ext cx="624866" cy="209833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71" name="Figura a mano libera 170"/>
            <p:cNvSpPr/>
            <p:nvPr/>
          </p:nvSpPr>
          <p:spPr>
            <a:xfrm>
              <a:off x="5234812" y="2366660"/>
              <a:ext cx="244372" cy="337796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3" name="CasellaDiTesto 172"/>
            <p:cNvSpPr txBox="1"/>
            <p:nvPr/>
          </p:nvSpPr>
          <p:spPr>
            <a:xfrm>
              <a:off x="5609134" y="206072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4</a:t>
              </a:r>
              <a:endParaRPr lang="en-GB" sz="1050" dirty="0"/>
            </a:p>
          </p:txBody>
        </p:sp>
        <p:sp>
          <p:nvSpPr>
            <p:cNvPr id="174" name="CasellaDiTesto 173"/>
            <p:cNvSpPr txBox="1"/>
            <p:nvPr/>
          </p:nvSpPr>
          <p:spPr>
            <a:xfrm>
              <a:off x="5986862" y="235899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3</a:t>
              </a:r>
              <a:endParaRPr lang="en-GB" sz="1050" dirty="0"/>
            </a:p>
          </p:txBody>
        </p:sp>
        <p:sp>
          <p:nvSpPr>
            <p:cNvPr id="175" name="CasellaDiTesto 174"/>
            <p:cNvSpPr txBox="1"/>
            <p:nvPr/>
          </p:nvSpPr>
          <p:spPr>
            <a:xfrm>
              <a:off x="5476295" y="2513574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4</a:t>
              </a:r>
              <a:endParaRPr lang="en-GB" sz="1050" dirty="0"/>
            </a:p>
          </p:txBody>
        </p:sp>
        <p:sp>
          <p:nvSpPr>
            <p:cNvPr id="176" name="CasellaDiTesto 175"/>
            <p:cNvSpPr txBox="1"/>
            <p:nvPr/>
          </p:nvSpPr>
          <p:spPr>
            <a:xfrm>
              <a:off x="5109053" y="203186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3</a:t>
              </a:r>
              <a:endParaRPr lang="en-GB" sz="1050" dirty="0"/>
            </a:p>
          </p:txBody>
        </p:sp>
        <p:sp>
          <p:nvSpPr>
            <p:cNvPr id="178" name="CasellaDiTesto 177"/>
            <p:cNvSpPr txBox="1"/>
            <p:nvPr/>
          </p:nvSpPr>
          <p:spPr>
            <a:xfrm>
              <a:off x="4905944" y="1732894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4</a:t>
              </a:r>
              <a:endParaRPr lang="en-GB" sz="1050" dirty="0"/>
            </a:p>
          </p:txBody>
        </p:sp>
        <p:sp>
          <p:nvSpPr>
            <p:cNvPr id="179" name="Figura a mano libera 178"/>
            <p:cNvSpPr/>
            <p:nvPr/>
          </p:nvSpPr>
          <p:spPr>
            <a:xfrm>
              <a:off x="5232826" y="2698588"/>
              <a:ext cx="764540" cy="56025"/>
            </a:xfrm>
            <a:custGeom>
              <a:avLst/>
              <a:gdLst>
                <a:gd name="connsiteX0" fmla="*/ 0 w 764540"/>
                <a:gd name="connsiteY0" fmla="*/ 0 h 56025"/>
                <a:gd name="connsiteX1" fmla="*/ 236220 w 764540"/>
                <a:gd name="connsiteY1" fmla="*/ 40640 h 56025"/>
                <a:gd name="connsiteX2" fmla="*/ 487680 w 764540"/>
                <a:gd name="connsiteY2" fmla="*/ 55880 h 56025"/>
                <a:gd name="connsiteX3" fmla="*/ 764540 w 764540"/>
                <a:gd name="connsiteY3" fmla="*/ 33020 h 5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540" h="56025">
                  <a:moveTo>
                    <a:pt x="0" y="0"/>
                  </a:moveTo>
                  <a:cubicBezTo>
                    <a:pt x="77470" y="15663"/>
                    <a:pt x="154940" y="31327"/>
                    <a:pt x="236220" y="40640"/>
                  </a:cubicBezTo>
                  <a:cubicBezTo>
                    <a:pt x="317500" y="49953"/>
                    <a:pt x="399627" y="57150"/>
                    <a:pt x="487680" y="55880"/>
                  </a:cubicBezTo>
                  <a:cubicBezTo>
                    <a:pt x="575733" y="54610"/>
                    <a:pt x="670136" y="43815"/>
                    <a:pt x="764540" y="330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0" name="Figura a mano libera 179"/>
            <p:cNvSpPr/>
            <p:nvPr/>
          </p:nvSpPr>
          <p:spPr>
            <a:xfrm>
              <a:off x="4990282" y="2245688"/>
              <a:ext cx="246677" cy="453535"/>
            </a:xfrm>
            <a:custGeom>
              <a:avLst/>
              <a:gdLst>
                <a:gd name="connsiteX0" fmla="*/ 0 w 233680"/>
                <a:gd name="connsiteY0" fmla="*/ 0 h 452120"/>
                <a:gd name="connsiteX1" fmla="*/ 27940 w 233680"/>
                <a:gd name="connsiteY1" fmla="*/ 116840 h 452120"/>
                <a:gd name="connsiteX2" fmla="*/ 50800 w 233680"/>
                <a:gd name="connsiteY2" fmla="*/ 203200 h 452120"/>
                <a:gd name="connsiteX3" fmla="*/ 76200 w 233680"/>
                <a:gd name="connsiteY3" fmla="*/ 325120 h 452120"/>
                <a:gd name="connsiteX4" fmla="*/ 96520 w 233680"/>
                <a:gd name="connsiteY4" fmla="*/ 393700 h 452120"/>
                <a:gd name="connsiteX5" fmla="*/ 144780 w 233680"/>
                <a:gd name="connsiteY5" fmla="*/ 416560 h 452120"/>
                <a:gd name="connsiteX6" fmla="*/ 233680 w 233680"/>
                <a:gd name="connsiteY6" fmla="*/ 452120 h 45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680" h="452120">
                  <a:moveTo>
                    <a:pt x="0" y="0"/>
                  </a:moveTo>
                  <a:cubicBezTo>
                    <a:pt x="9736" y="41486"/>
                    <a:pt x="19473" y="82973"/>
                    <a:pt x="27940" y="116840"/>
                  </a:cubicBezTo>
                  <a:cubicBezTo>
                    <a:pt x="36407" y="150707"/>
                    <a:pt x="42757" y="168487"/>
                    <a:pt x="50800" y="203200"/>
                  </a:cubicBezTo>
                  <a:cubicBezTo>
                    <a:pt x="58843" y="237913"/>
                    <a:pt x="68580" y="293370"/>
                    <a:pt x="76200" y="325120"/>
                  </a:cubicBezTo>
                  <a:cubicBezTo>
                    <a:pt x="83820" y="356870"/>
                    <a:pt x="85090" y="378460"/>
                    <a:pt x="96520" y="393700"/>
                  </a:cubicBezTo>
                  <a:cubicBezTo>
                    <a:pt x="107950" y="408940"/>
                    <a:pt x="121920" y="406823"/>
                    <a:pt x="144780" y="416560"/>
                  </a:cubicBezTo>
                  <a:cubicBezTo>
                    <a:pt x="167640" y="426297"/>
                    <a:pt x="200660" y="439208"/>
                    <a:pt x="233680" y="4521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1" name="Figura a mano libera 180"/>
            <p:cNvSpPr/>
            <p:nvPr/>
          </p:nvSpPr>
          <p:spPr>
            <a:xfrm>
              <a:off x="5993093" y="2286847"/>
              <a:ext cx="431800" cy="444500"/>
            </a:xfrm>
            <a:custGeom>
              <a:avLst/>
              <a:gdLst>
                <a:gd name="connsiteX0" fmla="*/ 0 w 431800"/>
                <a:gd name="connsiteY0" fmla="*/ 444500 h 444500"/>
                <a:gd name="connsiteX1" fmla="*/ 154940 w 431800"/>
                <a:gd name="connsiteY1" fmla="*/ 421640 h 444500"/>
                <a:gd name="connsiteX2" fmla="*/ 304800 w 431800"/>
                <a:gd name="connsiteY2" fmla="*/ 34544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  <a:gd name="connsiteX0" fmla="*/ 0 w 431800"/>
                <a:gd name="connsiteY0" fmla="*/ 444500 h 444500"/>
                <a:gd name="connsiteX1" fmla="*/ 154940 w 431800"/>
                <a:gd name="connsiteY1" fmla="*/ 421640 h 444500"/>
                <a:gd name="connsiteX2" fmla="*/ 281940 w 431800"/>
                <a:gd name="connsiteY2" fmla="*/ 32639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  <a:gd name="connsiteX0" fmla="*/ 0 w 431800"/>
                <a:gd name="connsiteY0" fmla="*/ 444500 h 444500"/>
                <a:gd name="connsiteX1" fmla="*/ 154940 w 431800"/>
                <a:gd name="connsiteY1" fmla="*/ 421640 h 444500"/>
                <a:gd name="connsiteX2" fmla="*/ 308610 w 431800"/>
                <a:gd name="connsiteY2" fmla="*/ 32258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  <a:gd name="connsiteX0" fmla="*/ 0 w 431800"/>
                <a:gd name="connsiteY0" fmla="*/ 444500 h 444500"/>
                <a:gd name="connsiteX1" fmla="*/ 154940 w 431800"/>
                <a:gd name="connsiteY1" fmla="*/ 406400 h 444500"/>
                <a:gd name="connsiteX2" fmla="*/ 308610 w 431800"/>
                <a:gd name="connsiteY2" fmla="*/ 32258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  <a:gd name="connsiteX0" fmla="*/ 0 w 431800"/>
                <a:gd name="connsiteY0" fmla="*/ 444500 h 444500"/>
                <a:gd name="connsiteX1" fmla="*/ 154940 w 431800"/>
                <a:gd name="connsiteY1" fmla="*/ 406400 h 444500"/>
                <a:gd name="connsiteX2" fmla="*/ 316230 w 431800"/>
                <a:gd name="connsiteY2" fmla="*/ 30734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800" h="444500">
                  <a:moveTo>
                    <a:pt x="0" y="444500"/>
                  </a:moveTo>
                  <a:cubicBezTo>
                    <a:pt x="52070" y="441325"/>
                    <a:pt x="102235" y="429260"/>
                    <a:pt x="154940" y="406400"/>
                  </a:cubicBezTo>
                  <a:cubicBezTo>
                    <a:pt x="207645" y="383540"/>
                    <a:pt x="275167" y="350943"/>
                    <a:pt x="316230" y="307340"/>
                  </a:cubicBezTo>
                  <a:cubicBezTo>
                    <a:pt x="357293" y="263737"/>
                    <a:pt x="382058" y="196003"/>
                    <a:pt x="401320" y="144780"/>
                  </a:cubicBezTo>
                  <a:cubicBezTo>
                    <a:pt x="420582" y="93557"/>
                    <a:pt x="427143" y="43603"/>
                    <a:pt x="431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2" name="Figura a mano libera 181"/>
            <p:cNvSpPr/>
            <p:nvPr/>
          </p:nvSpPr>
          <p:spPr>
            <a:xfrm>
              <a:off x="6125125" y="1822158"/>
              <a:ext cx="319493" cy="471314"/>
            </a:xfrm>
            <a:custGeom>
              <a:avLst/>
              <a:gdLst>
                <a:gd name="connsiteX0" fmla="*/ 0 w 366213"/>
                <a:gd name="connsiteY0" fmla="*/ 11430 h 468630"/>
                <a:gd name="connsiteX1" fmla="*/ 99060 w 366213"/>
                <a:gd name="connsiteY1" fmla="*/ 0 h 468630"/>
                <a:gd name="connsiteX2" fmla="*/ 186690 w 366213"/>
                <a:gd name="connsiteY2" fmla="*/ 11430 h 468630"/>
                <a:gd name="connsiteX3" fmla="*/ 281940 w 366213"/>
                <a:gd name="connsiteY3" fmla="*/ 60960 h 468630"/>
                <a:gd name="connsiteX4" fmla="*/ 342900 w 366213"/>
                <a:gd name="connsiteY4" fmla="*/ 133350 h 468630"/>
                <a:gd name="connsiteX5" fmla="*/ 365760 w 366213"/>
                <a:gd name="connsiteY5" fmla="*/ 240030 h 468630"/>
                <a:gd name="connsiteX6" fmla="*/ 358140 w 366213"/>
                <a:gd name="connsiteY6" fmla="*/ 339090 h 468630"/>
                <a:gd name="connsiteX7" fmla="*/ 358140 w 366213"/>
                <a:gd name="connsiteY7" fmla="*/ 415290 h 468630"/>
                <a:gd name="connsiteX8" fmla="*/ 342900 w 366213"/>
                <a:gd name="connsiteY8" fmla="*/ 46863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213" h="468630">
                  <a:moveTo>
                    <a:pt x="0" y="11430"/>
                  </a:moveTo>
                  <a:cubicBezTo>
                    <a:pt x="33972" y="5715"/>
                    <a:pt x="67945" y="0"/>
                    <a:pt x="99060" y="0"/>
                  </a:cubicBezTo>
                  <a:cubicBezTo>
                    <a:pt x="130175" y="0"/>
                    <a:pt x="156210" y="1270"/>
                    <a:pt x="186690" y="11430"/>
                  </a:cubicBezTo>
                  <a:cubicBezTo>
                    <a:pt x="217170" y="21590"/>
                    <a:pt x="255905" y="40640"/>
                    <a:pt x="281940" y="60960"/>
                  </a:cubicBezTo>
                  <a:cubicBezTo>
                    <a:pt x="307975" y="81280"/>
                    <a:pt x="328930" y="103505"/>
                    <a:pt x="342900" y="133350"/>
                  </a:cubicBezTo>
                  <a:cubicBezTo>
                    <a:pt x="356870" y="163195"/>
                    <a:pt x="363220" y="205740"/>
                    <a:pt x="365760" y="240030"/>
                  </a:cubicBezTo>
                  <a:cubicBezTo>
                    <a:pt x="368300" y="274320"/>
                    <a:pt x="359410" y="309880"/>
                    <a:pt x="358140" y="339090"/>
                  </a:cubicBezTo>
                  <a:cubicBezTo>
                    <a:pt x="356870" y="368300"/>
                    <a:pt x="360680" y="393700"/>
                    <a:pt x="358140" y="415290"/>
                  </a:cubicBezTo>
                  <a:cubicBezTo>
                    <a:pt x="355600" y="436880"/>
                    <a:pt x="349250" y="452755"/>
                    <a:pt x="342900" y="4686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183" name="Figura a mano libera 182"/>
            <p:cNvSpPr/>
            <p:nvPr/>
          </p:nvSpPr>
          <p:spPr>
            <a:xfrm>
              <a:off x="4992646" y="1923045"/>
              <a:ext cx="503755" cy="335343"/>
            </a:xfrm>
            <a:custGeom>
              <a:avLst/>
              <a:gdLst>
                <a:gd name="connsiteX0" fmla="*/ 177 w 495477"/>
                <a:gd name="connsiteY0" fmla="*/ 335343 h 335343"/>
                <a:gd name="connsiteX1" fmla="*/ 30657 w 495477"/>
                <a:gd name="connsiteY1" fmla="*/ 175323 h 335343"/>
                <a:gd name="connsiteX2" fmla="*/ 190677 w 495477"/>
                <a:gd name="connsiteY2" fmla="*/ 45783 h 335343"/>
                <a:gd name="connsiteX3" fmla="*/ 373557 w 495477"/>
                <a:gd name="connsiteY3" fmla="*/ 63 h 335343"/>
                <a:gd name="connsiteX4" fmla="*/ 495477 w 495477"/>
                <a:gd name="connsiteY4" fmla="*/ 53403 h 3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477" h="335343">
                  <a:moveTo>
                    <a:pt x="177" y="335343"/>
                  </a:moveTo>
                  <a:cubicBezTo>
                    <a:pt x="-458" y="279463"/>
                    <a:pt x="-1093" y="223583"/>
                    <a:pt x="30657" y="175323"/>
                  </a:cubicBezTo>
                  <a:cubicBezTo>
                    <a:pt x="62407" y="127063"/>
                    <a:pt x="133527" y="74993"/>
                    <a:pt x="190677" y="45783"/>
                  </a:cubicBezTo>
                  <a:cubicBezTo>
                    <a:pt x="247827" y="16573"/>
                    <a:pt x="322757" y="-1207"/>
                    <a:pt x="373557" y="63"/>
                  </a:cubicBezTo>
                  <a:cubicBezTo>
                    <a:pt x="424357" y="1333"/>
                    <a:pt x="459917" y="27368"/>
                    <a:pt x="495477" y="534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Figura a mano libera 183"/>
            <p:cNvSpPr/>
            <p:nvPr/>
          </p:nvSpPr>
          <p:spPr>
            <a:xfrm>
              <a:off x="5497012" y="1833460"/>
              <a:ext cx="630028" cy="172753"/>
            </a:xfrm>
            <a:custGeom>
              <a:avLst/>
              <a:gdLst>
                <a:gd name="connsiteX0" fmla="*/ 0 w 632460"/>
                <a:gd name="connsiteY0" fmla="*/ 142875 h 173137"/>
                <a:gd name="connsiteX1" fmla="*/ 163830 w 632460"/>
                <a:gd name="connsiteY1" fmla="*/ 169545 h 173137"/>
                <a:gd name="connsiteX2" fmla="*/ 493395 w 632460"/>
                <a:gd name="connsiteY2" fmla="*/ 72390 h 173137"/>
                <a:gd name="connsiteX3" fmla="*/ 558165 w 632460"/>
                <a:gd name="connsiteY3" fmla="*/ 19050 h 173137"/>
                <a:gd name="connsiteX4" fmla="*/ 632460 w 632460"/>
                <a:gd name="connsiteY4" fmla="*/ 0 h 173137"/>
                <a:gd name="connsiteX0" fmla="*/ 0 w 632460"/>
                <a:gd name="connsiteY0" fmla="*/ 142875 h 172640"/>
                <a:gd name="connsiteX1" fmla="*/ 163830 w 632460"/>
                <a:gd name="connsiteY1" fmla="*/ 169545 h 172640"/>
                <a:gd name="connsiteX2" fmla="*/ 386334 w 632460"/>
                <a:gd name="connsiteY2" fmla="*/ 80005 h 172640"/>
                <a:gd name="connsiteX3" fmla="*/ 558165 w 632460"/>
                <a:gd name="connsiteY3" fmla="*/ 19050 h 172640"/>
                <a:gd name="connsiteX4" fmla="*/ 632460 w 632460"/>
                <a:gd name="connsiteY4" fmla="*/ 0 h 172640"/>
                <a:gd name="connsiteX0" fmla="*/ 0 w 632460"/>
                <a:gd name="connsiteY0" fmla="*/ 142875 h 172640"/>
                <a:gd name="connsiteX1" fmla="*/ 163830 w 632460"/>
                <a:gd name="connsiteY1" fmla="*/ 169545 h 172640"/>
                <a:gd name="connsiteX2" fmla="*/ 386334 w 632460"/>
                <a:gd name="connsiteY2" fmla="*/ 80005 h 172640"/>
                <a:gd name="connsiteX3" fmla="*/ 520599 w 632460"/>
                <a:gd name="connsiteY3" fmla="*/ 19050 h 172640"/>
                <a:gd name="connsiteX4" fmla="*/ 632460 w 632460"/>
                <a:gd name="connsiteY4" fmla="*/ 0 h 172640"/>
                <a:gd name="connsiteX0" fmla="*/ 0 w 626825"/>
                <a:gd name="connsiteY0" fmla="*/ 140971 h 170736"/>
                <a:gd name="connsiteX1" fmla="*/ 163830 w 626825"/>
                <a:gd name="connsiteY1" fmla="*/ 167641 h 170736"/>
                <a:gd name="connsiteX2" fmla="*/ 386334 w 626825"/>
                <a:gd name="connsiteY2" fmla="*/ 78101 h 170736"/>
                <a:gd name="connsiteX3" fmla="*/ 520599 w 626825"/>
                <a:gd name="connsiteY3" fmla="*/ 17146 h 170736"/>
                <a:gd name="connsiteX4" fmla="*/ 626825 w 626825"/>
                <a:gd name="connsiteY4" fmla="*/ 0 h 170736"/>
                <a:gd name="connsiteX0" fmla="*/ 0 w 626825"/>
                <a:gd name="connsiteY0" fmla="*/ 137163 h 166928"/>
                <a:gd name="connsiteX1" fmla="*/ 163830 w 626825"/>
                <a:gd name="connsiteY1" fmla="*/ 163833 h 166928"/>
                <a:gd name="connsiteX2" fmla="*/ 386334 w 626825"/>
                <a:gd name="connsiteY2" fmla="*/ 74293 h 166928"/>
                <a:gd name="connsiteX3" fmla="*/ 520599 w 626825"/>
                <a:gd name="connsiteY3" fmla="*/ 13338 h 166928"/>
                <a:gd name="connsiteX4" fmla="*/ 626825 w 626825"/>
                <a:gd name="connsiteY4" fmla="*/ 0 h 166928"/>
                <a:gd name="connsiteX0" fmla="*/ 0 w 617434"/>
                <a:gd name="connsiteY0" fmla="*/ 158104 h 187869"/>
                <a:gd name="connsiteX1" fmla="*/ 163830 w 617434"/>
                <a:gd name="connsiteY1" fmla="*/ 184774 h 187869"/>
                <a:gd name="connsiteX2" fmla="*/ 386334 w 617434"/>
                <a:gd name="connsiteY2" fmla="*/ 95234 h 187869"/>
                <a:gd name="connsiteX3" fmla="*/ 520599 w 617434"/>
                <a:gd name="connsiteY3" fmla="*/ 34279 h 187869"/>
                <a:gd name="connsiteX4" fmla="*/ 617434 w 617434"/>
                <a:gd name="connsiteY4" fmla="*/ 0 h 187869"/>
                <a:gd name="connsiteX0" fmla="*/ 0 w 621191"/>
                <a:gd name="connsiteY0" fmla="*/ 142874 h 172639"/>
                <a:gd name="connsiteX1" fmla="*/ 163830 w 621191"/>
                <a:gd name="connsiteY1" fmla="*/ 169544 h 172639"/>
                <a:gd name="connsiteX2" fmla="*/ 386334 w 621191"/>
                <a:gd name="connsiteY2" fmla="*/ 80004 h 172639"/>
                <a:gd name="connsiteX3" fmla="*/ 520599 w 621191"/>
                <a:gd name="connsiteY3" fmla="*/ 19049 h 172639"/>
                <a:gd name="connsiteX4" fmla="*/ 621191 w 621191"/>
                <a:gd name="connsiteY4" fmla="*/ 0 h 17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191" h="172639">
                  <a:moveTo>
                    <a:pt x="0" y="142874"/>
                  </a:moveTo>
                  <a:cubicBezTo>
                    <a:pt x="40798" y="162083"/>
                    <a:pt x="99441" y="180022"/>
                    <a:pt x="163830" y="169544"/>
                  </a:cubicBezTo>
                  <a:cubicBezTo>
                    <a:pt x="228219" y="159066"/>
                    <a:pt x="326873" y="105086"/>
                    <a:pt x="386334" y="80004"/>
                  </a:cubicBezTo>
                  <a:cubicBezTo>
                    <a:pt x="445795" y="54922"/>
                    <a:pt x="481456" y="32383"/>
                    <a:pt x="520599" y="19049"/>
                  </a:cubicBezTo>
                  <a:cubicBezTo>
                    <a:pt x="559742" y="5715"/>
                    <a:pt x="595632" y="3492"/>
                    <a:pt x="62119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5" name="Gruppo 184"/>
          <p:cNvGrpSpPr/>
          <p:nvPr/>
        </p:nvGrpSpPr>
        <p:grpSpPr>
          <a:xfrm>
            <a:off x="6080978" y="1753465"/>
            <a:ext cx="1538674" cy="1042290"/>
            <a:chOff x="4905944" y="1732894"/>
            <a:chExt cx="1538674" cy="1042290"/>
          </a:xfrm>
        </p:grpSpPr>
        <p:sp>
          <p:nvSpPr>
            <p:cNvPr id="186" name="Figura a mano libera 185"/>
            <p:cNvSpPr/>
            <p:nvPr/>
          </p:nvSpPr>
          <p:spPr>
            <a:xfrm>
              <a:off x="5377990" y="1979542"/>
              <a:ext cx="625166" cy="751805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8" name="Figura a mano libera 187"/>
            <p:cNvSpPr/>
            <p:nvPr/>
          </p:nvSpPr>
          <p:spPr>
            <a:xfrm>
              <a:off x="5234812" y="2366660"/>
              <a:ext cx="244372" cy="337796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9" name="CasellaDiTesto 188"/>
            <p:cNvSpPr txBox="1"/>
            <p:nvPr/>
          </p:nvSpPr>
          <p:spPr>
            <a:xfrm>
              <a:off x="5609134" y="206072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3</a:t>
              </a:r>
              <a:endParaRPr lang="en-GB" sz="1050" dirty="0"/>
            </a:p>
          </p:txBody>
        </p:sp>
        <p:sp>
          <p:nvSpPr>
            <p:cNvPr id="191" name="CasellaDiTesto 190"/>
            <p:cNvSpPr txBox="1"/>
            <p:nvPr/>
          </p:nvSpPr>
          <p:spPr>
            <a:xfrm>
              <a:off x="5476295" y="2513574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3</a:t>
              </a:r>
              <a:endParaRPr lang="en-GB" sz="1050" dirty="0"/>
            </a:p>
          </p:txBody>
        </p:sp>
        <p:sp>
          <p:nvSpPr>
            <p:cNvPr id="192" name="CasellaDiTesto 191"/>
            <p:cNvSpPr txBox="1"/>
            <p:nvPr/>
          </p:nvSpPr>
          <p:spPr>
            <a:xfrm>
              <a:off x="5109053" y="203186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3</a:t>
              </a:r>
              <a:endParaRPr lang="en-GB" sz="1050" dirty="0"/>
            </a:p>
          </p:txBody>
        </p:sp>
        <p:sp>
          <p:nvSpPr>
            <p:cNvPr id="193" name="CasellaDiTesto 192"/>
            <p:cNvSpPr txBox="1"/>
            <p:nvPr/>
          </p:nvSpPr>
          <p:spPr>
            <a:xfrm>
              <a:off x="4905944" y="1732894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3</a:t>
              </a:r>
              <a:endParaRPr lang="en-GB" sz="1050" dirty="0"/>
            </a:p>
          </p:txBody>
        </p:sp>
        <p:sp>
          <p:nvSpPr>
            <p:cNvPr id="194" name="Figura a mano libera 193"/>
            <p:cNvSpPr/>
            <p:nvPr/>
          </p:nvSpPr>
          <p:spPr>
            <a:xfrm>
              <a:off x="5232826" y="2698588"/>
              <a:ext cx="764540" cy="56025"/>
            </a:xfrm>
            <a:custGeom>
              <a:avLst/>
              <a:gdLst>
                <a:gd name="connsiteX0" fmla="*/ 0 w 764540"/>
                <a:gd name="connsiteY0" fmla="*/ 0 h 56025"/>
                <a:gd name="connsiteX1" fmla="*/ 236220 w 764540"/>
                <a:gd name="connsiteY1" fmla="*/ 40640 h 56025"/>
                <a:gd name="connsiteX2" fmla="*/ 487680 w 764540"/>
                <a:gd name="connsiteY2" fmla="*/ 55880 h 56025"/>
                <a:gd name="connsiteX3" fmla="*/ 764540 w 764540"/>
                <a:gd name="connsiteY3" fmla="*/ 33020 h 5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540" h="56025">
                  <a:moveTo>
                    <a:pt x="0" y="0"/>
                  </a:moveTo>
                  <a:cubicBezTo>
                    <a:pt x="77470" y="15663"/>
                    <a:pt x="154940" y="31327"/>
                    <a:pt x="236220" y="40640"/>
                  </a:cubicBezTo>
                  <a:cubicBezTo>
                    <a:pt x="317500" y="49953"/>
                    <a:pt x="399627" y="57150"/>
                    <a:pt x="487680" y="55880"/>
                  </a:cubicBezTo>
                  <a:cubicBezTo>
                    <a:pt x="575733" y="54610"/>
                    <a:pt x="670136" y="43815"/>
                    <a:pt x="764540" y="330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5" name="Figura a mano libera 194"/>
            <p:cNvSpPr/>
            <p:nvPr/>
          </p:nvSpPr>
          <p:spPr>
            <a:xfrm>
              <a:off x="4990282" y="2245688"/>
              <a:ext cx="246677" cy="453535"/>
            </a:xfrm>
            <a:custGeom>
              <a:avLst/>
              <a:gdLst>
                <a:gd name="connsiteX0" fmla="*/ 0 w 233680"/>
                <a:gd name="connsiteY0" fmla="*/ 0 h 452120"/>
                <a:gd name="connsiteX1" fmla="*/ 27940 w 233680"/>
                <a:gd name="connsiteY1" fmla="*/ 116840 h 452120"/>
                <a:gd name="connsiteX2" fmla="*/ 50800 w 233680"/>
                <a:gd name="connsiteY2" fmla="*/ 203200 h 452120"/>
                <a:gd name="connsiteX3" fmla="*/ 76200 w 233680"/>
                <a:gd name="connsiteY3" fmla="*/ 325120 h 452120"/>
                <a:gd name="connsiteX4" fmla="*/ 96520 w 233680"/>
                <a:gd name="connsiteY4" fmla="*/ 393700 h 452120"/>
                <a:gd name="connsiteX5" fmla="*/ 144780 w 233680"/>
                <a:gd name="connsiteY5" fmla="*/ 416560 h 452120"/>
                <a:gd name="connsiteX6" fmla="*/ 233680 w 233680"/>
                <a:gd name="connsiteY6" fmla="*/ 452120 h 45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680" h="452120">
                  <a:moveTo>
                    <a:pt x="0" y="0"/>
                  </a:moveTo>
                  <a:cubicBezTo>
                    <a:pt x="9736" y="41486"/>
                    <a:pt x="19473" y="82973"/>
                    <a:pt x="27940" y="116840"/>
                  </a:cubicBezTo>
                  <a:cubicBezTo>
                    <a:pt x="36407" y="150707"/>
                    <a:pt x="42757" y="168487"/>
                    <a:pt x="50800" y="203200"/>
                  </a:cubicBezTo>
                  <a:cubicBezTo>
                    <a:pt x="58843" y="237913"/>
                    <a:pt x="68580" y="293370"/>
                    <a:pt x="76200" y="325120"/>
                  </a:cubicBezTo>
                  <a:cubicBezTo>
                    <a:pt x="83820" y="356870"/>
                    <a:pt x="85090" y="378460"/>
                    <a:pt x="96520" y="393700"/>
                  </a:cubicBezTo>
                  <a:cubicBezTo>
                    <a:pt x="107950" y="408940"/>
                    <a:pt x="121920" y="406823"/>
                    <a:pt x="144780" y="416560"/>
                  </a:cubicBezTo>
                  <a:cubicBezTo>
                    <a:pt x="167640" y="426297"/>
                    <a:pt x="200660" y="439208"/>
                    <a:pt x="233680" y="4521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6" name="Figura a mano libera 195"/>
            <p:cNvSpPr/>
            <p:nvPr/>
          </p:nvSpPr>
          <p:spPr>
            <a:xfrm>
              <a:off x="5993093" y="2286847"/>
              <a:ext cx="431800" cy="444500"/>
            </a:xfrm>
            <a:custGeom>
              <a:avLst/>
              <a:gdLst>
                <a:gd name="connsiteX0" fmla="*/ 0 w 431800"/>
                <a:gd name="connsiteY0" fmla="*/ 444500 h 444500"/>
                <a:gd name="connsiteX1" fmla="*/ 154940 w 431800"/>
                <a:gd name="connsiteY1" fmla="*/ 421640 h 444500"/>
                <a:gd name="connsiteX2" fmla="*/ 304800 w 431800"/>
                <a:gd name="connsiteY2" fmla="*/ 34544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  <a:gd name="connsiteX0" fmla="*/ 0 w 431800"/>
                <a:gd name="connsiteY0" fmla="*/ 444500 h 444500"/>
                <a:gd name="connsiteX1" fmla="*/ 154940 w 431800"/>
                <a:gd name="connsiteY1" fmla="*/ 421640 h 444500"/>
                <a:gd name="connsiteX2" fmla="*/ 281940 w 431800"/>
                <a:gd name="connsiteY2" fmla="*/ 32639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  <a:gd name="connsiteX0" fmla="*/ 0 w 431800"/>
                <a:gd name="connsiteY0" fmla="*/ 444500 h 444500"/>
                <a:gd name="connsiteX1" fmla="*/ 154940 w 431800"/>
                <a:gd name="connsiteY1" fmla="*/ 421640 h 444500"/>
                <a:gd name="connsiteX2" fmla="*/ 308610 w 431800"/>
                <a:gd name="connsiteY2" fmla="*/ 32258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  <a:gd name="connsiteX0" fmla="*/ 0 w 431800"/>
                <a:gd name="connsiteY0" fmla="*/ 444500 h 444500"/>
                <a:gd name="connsiteX1" fmla="*/ 154940 w 431800"/>
                <a:gd name="connsiteY1" fmla="*/ 406400 h 444500"/>
                <a:gd name="connsiteX2" fmla="*/ 308610 w 431800"/>
                <a:gd name="connsiteY2" fmla="*/ 32258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  <a:gd name="connsiteX0" fmla="*/ 0 w 431800"/>
                <a:gd name="connsiteY0" fmla="*/ 444500 h 444500"/>
                <a:gd name="connsiteX1" fmla="*/ 154940 w 431800"/>
                <a:gd name="connsiteY1" fmla="*/ 406400 h 444500"/>
                <a:gd name="connsiteX2" fmla="*/ 316230 w 431800"/>
                <a:gd name="connsiteY2" fmla="*/ 307340 h 444500"/>
                <a:gd name="connsiteX3" fmla="*/ 401320 w 431800"/>
                <a:gd name="connsiteY3" fmla="*/ 144780 h 444500"/>
                <a:gd name="connsiteX4" fmla="*/ 431800 w 431800"/>
                <a:gd name="connsiteY4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800" h="444500">
                  <a:moveTo>
                    <a:pt x="0" y="444500"/>
                  </a:moveTo>
                  <a:cubicBezTo>
                    <a:pt x="52070" y="441325"/>
                    <a:pt x="102235" y="429260"/>
                    <a:pt x="154940" y="406400"/>
                  </a:cubicBezTo>
                  <a:cubicBezTo>
                    <a:pt x="207645" y="383540"/>
                    <a:pt x="275167" y="350943"/>
                    <a:pt x="316230" y="307340"/>
                  </a:cubicBezTo>
                  <a:cubicBezTo>
                    <a:pt x="357293" y="263737"/>
                    <a:pt x="382058" y="196003"/>
                    <a:pt x="401320" y="144780"/>
                  </a:cubicBezTo>
                  <a:cubicBezTo>
                    <a:pt x="420582" y="93557"/>
                    <a:pt x="427143" y="43603"/>
                    <a:pt x="431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7" name="Figura a mano libera 196"/>
            <p:cNvSpPr/>
            <p:nvPr/>
          </p:nvSpPr>
          <p:spPr>
            <a:xfrm>
              <a:off x="6125125" y="1822158"/>
              <a:ext cx="319493" cy="471314"/>
            </a:xfrm>
            <a:custGeom>
              <a:avLst/>
              <a:gdLst>
                <a:gd name="connsiteX0" fmla="*/ 0 w 366213"/>
                <a:gd name="connsiteY0" fmla="*/ 11430 h 468630"/>
                <a:gd name="connsiteX1" fmla="*/ 99060 w 366213"/>
                <a:gd name="connsiteY1" fmla="*/ 0 h 468630"/>
                <a:gd name="connsiteX2" fmla="*/ 186690 w 366213"/>
                <a:gd name="connsiteY2" fmla="*/ 11430 h 468630"/>
                <a:gd name="connsiteX3" fmla="*/ 281940 w 366213"/>
                <a:gd name="connsiteY3" fmla="*/ 60960 h 468630"/>
                <a:gd name="connsiteX4" fmla="*/ 342900 w 366213"/>
                <a:gd name="connsiteY4" fmla="*/ 133350 h 468630"/>
                <a:gd name="connsiteX5" fmla="*/ 365760 w 366213"/>
                <a:gd name="connsiteY5" fmla="*/ 240030 h 468630"/>
                <a:gd name="connsiteX6" fmla="*/ 358140 w 366213"/>
                <a:gd name="connsiteY6" fmla="*/ 339090 h 468630"/>
                <a:gd name="connsiteX7" fmla="*/ 358140 w 366213"/>
                <a:gd name="connsiteY7" fmla="*/ 415290 h 468630"/>
                <a:gd name="connsiteX8" fmla="*/ 342900 w 366213"/>
                <a:gd name="connsiteY8" fmla="*/ 46863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213" h="468630">
                  <a:moveTo>
                    <a:pt x="0" y="11430"/>
                  </a:moveTo>
                  <a:cubicBezTo>
                    <a:pt x="33972" y="5715"/>
                    <a:pt x="67945" y="0"/>
                    <a:pt x="99060" y="0"/>
                  </a:cubicBezTo>
                  <a:cubicBezTo>
                    <a:pt x="130175" y="0"/>
                    <a:pt x="156210" y="1270"/>
                    <a:pt x="186690" y="11430"/>
                  </a:cubicBezTo>
                  <a:cubicBezTo>
                    <a:pt x="217170" y="21590"/>
                    <a:pt x="255905" y="40640"/>
                    <a:pt x="281940" y="60960"/>
                  </a:cubicBezTo>
                  <a:cubicBezTo>
                    <a:pt x="307975" y="81280"/>
                    <a:pt x="328930" y="103505"/>
                    <a:pt x="342900" y="133350"/>
                  </a:cubicBezTo>
                  <a:cubicBezTo>
                    <a:pt x="356870" y="163195"/>
                    <a:pt x="363220" y="205740"/>
                    <a:pt x="365760" y="240030"/>
                  </a:cubicBezTo>
                  <a:cubicBezTo>
                    <a:pt x="368300" y="274320"/>
                    <a:pt x="359410" y="309880"/>
                    <a:pt x="358140" y="339090"/>
                  </a:cubicBezTo>
                  <a:cubicBezTo>
                    <a:pt x="356870" y="368300"/>
                    <a:pt x="360680" y="393700"/>
                    <a:pt x="358140" y="415290"/>
                  </a:cubicBezTo>
                  <a:cubicBezTo>
                    <a:pt x="355600" y="436880"/>
                    <a:pt x="349250" y="452755"/>
                    <a:pt x="342900" y="4686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198" name="Figura a mano libera 197"/>
            <p:cNvSpPr/>
            <p:nvPr/>
          </p:nvSpPr>
          <p:spPr>
            <a:xfrm>
              <a:off x="4992646" y="1923045"/>
              <a:ext cx="503755" cy="335343"/>
            </a:xfrm>
            <a:custGeom>
              <a:avLst/>
              <a:gdLst>
                <a:gd name="connsiteX0" fmla="*/ 177 w 495477"/>
                <a:gd name="connsiteY0" fmla="*/ 335343 h 335343"/>
                <a:gd name="connsiteX1" fmla="*/ 30657 w 495477"/>
                <a:gd name="connsiteY1" fmla="*/ 175323 h 335343"/>
                <a:gd name="connsiteX2" fmla="*/ 190677 w 495477"/>
                <a:gd name="connsiteY2" fmla="*/ 45783 h 335343"/>
                <a:gd name="connsiteX3" fmla="*/ 373557 w 495477"/>
                <a:gd name="connsiteY3" fmla="*/ 63 h 335343"/>
                <a:gd name="connsiteX4" fmla="*/ 495477 w 495477"/>
                <a:gd name="connsiteY4" fmla="*/ 53403 h 3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477" h="335343">
                  <a:moveTo>
                    <a:pt x="177" y="335343"/>
                  </a:moveTo>
                  <a:cubicBezTo>
                    <a:pt x="-458" y="279463"/>
                    <a:pt x="-1093" y="223583"/>
                    <a:pt x="30657" y="175323"/>
                  </a:cubicBezTo>
                  <a:cubicBezTo>
                    <a:pt x="62407" y="127063"/>
                    <a:pt x="133527" y="74993"/>
                    <a:pt x="190677" y="45783"/>
                  </a:cubicBezTo>
                  <a:cubicBezTo>
                    <a:pt x="247827" y="16573"/>
                    <a:pt x="322757" y="-1207"/>
                    <a:pt x="373557" y="63"/>
                  </a:cubicBezTo>
                  <a:cubicBezTo>
                    <a:pt x="424357" y="1333"/>
                    <a:pt x="459917" y="27368"/>
                    <a:pt x="495477" y="534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Figura a mano libera 198"/>
            <p:cNvSpPr/>
            <p:nvPr/>
          </p:nvSpPr>
          <p:spPr>
            <a:xfrm>
              <a:off x="5497012" y="1833460"/>
              <a:ext cx="630028" cy="172753"/>
            </a:xfrm>
            <a:custGeom>
              <a:avLst/>
              <a:gdLst>
                <a:gd name="connsiteX0" fmla="*/ 0 w 632460"/>
                <a:gd name="connsiteY0" fmla="*/ 142875 h 173137"/>
                <a:gd name="connsiteX1" fmla="*/ 163830 w 632460"/>
                <a:gd name="connsiteY1" fmla="*/ 169545 h 173137"/>
                <a:gd name="connsiteX2" fmla="*/ 493395 w 632460"/>
                <a:gd name="connsiteY2" fmla="*/ 72390 h 173137"/>
                <a:gd name="connsiteX3" fmla="*/ 558165 w 632460"/>
                <a:gd name="connsiteY3" fmla="*/ 19050 h 173137"/>
                <a:gd name="connsiteX4" fmla="*/ 632460 w 632460"/>
                <a:gd name="connsiteY4" fmla="*/ 0 h 173137"/>
                <a:gd name="connsiteX0" fmla="*/ 0 w 632460"/>
                <a:gd name="connsiteY0" fmla="*/ 142875 h 172640"/>
                <a:gd name="connsiteX1" fmla="*/ 163830 w 632460"/>
                <a:gd name="connsiteY1" fmla="*/ 169545 h 172640"/>
                <a:gd name="connsiteX2" fmla="*/ 386334 w 632460"/>
                <a:gd name="connsiteY2" fmla="*/ 80005 h 172640"/>
                <a:gd name="connsiteX3" fmla="*/ 558165 w 632460"/>
                <a:gd name="connsiteY3" fmla="*/ 19050 h 172640"/>
                <a:gd name="connsiteX4" fmla="*/ 632460 w 632460"/>
                <a:gd name="connsiteY4" fmla="*/ 0 h 172640"/>
                <a:gd name="connsiteX0" fmla="*/ 0 w 632460"/>
                <a:gd name="connsiteY0" fmla="*/ 142875 h 172640"/>
                <a:gd name="connsiteX1" fmla="*/ 163830 w 632460"/>
                <a:gd name="connsiteY1" fmla="*/ 169545 h 172640"/>
                <a:gd name="connsiteX2" fmla="*/ 386334 w 632460"/>
                <a:gd name="connsiteY2" fmla="*/ 80005 h 172640"/>
                <a:gd name="connsiteX3" fmla="*/ 520599 w 632460"/>
                <a:gd name="connsiteY3" fmla="*/ 19050 h 172640"/>
                <a:gd name="connsiteX4" fmla="*/ 632460 w 632460"/>
                <a:gd name="connsiteY4" fmla="*/ 0 h 172640"/>
                <a:gd name="connsiteX0" fmla="*/ 0 w 626825"/>
                <a:gd name="connsiteY0" fmla="*/ 140971 h 170736"/>
                <a:gd name="connsiteX1" fmla="*/ 163830 w 626825"/>
                <a:gd name="connsiteY1" fmla="*/ 167641 h 170736"/>
                <a:gd name="connsiteX2" fmla="*/ 386334 w 626825"/>
                <a:gd name="connsiteY2" fmla="*/ 78101 h 170736"/>
                <a:gd name="connsiteX3" fmla="*/ 520599 w 626825"/>
                <a:gd name="connsiteY3" fmla="*/ 17146 h 170736"/>
                <a:gd name="connsiteX4" fmla="*/ 626825 w 626825"/>
                <a:gd name="connsiteY4" fmla="*/ 0 h 170736"/>
                <a:gd name="connsiteX0" fmla="*/ 0 w 626825"/>
                <a:gd name="connsiteY0" fmla="*/ 137163 h 166928"/>
                <a:gd name="connsiteX1" fmla="*/ 163830 w 626825"/>
                <a:gd name="connsiteY1" fmla="*/ 163833 h 166928"/>
                <a:gd name="connsiteX2" fmla="*/ 386334 w 626825"/>
                <a:gd name="connsiteY2" fmla="*/ 74293 h 166928"/>
                <a:gd name="connsiteX3" fmla="*/ 520599 w 626825"/>
                <a:gd name="connsiteY3" fmla="*/ 13338 h 166928"/>
                <a:gd name="connsiteX4" fmla="*/ 626825 w 626825"/>
                <a:gd name="connsiteY4" fmla="*/ 0 h 166928"/>
                <a:gd name="connsiteX0" fmla="*/ 0 w 617434"/>
                <a:gd name="connsiteY0" fmla="*/ 158104 h 187869"/>
                <a:gd name="connsiteX1" fmla="*/ 163830 w 617434"/>
                <a:gd name="connsiteY1" fmla="*/ 184774 h 187869"/>
                <a:gd name="connsiteX2" fmla="*/ 386334 w 617434"/>
                <a:gd name="connsiteY2" fmla="*/ 95234 h 187869"/>
                <a:gd name="connsiteX3" fmla="*/ 520599 w 617434"/>
                <a:gd name="connsiteY3" fmla="*/ 34279 h 187869"/>
                <a:gd name="connsiteX4" fmla="*/ 617434 w 617434"/>
                <a:gd name="connsiteY4" fmla="*/ 0 h 187869"/>
                <a:gd name="connsiteX0" fmla="*/ 0 w 621191"/>
                <a:gd name="connsiteY0" fmla="*/ 142874 h 172639"/>
                <a:gd name="connsiteX1" fmla="*/ 163830 w 621191"/>
                <a:gd name="connsiteY1" fmla="*/ 169544 h 172639"/>
                <a:gd name="connsiteX2" fmla="*/ 386334 w 621191"/>
                <a:gd name="connsiteY2" fmla="*/ 80004 h 172639"/>
                <a:gd name="connsiteX3" fmla="*/ 520599 w 621191"/>
                <a:gd name="connsiteY3" fmla="*/ 19049 h 172639"/>
                <a:gd name="connsiteX4" fmla="*/ 621191 w 621191"/>
                <a:gd name="connsiteY4" fmla="*/ 0 h 17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191" h="172639">
                  <a:moveTo>
                    <a:pt x="0" y="142874"/>
                  </a:moveTo>
                  <a:cubicBezTo>
                    <a:pt x="40798" y="162083"/>
                    <a:pt x="99441" y="180022"/>
                    <a:pt x="163830" y="169544"/>
                  </a:cubicBezTo>
                  <a:cubicBezTo>
                    <a:pt x="228219" y="159066"/>
                    <a:pt x="326873" y="105086"/>
                    <a:pt x="386334" y="80004"/>
                  </a:cubicBezTo>
                  <a:cubicBezTo>
                    <a:pt x="445795" y="54922"/>
                    <a:pt x="481456" y="32383"/>
                    <a:pt x="520599" y="19049"/>
                  </a:cubicBezTo>
                  <a:cubicBezTo>
                    <a:pt x="559742" y="5715"/>
                    <a:pt x="595632" y="3492"/>
                    <a:pt x="62119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279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Stefanutti Mario</dc:creator>
  <cp:lastModifiedBy>Stefanutti Mario</cp:lastModifiedBy>
  <cp:revision>16</cp:revision>
  <dcterms:created xsi:type="dcterms:W3CDTF">2016-02-23T22:14:51Z</dcterms:created>
  <dcterms:modified xsi:type="dcterms:W3CDTF">2016-10-16T17:42:35Z</dcterms:modified>
</cp:coreProperties>
</file>