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6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9C5E859-CE44-4E10-9844-87B1ACF3B98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F580F52-01C9-4A5F-8A4A-D3B3B35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D52F-61AE-F01A-8DC2-23DD6E268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Strict Fibonacci Heap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D1D01-366B-6F27-18F6-C24C0676B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/>
              <a:t>Voica Stefan</a:t>
            </a:r>
          </a:p>
          <a:p>
            <a:pPr algn="r"/>
            <a:r>
              <a:rPr lang="ro-RO" dirty="0"/>
              <a:t>Moloceniuc Albert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5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CE51-9234-992F-D831-2CE48A45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Lema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2: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I1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I2 sunt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îndeplinite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I2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încălcat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 1,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 = R + 2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),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rang(x) ≤ R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toate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nodurile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active x din arbore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E956-396D-F2DB-FB42-5F96B633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I2: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Pierdere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totală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 ≤ R + 1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5DEE-CFAD-E2A7-CA9F-06CFAF61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Lema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3: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I1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satisfăcut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I2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încălcat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 1,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adică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 = R + 2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atunci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există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fie un nod cu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pierdere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≥ 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fie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două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noduri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 rang egal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fiecare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pierdere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1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9725-AB85-E38F-B977-E3B92689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I3: Numărul total de rădăcini active </a:t>
            </a:r>
            <a:r>
              <a:rPr lang="pt-BR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≤ R + 1</a:t>
            </a:r>
            <a:endParaRPr lang="pt-B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pt-B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6A17-A576-0F54-8DF3-EB3C20BC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3" y="2580419"/>
            <a:ext cx="4488370" cy="3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F09E-6FD8-65D2-369F-FF9BB010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Lema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4: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I1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I2 sunt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satisfăcute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I3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încălcat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numărul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rădăcini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active &gt;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 + 1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atunci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puțin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două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rădăcini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active au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același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7A23-45FD-5B29-6194-7BFB917F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I4: </a:t>
            </a:r>
            <a:r>
              <a:rPr lang="pt-BR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grade(rădăcină) ≤ R + 3</a:t>
            </a:r>
            <a:endParaRPr lang="pt-B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4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2F77-1CE9-AF31-8226-01A39E8D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Lema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5: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I1-I3 sunt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satisfăcute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I4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încălcat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adică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deg(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rădăcină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≥ R + 4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atunci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rădăcina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are 3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copii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legabili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pasivi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558E-18B1-8FCF-16BC-3EA890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I5: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deg(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noduri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non-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rădăcină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≤ 2logN + 12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F8016-3C6A-9F14-F082-63D8390F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5" y="2565400"/>
            <a:ext cx="5317066" cy="3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6F5-07E0-122E-CE76-864071C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5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A7FC3-954A-5D65-69AB-31C758C6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2" y="1036023"/>
            <a:ext cx="11541511" cy="46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1F5F1-FADE-FE12-F7BC-352BF9DC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835802"/>
            <a:ext cx="11590868" cy="50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92EC2-FEBA-1045-D234-0AABD65F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670074"/>
            <a:ext cx="11557001" cy="53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E031F-5FE9-9457-735C-51E83348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835772"/>
            <a:ext cx="11582401" cy="50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6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BDCC2-9969-B2B3-D538-B68D6FB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1186"/>
            <a:ext cx="11599333" cy="47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87E2506-AEA9-8E26-3701-ACAC290E1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9535"/>
            <a:ext cx="2810449" cy="113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3327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D22A-C080-3A43-9644-279DD1AC0D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Complexitatea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timpului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ro-RO" sz="1200" dirty="0">
              <a:latin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</a:rPr>
              <a:t>Strict Fibonacci Heap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prima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structură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heap care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utilizează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implementarea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heap-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ului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bazată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pointeri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se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potrivi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complexitățile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ale Fibonacci Heap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rău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caz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așa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cum se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arată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în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graficul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ro-RO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CAC6-E117-D154-A196-459F271961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o-RO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Structură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bază</a:t>
            </a:r>
            <a:endParaRPr lang="ro-RO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ro-RO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E2071-FE2E-1855-4BDB-1000329F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3" y="3296093"/>
            <a:ext cx="5408849" cy="2880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6208D-E305-2C84-3312-4AC04626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686494"/>
            <a:ext cx="5181600" cy="30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52BFF-42DF-2B1D-B4DD-B03AEBB2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574735"/>
            <a:ext cx="11557001" cy="55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D8D-9772-C9FF-3CC1-451A69A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284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753CA-D946-1911-D70A-675D62C5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892665"/>
            <a:ext cx="11565467" cy="4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4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AF105-5320-4CDB-77C7-DA7B0B85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2" y="457347"/>
            <a:ext cx="11548535" cy="57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B26E-1216-DF71-C77D-975630E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3" y="959186"/>
            <a:ext cx="1003122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1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952B5-B01D-B0C7-46D6-F017DC5B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6" y="908032"/>
            <a:ext cx="11549154" cy="48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9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0751E-F221-1924-F1FF-2710EBEF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0048-3BA4-A94F-E959-58D9EE9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pic>
        <p:nvPicPr>
          <p:cNvPr id="2050" name="Picture 2" descr="Pin di Molly Ragland su Star Wars Fan | Mandaloriano">
            <a:extLst>
              <a:ext uri="{FF2B5EF4-FFF2-40B4-BE49-F238E27FC236}">
                <a16:creationId xmlns:a16="http://schemas.microsoft.com/office/drawing/2014/main" id="{8162DD1B-B517-7E85-E2CD-C3E3E9160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4489" y="2057400"/>
            <a:ext cx="664968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8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D8CC-849A-633B-D326-04E097A6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Definitii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81208-619A-E9A6-BD2A-8FDEE2F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20" y="1495425"/>
            <a:ext cx="9576091" cy="4351338"/>
          </a:xfrm>
        </p:spPr>
      </p:pic>
    </p:spTree>
    <p:extLst>
      <p:ext uri="{BB962C8B-B14F-4D97-AF65-F5344CB8AC3E}">
        <p14:creationId xmlns:p14="http://schemas.microsoft.com/office/powerpoint/2010/main" val="21107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78E08-098F-5446-3E7E-565F5750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4363"/>
            <a:ext cx="10414000" cy="45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132F1-B9A9-02DA-B09B-EA438F98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4" y="500178"/>
            <a:ext cx="10841331" cy="54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2D508-8C98-DFE2-BC95-61376E26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890417"/>
            <a:ext cx="10634133" cy="46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ADF4E-C455-6B89-5A6E-98F3655E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107557"/>
            <a:ext cx="10430933" cy="46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4BF0-870A-A927-C264-AFB05CA1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897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659C-E8BB-493D-9403-7B64AC72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Lema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1: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Dacă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I1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satisfăcută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pierderea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totală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atunci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rangul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maxim al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arborelui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 ≤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logN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√ 2L + 2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F31E-DDCE-F31A-B075-10158775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I1: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un nod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activ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-lea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copil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activ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din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dreapta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are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rang +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pierdere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≥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0979F-3AE4-7B89-36FE-8A070B0F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99" y="2884133"/>
            <a:ext cx="3823399" cy="36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5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</TotalTime>
  <Words>306</Words>
  <Application>Microsoft Office PowerPoint</Application>
  <PresentationFormat>Widescreen</PresentationFormat>
  <Paragraphs>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Times New Roman</vt:lpstr>
      <vt:lpstr>Basis</vt:lpstr>
      <vt:lpstr>Strict Fibonacci Heap</vt:lpstr>
      <vt:lpstr>Prezentare generală  </vt:lpstr>
      <vt:lpstr>Definitii</vt:lpstr>
      <vt:lpstr>PowerPoint Presentation</vt:lpstr>
      <vt:lpstr>PowerPoint Presentation</vt:lpstr>
      <vt:lpstr>PowerPoint Presentation</vt:lpstr>
      <vt:lpstr>PowerPoint Presentation</vt:lpstr>
      <vt:lpstr>Leme:</vt:lpstr>
      <vt:lpstr>Lema 1: Dacă I1 este satisfăcută și pierderea totală este L , atunci rangul maxim al arborelui este: r ≤ logN + √ 2L + 2</vt:lpstr>
      <vt:lpstr>Lema 2: Dacă I1 și I2 sunt îndeplinite (sau dacă I2 este încălcat cu 1, adică L = R + 2 ), rang(x) ≤ R pentru toate nodurile active x din arbore</vt:lpstr>
      <vt:lpstr>Lema 3: Dacă I1 este satisfăcut, dar I2 este încălcat cu 1, adică L = R + 2 , atunci există fie un nod cu pierdere ≥ 2 , fie două noduri cu rang egal fiecare cu pierdere = 1 </vt:lpstr>
      <vt:lpstr>Lema 4: Dacă I1 și I2 sunt satisfăcute, dar I3 este încălcat, adică numărul de rădăcini active &gt; R + 1 , atunci cel puțin două rădăcini active au același rang</vt:lpstr>
      <vt:lpstr>Lema 5: Dacă I1-I3 sunt satisfăcute, dar I4 este încălcat, adică deg(rădăcină) ≥ R + 4 , atunci rădăcina are 3 copii legabili pasivi</vt:lpstr>
      <vt:lpstr>Transformari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Strict Fibonacci Heap</dc:title>
  <dc:creator>ALBERT-IONUT   MOLOCENIUC</dc:creator>
  <cp:lastModifiedBy>ALBERT-IONUT   MOLOCENIUC</cp:lastModifiedBy>
  <cp:revision>2</cp:revision>
  <dcterms:created xsi:type="dcterms:W3CDTF">2024-05-02T13:27:22Z</dcterms:created>
  <dcterms:modified xsi:type="dcterms:W3CDTF">2024-05-02T13:52:20Z</dcterms:modified>
</cp:coreProperties>
</file>