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56" r:id="rId3"/>
    <p:sldId id="257" r:id="rId4"/>
    <p:sldId id="258" r:id="rId5"/>
    <p:sldId id="268" r:id="rId6"/>
    <p:sldId id="259" r:id="rId7"/>
    <p:sldId id="269" r:id="rId8"/>
    <p:sldId id="287" r:id="rId9"/>
    <p:sldId id="270" r:id="rId10"/>
    <p:sldId id="271" r:id="rId11"/>
    <p:sldId id="272" r:id="rId12"/>
    <p:sldId id="273" r:id="rId13"/>
    <p:sldId id="288" r:id="rId14"/>
    <p:sldId id="289" r:id="rId15"/>
    <p:sldId id="260" r:id="rId16"/>
    <p:sldId id="276" r:id="rId17"/>
    <p:sldId id="277" r:id="rId18"/>
    <p:sldId id="279" r:id="rId19"/>
    <p:sldId id="280" r:id="rId20"/>
    <p:sldId id="285" r:id="rId21"/>
    <p:sldId id="284" r:id="rId22"/>
    <p:sldId id="283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8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D28B-8BD2-4EAE-9184-6721DBA17B4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34DF0-3B98-4AD5-82B0-FEE95AF86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5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Maiandra GD" panose="020E0502030308020204" pitchFamily="34" charset="0"/>
              </a:defRPr>
            </a:lvl1pPr>
            <a:lvl2pPr marL="457200" indent="0">
              <a:buNone/>
              <a:defRPr>
                <a:latin typeface="Maiandra GD" panose="020E0502030308020204" pitchFamily="34" charset="0"/>
              </a:defRPr>
            </a:lvl2pPr>
            <a:lvl3pPr marL="914400" indent="0">
              <a:buNone/>
              <a:defRPr>
                <a:latin typeface="Maiandra GD" panose="020E0502030308020204" pitchFamily="34" charset="0"/>
              </a:defRPr>
            </a:lvl3pPr>
            <a:lvl4pPr marL="1371600" indent="0">
              <a:buNone/>
              <a:defRPr>
                <a:latin typeface="Maiandra GD" panose="020E0502030308020204" pitchFamily="34" charset="0"/>
              </a:defRPr>
            </a:lvl4pPr>
            <a:lvl5pPr marL="1828800" indent="0">
              <a:buNone/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B8A1-8E2B-43CF-AD63-CE7DC642F48A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Persistent </a:t>
            </a:r>
            <a:r>
              <a:rPr lang="sv-SE" dirty="0" err="1" smtClean="0"/>
              <a:t>Vector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086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31" grpId="0" animBg="1"/>
      <p:bldP spid="32" grpId="0" animBg="1"/>
      <p:bldP spid="84" grpId="0" animBg="1"/>
      <p:bldP spid="93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8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45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Cloud 68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sequential</a:t>
            </a:r>
            <a:endParaRPr lang="sv-SE" sz="2800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balanced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/>
              <a:t>g</a:t>
            </a:r>
            <a:r>
              <a:rPr lang="sv-SE" dirty="0" err="1" smtClean="0"/>
              <a:t>rows</a:t>
            </a:r>
            <a:r>
              <a:rPr lang="sv-SE" dirty="0" smtClean="0"/>
              <a:t> at end 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7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13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2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8561402" y="92612"/>
            <a:ext cx="1896843" cy="1969257"/>
            <a:chOff x="8561371" y="92581"/>
            <a:chExt cx="3213734" cy="3336419"/>
          </a:xfrm>
        </p:grpSpPr>
        <p:grpSp>
          <p:nvGrpSpPr>
            <p:cNvPr id="18" name="Group 17"/>
            <p:cNvGrpSpPr/>
            <p:nvPr/>
          </p:nvGrpSpPr>
          <p:grpSpPr>
            <a:xfrm>
              <a:off x="9459769" y="785622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 rot="2700000">
              <a:off x="9020228" y="33946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61371" y="1396555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Right Arrow 22"/>
            <p:cNvSpPr/>
            <p:nvPr/>
          </p:nvSpPr>
          <p:spPr>
            <a:xfrm rot="8100000">
              <a:off x="8975059" y="1095373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ight Arrow 23"/>
            <p:cNvSpPr/>
            <p:nvPr/>
          </p:nvSpPr>
          <p:spPr>
            <a:xfrm rot="2700000">
              <a:off x="9842101" y="1095374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288825" y="1523238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390427" y="2134171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 rot="8100000">
              <a:off x="9804115" y="183298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ight Arrow 29"/>
            <p:cNvSpPr/>
            <p:nvPr/>
          </p:nvSpPr>
          <p:spPr>
            <a:xfrm rot="2700000">
              <a:off x="10671157" y="1832990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117881" y="2260854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219483" y="2871787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8100000">
              <a:off x="10633171" y="2570605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Oval 41"/>
          <p:cNvSpPr/>
          <p:nvPr/>
        </p:nvSpPr>
        <p:spPr>
          <a:xfrm>
            <a:off x="5507725" y="341443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Oval 47"/>
          <p:cNvSpPr/>
          <p:nvPr/>
        </p:nvSpPr>
        <p:spPr>
          <a:xfrm>
            <a:off x="6175357" y="345884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53282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82617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27477" y="346920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23949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594616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65283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35950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6447188">
            <a:off x="5642367" y="312367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154071">
            <a:off x="6080408" y="314817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ight Arrow 49"/>
          <p:cNvSpPr/>
          <p:nvPr/>
        </p:nvSpPr>
        <p:spPr>
          <a:xfrm rot="3782657">
            <a:off x="6534197" y="316082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5400000">
            <a:off x="6562021" y="229228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49382" y="-3173877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/>
              <a:t>g</a:t>
            </a:r>
            <a:r>
              <a:rPr lang="sv-SE" dirty="0" err="1" smtClean="0"/>
              <a:t>rows</a:t>
            </a:r>
            <a:r>
              <a:rPr lang="sv-SE" dirty="0" smtClean="0"/>
              <a:t> at end 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7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13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2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8561402" y="92612"/>
            <a:ext cx="1896843" cy="1969257"/>
            <a:chOff x="8561371" y="92581"/>
            <a:chExt cx="3213734" cy="3336419"/>
          </a:xfrm>
        </p:grpSpPr>
        <p:grpSp>
          <p:nvGrpSpPr>
            <p:cNvPr id="18" name="Group 17"/>
            <p:cNvGrpSpPr/>
            <p:nvPr/>
          </p:nvGrpSpPr>
          <p:grpSpPr>
            <a:xfrm>
              <a:off x="9459769" y="785622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 rot="2700000">
              <a:off x="9020228" y="33946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61371" y="1396555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Right Arrow 22"/>
            <p:cNvSpPr/>
            <p:nvPr/>
          </p:nvSpPr>
          <p:spPr>
            <a:xfrm rot="8100000">
              <a:off x="8975059" y="1095373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ight Arrow 23"/>
            <p:cNvSpPr/>
            <p:nvPr/>
          </p:nvSpPr>
          <p:spPr>
            <a:xfrm rot="2700000">
              <a:off x="9842101" y="1095374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288825" y="1523238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390427" y="2134171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 rot="8100000">
              <a:off x="9804115" y="183298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ight Arrow 29"/>
            <p:cNvSpPr/>
            <p:nvPr/>
          </p:nvSpPr>
          <p:spPr>
            <a:xfrm rot="2700000">
              <a:off x="10671157" y="1832990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117881" y="2260854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219483" y="2871787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8100000">
              <a:off x="10633171" y="2570605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Oval 41"/>
          <p:cNvSpPr/>
          <p:nvPr/>
        </p:nvSpPr>
        <p:spPr>
          <a:xfrm>
            <a:off x="5507725" y="341443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Oval 47"/>
          <p:cNvSpPr/>
          <p:nvPr/>
        </p:nvSpPr>
        <p:spPr>
          <a:xfrm>
            <a:off x="6175357" y="345884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53282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82617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27477" y="346920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23949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594616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65283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35950" y="273519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6447188">
            <a:off x="5642367" y="312367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154071">
            <a:off x="6080408" y="314817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ight Arrow 49"/>
          <p:cNvSpPr/>
          <p:nvPr/>
        </p:nvSpPr>
        <p:spPr>
          <a:xfrm rot="3782657">
            <a:off x="6534197" y="316082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5400000">
            <a:off x="6562021" y="229228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49382" y="-3173877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loud 60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immutable</a:t>
            </a:r>
            <a:endParaRPr lang="sv-SE" sz="2800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Pre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allocated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721379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71867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38631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803843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134903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05570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6237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46904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47188">
            <a:off x="6853321" y="518869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7444232" y="43573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1290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717524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0937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380045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50712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772026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952824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901870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834143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 rot="5154071">
            <a:off x="7291362" y="52131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 rot="3782657">
            <a:off x="7745151" y="522584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0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38" name="Straight Arrow Connector 37"/>
            <p:cNvCxnSpPr>
              <a:stCxn id="36" idx="2"/>
              <a:endCxn id="31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2"/>
              <a:endCxn id="37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6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539783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450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1117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1784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47188">
            <a:off x="5258201" y="518869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5849112" y="43573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 rot="5154071">
            <a:off x="5696242" y="52131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 rot="3782657">
            <a:off x="6150031" y="522584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32675" y="117857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8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32675" y="117857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16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10327949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15948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986615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57282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92255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80254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150921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21588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10789583" y="343192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10625277" y="434054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559069" y="552844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10474410" y="5215600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8932045">
            <a:off x="9107148" y="5304338"/>
            <a:ext cx="140723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ight Arrow 54"/>
          <p:cNvSpPr/>
          <p:nvPr/>
        </p:nvSpPr>
        <p:spPr>
          <a:xfrm rot="9571427">
            <a:off x="8258729" y="4340540"/>
            <a:ext cx="237474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032675" y="1178571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5 = 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sv-SE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 A </a:t>
            </a:r>
            <a:r>
              <a:rPr lang="sv-SE" dirty="0" err="1" smtClean="0"/>
              <a:t>Linked</a:t>
            </a:r>
            <a:r>
              <a:rPr lang="sv-SE" dirty="0" smtClean="0"/>
              <a:t> List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Right Arrow 20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07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779219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43" name="Right Arrow 142"/>
          <p:cNvSpPr/>
          <p:nvPr/>
        </p:nvSpPr>
        <p:spPr>
          <a:xfrm rot="3099869">
            <a:off x="7568249" y="5163133"/>
            <a:ext cx="205684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746460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3306678">
            <a:off x="7200397" y="5170832"/>
            <a:ext cx="188939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en-US" sz="1600" dirty="0"/>
          </a:p>
        </p:txBody>
      </p:sp>
      <p:sp>
        <p:nvSpPr>
          <p:cNvPr id="123" name="Rectangle 122"/>
          <p:cNvSpPr/>
          <p:nvPr/>
        </p:nvSpPr>
        <p:spPr>
          <a:xfrm>
            <a:off x="6805943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4514550">
            <a:off x="6388535" y="5130036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7135276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89227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77226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947893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18560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057122">
            <a:off x="4937067" y="4294832"/>
            <a:ext cx="120646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ight Arrow 134"/>
          <p:cNvSpPr/>
          <p:nvPr/>
        </p:nvSpPr>
        <p:spPr>
          <a:xfrm rot="1288559">
            <a:off x="6090016" y="3953986"/>
            <a:ext cx="1283836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ight Arrow 135"/>
          <p:cNvSpPr/>
          <p:nvPr/>
        </p:nvSpPr>
        <p:spPr>
          <a:xfrm rot="1174922">
            <a:off x="6425685" y="4258983"/>
            <a:ext cx="338248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ight Arrow 137"/>
          <p:cNvSpPr/>
          <p:nvPr/>
        </p:nvSpPr>
        <p:spPr>
          <a:xfrm rot="4664991">
            <a:off x="6561105" y="5256283"/>
            <a:ext cx="1904785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2645222">
            <a:off x="5589787" y="4275255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33995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121994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92661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63328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5400000">
            <a:off x="6429022" y="246590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057239">
            <a:off x="5756367" y="329049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675449">
            <a:off x="6619717" y="3285465"/>
            <a:ext cx="337925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779219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43" name="Right Arrow 142"/>
          <p:cNvSpPr/>
          <p:nvPr/>
        </p:nvSpPr>
        <p:spPr>
          <a:xfrm rot="3099869">
            <a:off x="7568249" y="5163133"/>
            <a:ext cx="205684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Rectangle 124"/>
          <p:cNvSpPr/>
          <p:nvPr/>
        </p:nvSpPr>
        <p:spPr>
          <a:xfrm>
            <a:off x="746460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3306678">
            <a:off x="7200397" y="5170832"/>
            <a:ext cx="188939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  <a:endParaRPr lang="en-US" sz="1600" dirty="0"/>
          </a:p>
        </p:txBody>
      </p:sp>
      <p:sp>
        <p:nvSpPr>
          <p:cNvPr id="123" name="Rectangle 122"/>
          <p:cNvSpPr/>
          <p:nvPr/>
        </p:nvSpPr>
        <p:spPr>
          <a:xfrm>
            <a:off x="6805943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4514550">
            <a:off x="6388535" y="5130036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persistent</a:t>
            </a:r>
            <a:endParaRPr lang="en-GB" dirty="0" smtClean="0"/>
          </a:p>
          <a:p>
            <a:r>
              <a:rPr lang="sv-SE" dirty="0" err="1" smtClean="0"/>
              <a:t>self</a:t>
            </a:r>
            <a:r>
              <a:rPr lang="sv-SE" dirty="0" smtClean="0"/>
              <a:t> </a:t>
            </a:r>
            <a:r>
              <a:rPr lang="sv-SE" dirty="0" err="1" smtClean="0"/>
              <a:t>balanced</a:t>
            </a:r>
            <a:endParaRPr lang="en-GB" dirty="0" smtClean="0"/>
          </a:p>
          <a:p>
            <a:r>
              <a:rPr lang="sv-SE" dirty="0" smtClean="0"/>
              <a:t>O log32 n</a:t>
            </a:r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7135276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89227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77226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947893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18560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057122">
            <a:off x="4937067" y="4294832"/>
            <a:ext cx="120646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ight Arrow 134"/>
          <p:cNvSpPr/>
          <p:nvPr/>
        </p:nvSpPr>
        <p:spPr>
          <a:xfrm rot="1288559">
            <a:off x="6090016" y="3953986"/>
            <a:ext cx="1283836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ight Arrow 135"/>
          <p:cNvSpPr/>
          <p:nvPr/>
        </p:nvSpPr>
        <p:spPr>
          <a:xfrm rot="1174922">
            <a:off x="6425685" y="4258983"/>
            <a:ext cx="338248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ight Arrow 137"/>
          <p:cNvSpPr/>
          <p:nvPr/>
        </p:nvSpPr>
        <p:spPr>
          <a:xfrm rot="4664991">
            <a:off x="6561105" y="5256283"/>
            <a:ext cx="1904785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2645222">
            <a:off x="5589787" y="4275255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33995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121994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92661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63328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5400000">
            <a:off x="6429022" y="246590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057239">
            <a:off x="5756367" y="329049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675449">
            <a:off x="6619717" y="3285465"/>
            <a:ext cx="337925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147300" y="58071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5 bit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787900" y="276098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</a:t>
            </a:r>
            <a:r>
              <a:rPr lang="sv-SE" dirty="0" err="1" smtClean="0"/>
              <a:t>ized</a:t>
            </a:r>
            <a:r>
              <a:rPr lang="sv-SE" dirty="0" smtClean="0"/>
              <a:t> 32 </a:t>
            </a:r>
            <a:endParaRPr lang="en-GB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10459720" y="965200"/>
            <a:ext cx="38100" cy="24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283196" y="3130312"/>
            <a:ext cx="144784" cy="3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another</a:t>
            </a:r>
            <a:r>
              <a:rPr lang="sv-SE" dirty="0" smtClean="0"/>
              <a:t> list</a:t>
            </a:r>
          </a:p>
          <a:p>
            <a:r>
              <a:rPr lang="sv-SE" dirty="0" err="1"/>
              <a:t>s</a:t>
            </a:r>
            <a:r>
              <a:rPr lang="sv-SE" dirty="0" err="1" smtClean="0"/>
              <a:t>haring</a:t>
            </a:r>
            <a:r>
              <a:rPr lang="sv-SE" dirty="0" smtClean="0"/>
              <a:t> data </a:t>
            </a:r>
            <a:endParaRPr lang="sv-SE" dirty="0"/>
          </a:p>
        </p:txBody>
      </p:sp>
      <p:sp>
        <p:nvSpPr>
          <p:cNvPr id="4" name="Right Arrow 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Oval 14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6" name="Right Arrow 15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94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6000" de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-0.10926 L -3.33333E-6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Cons</a:t>
            </a:r>
            <a:r>
              <a:rPr lang="sv-SE" dirty="0" smtClean="0"/>
              <a:t> at the </a:t>
            </a:r>
            <a:r>
              <a:rPr lang="sv-SE" dirty="0" err="1" smtClean="0"/>
              <a:t>head</a:t>
            </a:r>
            <a:endParaRPr lang="sv-SE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another</a:t>
            </a:r>
            <a:r>
              <a:rPr lang="sv-SE" dirty="0" smtClean="0"/>
              <a:t> list</a:t>
            </a:r>
          </a:p>
          <a:p>
            <a:r>
              <a:rPr lang="sv-SE" dirty="0" err="1" smtClean="0"/>
              <a:t>sharing</a:t>
            </a:r>
            <a:r>
              <a:rPr lang="sv-SE" dirty="0" smtClean="0"/>
              <a:t> data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Right Arrow 8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ight Arrow 13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Oval 20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ight Arrow 22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9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Tail</a:t>
            </a:r>
            <a:r>
              <a:rPr lang="sv-SE" dirty="0" smtClean="0"/>
              <a:t> to index</a:t>
            </a:r>
            <a:endParaRPr lang="sv-SE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Right Arrow 8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ight Arrow 13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Oval 20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ight Arrow 22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2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Deep </a:t>
            </a:r>
            <a:r>
              <a:rPr lang="sv-SE" dirty="0" err="1" smtClean="0"/>
              <a:t>removal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Linked</a:t>
            </a:r>
            <a:r>
              <a:rPr lang="sv-SE" dirty="0" smtClean="0"/>
              <a:t> Lists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56421" y="974558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Linked</a:t>
            </a:r>
            <a:r>
              <a:rPr lang="sv-SE" dirty="0" smtClean="0"/>
              <a:t> Lists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56421" y="974558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loud 2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random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access</a:t>
            </a:r>
          </a:p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growing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in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tail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781</Words>
  <Application>Microsoft Office PowerPoint</Application>
  <PresentationFormat>Widescreen</PresentationFormat>
  <Paragraphs>375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Maiandra GD</vt:lpstr>
      <vt:lpstr>Office Theme</vt:lpstr>
      <vt:lpstr>Persistent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von Stein</dc:creator>
  <cp:lastModifiedBy>Stefan von Stein</cp:lastModifiedBy>
  <cp:revision>37</cp:revision>
  <dcterms:created xsi:type="dcterms:W3CDTF">2020-03-11T13:09:42Z</dcterms:created>
  <dcterms:modified xsi:type="dcterms:W3CDTF">2020-03-11T20:44:27Z</dcterms:modified>
</cp:coreProperties>
</file>